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7556500" cy="10693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481330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4813300" cy="1069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