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0" r:id="rId2"/>
    <p:sldId id="282" r:id="rId3"/>
    <p:sldId id="271" r:id="rId4"/>
    <p:sldId id="272" r:id="rId5"/>
    <p:sldId id="273" r:id="rId6"/>
    <p:sldId id="274" r:id="rId7"/>
    <p:sldId id="275" r:id="rId8"/>
    <p:sldId id="276" r:id="rId9"/>
    <p:sldId id="277" r:id="rId10"/>
    <p:sldId id="278" r:id="rId11"/>
    <p:sldId id="279" r:id="rId12"/>
    <p:sldId id="28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79" name="Holder 3"/>
          <p:cNvSpPr>
            <a:spLocks noGrp="1"/>
          </p:cNvSpPr>
          <p:nvPr>
            <p:ph type="body" idx="1"/>
          </p:nvPr>
        </p:nvSpPr>
        <p:spPr/>
        <p:txBody>
          <a:bodyPr lIns="0" tIns="0" rIns="0" bIns="0"/>
          <a:lstStyle/>
          <a:p>
            <a:endParaRP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 PRIYADHARSHINI.S</a:t>
            </a:r>
            <a:endParaRPr lang="en-US" sz="2400" dirty="0">
              <a:cs typeface="Calibri"/>
            </a:endParaRPr>
          </a:p>
          <a:p>
            <a:r>
              <a:rPr lang="en-US" sz="2400" dirty="0"/>
              <a:t>DEPARTMENT: </a:t>
            </a:r>
            <a:r>
              <a:rPr lang="en-IN" sz="2400" dirty="0" err="1"/>
              <a:t>B.Sc</a:t>
            </a:r>
            <a:r>
              <a:rPr lang="en-IN" sz="2400" dirty="0"/>
              <a:t> COMPUTER SCIENCE </a:t>
            </a:r>
            <a:endParaRPr lang="en-US" sz="2400" dirty="0"/>
          </a:p>
          <a:p>
            <a:r>
              <a:rPr lang="en-US" sz="2400" dirty="0"/>
              <a:t>COLLEGE:</a:t>
            </a:r>
            <a:r>
              <a:rPr lang="en-IN" sz="2400" dirty="0"/>
              <a:t>ST.CHARLES COLLEGE OF ARTS AND SCIENCE </a:t>
            </a:r>
          </a:p>
          <a:p>
            <a:r>
              <a:rPr lang="en-IN" sz="2400" dirty="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B095-2D69-534A-F233-3CD03FAF3DA2}"/>
              </a:ext>
            </a:extLst>
          </p:cNvPr>
          <p:cNvSpPr>
            <a:spLocks noGrp="1"/>
          </p:cNvSpPr>
          <p:nvPr>
            <p:ph type="title"/>
          </p:nvPr>
        </p:nvSpPr>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56E37439-FD9E-3679-154E-38FFC4434ACF}"/>
              </a:ext>
            </a:extLst>
          </p:cNvPr>
          <p:cNvSpPr>
            <a:spLocks noGrp="1"/>
          </p:cNvSpPr>
          <p:nvPr>
            <p:ph type="body" idx="1"/>
          </p:nvPr>
        </p:nvSpPr>
        <p:spPr>
          <a:xfrm>
            <a:off x="2306918" y="1888116"/>
            <a:ext cx="10972800" cy="1040355"/>
          </a:xfrm>
        </p:spPr>
        <p:txBody>
          <a:bodyPr/>
          <a:lstStyle/>
          <a:p>
            <a:r>
              <a:rPr lang="en-IN" dirty="0"/>
              <a:t>https://github.com/priyadharshinisanmugasamy-ux</a:t>
            </a:r>
            <a:endParaRPr lang="en-US" dirty="0"/>
          </a:p>
        </p:txBody>
      </p:sp>
    </p:spTree>
    <p:extLst>
      <p:ext uri="{BB962C8B-B14F-4D97-AF65-F5344CB8AC3E}">
        <p14:creationId xmlns:p14="http://schemas.microsoft.com/office/powerpoint/2010/main" val="256671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3</cp:revision>
  <dcterms:created xsi:type="dcterms:W3CDTF">2024-03-29T04:07:22Z</dcterms:created>
  <dcterms:modified xsi:type="dcterms:W3CDTF">2025-09-16T08:30:29Z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