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04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32AC3-EE42-A54F-E3D5-504573EDF491}"/>
              </a:ext>
            </a:extLst>
          </p:cNvPr>
          <p:cNvSpPr txBox="1"/>
          <p:nvPr/>
        </p:nvSpPr>
        <p:spPr>
          <a:xfrm>
            <a:off x="1767272" y="2155970"/>
            <a:ext cx="8141111" cy="234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 PRIYADARSHINI 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NMID:222400505/asunm103222400505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NMID:A45B67F12A1CB0E8D1D4E2292B441B3F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8D88-0101-2435-E171-16464F6C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2235" y="1754003"/>
            <a:ext cx="2203408" cy="4390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899259" y="1721163"/>
            <a:ext cx="2129737" cy="45414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1AD75-4386-C330-D4EC-8CBFA330847C}"/>
              </a:ext>
            </a:extLst>
          </p:cNvPr>
          <p:cNvSpPr txBox="1"/>
          <p:nvPr/>
        </p:nvSpPr>
        <p:spPr>
          <a:xfrm>
            <a:off x="680883" y="41510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F933D-3283-38A7-155B-F111B7F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2142" y="1325667"/>
            <a:ext cx="2190231" cy="46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GitHub</a:t>
            </a:r>
            <a:r>
              <a:rPr dirty="0">
                <a:solidFill>
                  <a:srgbClr val="1E90FF"/>
                </a:solidFill>
              </a:rPr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39438"/>
            <a:ext cx="8596668" cy="2579124"/>
          </a:xfrm>
        </p:spPr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  <a:endParaRPr lang="en-IN" dirty="0">
              <a:solidFill>
                <a:srgbClr val="1E90FF"/>
              </a:solidFill>
            </a:endParaRPr>
          </a:p>
          <a:p>
            <a:r>
              <a:rPr lang="en-IN">
                <a:solidFill>
                  <a:srgbClr val="1E90FF"/>
                </a:solidFill>
              </a:rPr>
              <a:t>https://github.com/priyadharshinisivetbsc-coder/Portfolio-.git</a:t>
            </a:r>
            <a:endParaRPr lang="en-US" dirty="0">
              <a:solidFill>
                <a:srgbClr val="1E90FF"/>
              </a:solidFill>
            </a:endParaRPr>
          </a:p>
          <a:p>
            <a:r>
              <a:rPr lang="en-US" dirty="0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346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/>
  <cp:keywords/>
  <dc:description>generated using python-pptx</dc:description>
  <cp:lastModifiedBy>Cathy Sweety</cp:lastModifiedBy>
  <cp:revision>15</cp:revision>
  <dcterms:created xsi:type="dcterms:W3CDTF">2013-01-27T09:14:16Z</dcterms:created>
  <dcterms:modified xsi:type="dcterms:W3CDTF">2025-09-13T05:30:01Z</dcterms:modified>
  <cp:category/>
</cp:coreProperties>
</file>