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tmp" ContentType="image/jpe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 /><Relationship Id="rId2" Type="http://schemas.openxmlformats.org/package/2006/relationships/metadata/thumbnail" Target="docProps/thumbnail.jpeg" /><Relationship Id="rId1" Type="http://schemas.openxmlformats.org/officeDocument/2006/relationships/officeDocument" Target="ppt/presentation.xml" /><Relationship Id="rId4" Type="http://schemas.openxmlformats.org/officeDocument/2006/relationships/extended-properties" Target="docProps/app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8" r:id="rId1"/>
  </p:sldMasterIdLst>
  <p:notesMasterIdLst>
    <p:notesMasterId r:id="rId15"/>
  </p:notesMasterIdLst>
  <p:sldIdLst>
    <p:sldId id="267" r:id="rId2"/>
    <p:sldId id="256" r:id="rId3"/>
    <p:sldId id="257" r:id="rId4"/>
    <p:sldId id="258" r:id="rId5"/>
    <p:sldId id="259" r:id="rId6"/>
    <p:sldId id="260" r:id="rId7"/>
    <p:sldId id="261" r:id="rId8"/>
    <p:sldId id="262" r:id="rId9"/>
    <p:sldId id="263" r:id="rId10"/>
    <p:sldId id="264" r:id="rId11"/>
    <p:sldId id="268" r:id="rId12"/>
    <p:sldId id="265" r:id="rId13"/>
    <p:sldId id="266" r:id="rId14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72" d="100"/>
          <a:sy n="72" d="100"/>
        </p:scale>
        <p:origin x="-404" y="92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 /><Relationship Id="rId13" Type="http://schemas.openxmlformats.org/officeDocument/2006/relationships/slide" Target="slides/slide12.xml" /><Relationship Id="rId18" Type="http://schemas.openxmlformats.org/officeDocument/2006/relationships/theme" Target="theme/theme1.xml" /><Relationship Id="rId3" Type="http://schemas.openxmlformats.org/officeDocument/2006/relationships/slide" Target="slides/slide2.xml" /><Relationship Id="rId7" Type="http://schemas.openxmlformats.org/officeDocument/2006/relationships/slide" Target="slides/slide6.xml" /><Relationship Id="rId12" Type="http://schemas.openxmlformats.org/officeDocument/2006/relationships/slide" Target="slides/slide11.xml" /><Relationship Id="rId17" Type="http://schemas.openxmlformats.org/officeDocument/2006/relationships/viewProps" Target="viewProps.xml" /><Relationship Id="rId2" Type="http://schemas.openxmlformats.org/officeDocument/2006/relationships/slide" Target="slides/slide1.xml" /><Relationship Id="rId16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6" Type="http://schemas.openxmlformats.org/officeDocument/2006/relationships/slide" Target="slides/slide5.xml" /><Relationship Id="rId11" Type="http://schemas.openxmlformats.org/officeDocument/2006/relationships/slide" Target="slides/slide10.xml" /><Relationship Id="rId5" Type="http://schemas.openxmlformats.org/officeDocument/2006/relationships/slide" Target="slides/slide4.xml" /><Relationship Id="rId15" Type="http://schemas.openxmlformats.org/officeDocument/2006/relationships/notesMaster" Target="notesMasters/notesMaster1.xml" /><Relationship Id="rId10" Type="http://schemas.openxmlformats.org/officeDocument/2006/relationships/slide" Target="slides/slide9.xml" /><Relationship Id="rId19" Type="http://schemas.openxmlformats.org/officeDocument/2006/relationships/tableStyles" Target="tableStyles.xml" /><Relationship Id="rId4" Type="http://schemas.openxmlformats.org/officeDocument/2006/relationships/slide" Target="slides/slide3.xml" /><Relationship Id="rId9" Type="http://schemas.openxmlformats.org/officeDocument/2006/relationships/slide" Target="slides/slide8.xml" /><Relationship Id="rId14" Type="http://schemas.openxmlformats.org/officeDocument/2006/relationships/slide" Target="slides/slide13.xml" 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 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312A258-A954-4ADF-A07C-087F65E6BF52}" type="datetimeFigureOut">
              <a:rPr lang="en-IN" smtClean="0"/>
              <a:t>13-09-2025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0EA58AE-0337-4BD4-87DC-73F359DCABBF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2485827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 /><Relationship Id="rId1" Type="http://schemas.openxmlformats.org/officeDocument/2006/relationships/notesMaster" Target="../notesMasters/notesMaster1.xml" 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0EA58AE-0337-4BD4-87DC-73F359DCABBF}" type="slidenum">
              <a:rPr lang="en-IN" smtClean="0"/>
              <a:t>10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31087584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 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44141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6468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419488968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8488838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25890393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1935113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5C6B4A9-1611-4792-9094-5F34BCA07E0B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9333C77-0158-454C-844F-B7AB9BD7DAD4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48035679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2447347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508980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42065589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B712588-04B1-427B-82EE-E8DB90309F08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FF9F0C5-380F-41C2-899A-BAC0F0927E16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573151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96929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74730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47676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A54C80-263E-416B-A8E0-580EDEADCBDC}" type="datetimeFigureOut">
              <a:rPr lang="en-US" dirty="0"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19954A3-9DFD-4C44-94BA-B95130A3BA1C}" type="slidenum">
              <a:rPr lang="en-US" dirty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011964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9104430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 /><Relationship Id="rId13" Type="http://schemas.openxmlformats.org/officeDocument/2006/relationships/slideLayout" Target="../slideLayouts/slideLayout13.xml" /><Relationship Id="rId3" Type="http://schemas.openxmlformats.org/officeDocument/2006/relationships/slideLayout" Target="../slideLayouts/slideLayout3.xml" /><Relationship Id="rId7" Type="http://schemas.openxmlformats.org/officeDocument/2006/relationships/slideLayout" Target="../slideLayouts/slideLayout7.xml" /><Relationship Id="rId12" Type="http://schemas.openxmlformats.org/officeDocument/2006/relationships/slideLayout" Target="../slideLayouts/slideLayout12.xml" /><Relationship Id="rId17" Type="http://schemas.openxmlformats.org/officeDocument/2006/relationships/theme" Target="../theme/theme1.xml" /><Relationship Id="rId2" Type="http://schemas.openxmlformats.org/officeDocument/2006/relationships/slideLayout" Target="../slideLayouts/slideLayout2.xml" /><Relationship Id="rId16" Type="http://schemas.openxmlformats.org/officeDocument/2006/relationships/slideLayout" Target="../slideLayouts/slideLayout16.xml" /><Relationship Id="rId1" Type="http://schemas.openxmlformats.org/officeDocument/2006/relationships/slideLayout" Target="../slideLayouts/slideLayout1.xml" /><Relationship Id="rId6" Type="http://schemas.openxmlformats.org/officeDocument/2006/relationships/slideLayout" Target="../slideLayouts/slideLayout6.xml" /><Relationship Id="rId11" Type="http://schemas.openxmlformats.org/officeDocument/2006/relationships/slideLayout" Target="../slideLayouts/slideLayout11.xml" /><Relationship Id="rId5" Type="http://schemas.openxmlformats.org/officeDocument/2006/relationships/slideLayout" Target="../slideLayouts/slideLayout5.xml" /><Relationship Id="rId15" Type="http://schemas.openxmlformats.org/officeDocument/2006/relationships/slideLayout" Target="../slideLayouts/slideLayout15.xml" /><Relationship Id="rId10" Type="http://schemas.openxmlformats.org/officeDocument/2006/relationships/slideLayout" Target="../slideLayouts/slideLayout10.xml" /><Relationship Id="rId4" Type="http://schemas.openxmlformats.org/officeDocument/2006/relationships/slideLayout" Target="../slideLayouts/slideLayout4.xml" /><Relationship Id="rId9" Type="http://schemas.openxmlformats.org/officeDocument/2006/relationships/slideLayout" Target="../slideLayouts/slideLayout9.xml" /><Relationship Id="rId14" Type="http://schemas.openxmlformats.org/officeDocument/2006/relationships/slideLayout" Target="../slideLayouts/slideLayout14.xml" 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1BEF0D-F0BB-DE4B-95CE-6DB70DBA9567}" type="datetimeFigureOut">
              <a:rPr lang="en-US" dirty="0"/>
              <a:pPr/>
              <a:t>9/13/2025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D57F1E4F-1CFF-5643-939E-217C01CDF565}" type="slidenum">
              <a:rPr lang="en-US" dirty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4795137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9" r:id="rId1"/>
    <p:sldLayoutId id="2147483740" r:id="rId2"/>
    <p:sldLayoutId id="2147483741" r:id="rId3"/>
    <p:sldLayoutId id="2147483742" r:id="rId4"/>
    <p:sldLayoutId id="2147483743" r:id="rId5"/>
    <p:sldLayoutId id="2147483744" r:id="rId6"/>
    <p:sldLayoutId id="2147483745" r:id="rId7"/>
    <p:sldLayoutId id="2147483746" r:id="rId8"/>
    <p:sldLayoutId id="2147483747" r:id="rId9"/>
    <p:sldLayoutId id="2147483748" r:id="rId10"/>
    <p:sldLayoutId id="2147483749" r:id="rId11"/>
    <p:sldLayoutId id="2147483750" r:id="rId12"/>
    <p:sldLayoutId id="2147483751" r:id="rId13"/>
    <p:sldLayoutId id="2147483752" r:id="rId14"/>
    <p:sldLayoutId id="2147483753" r:id="rId15"/>
    <p:sldLayoutId id="2147483754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tmp" /><Relationship Id="rId2" Type="http://schemas.openxmlformats.org/officeDocument/2006/relationships/notesSlide" Target="../notesSlides/notesSlide1.xml" /><Relationship Id="rId1" Type="http://schemas.openxmlformats.org/officeDocument/2006/relationships/slideLayout" Target="../slideLayouts/slideLayout2.xml" /><Relationship Id="rId4" Type="http://schemas.openxmlformats.org/officeDocument/2006/relationships/image" Target="../media/image2.tmp" 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tmp" /><Relationship Id="rId1" Type="http://schemas.openxmlformats.org/officeDocument/2006/relationships/slideLayout" Target="../slideLayouts/slideLayout2.xml" 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rohithbsccssivet-eng/Rohithkumar.git" TargetMode="External" /><Relationship Id="rId1" Type="http://schemas.openxmlformats.org/officeDocument/2006/relationships/slideLayout" Target="../slideLayouts/slideLayout2.xml" 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E66C80D-B1DB-97CA-0B45-B049E34E51EE}"/>
              </a:ext>
            </a:extLst>
          </p:cNvPr>
          <p:cNvSpPr/>
          <p:nvPr/>
        </p:nvSpPr>
        <p:spPr>
          <a:xfrm>
            <a:off x="3471595" y="194639"/>
            <a:ext cx="5071838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n-US" sz="5400" b="0" cap="none" spc="0" dirty="0">
                <a:ln w="0"/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</a:rPr>
              <a:t>Digital Portfolio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B632AC3-EE42-A54F-E3D5-504573EDF491}"/>
              </a:ext>
            </a:extLst>
          </p:cNvPr>
          <p:cNvSpPr txBox="1"/>
          <p:nvPr/>
        </p:nvSpPr>
        <p:spPr>
          <a:xfrm>
            <a:off x="1595961" y="1925059"/>
            <a:ext cx="8141111" cy="234134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STUDENT NAME: SWETHA S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REGISTER NO AND NMID:222400513/asunm103222400513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NMID:4B6FB5B02CDFFB388E34B104208E18FB</a:t>
            </a:r>
          </a:p>
          <a:p>
            <a:pPr>
              <a:lnSpc>
                <a:spcPct val="150000"/>
              </a:lnSpc>
            </a:pPr>
            <a:r>
              <a:rPr lang="en-IN" sz="2000" dirty="0" err="1">
                <a:latin typeface="Arial Rounded MT Bold" panose="020F0704030504030204" pitchFamily="34" charset="0"/>
              </a:rPr>
              <a:t>DEPARTMENT:B.Sc</a:t>
            </a:r>
            <a:r>
              <a:rPr lang="en-IN" sz="2000" dirty="0">
                <a:latin typeface="Arial Rounded MT Bold" panose="020F0704030504030204" pitchFamily="34" charset="0"/>
              </a:rPr>
              <a:t> Computer Science</a:t>
            </a:r>
          </a:p>
          <a:p>
            <a:pPr>
              <a:lnSpc>
                <a:spcPct val="150000"/>
              </a:lnSpc>
            </a:pPr>
            <a:r>
              <a:rPr lang="en-IN" sz="2000" dirty="0">
                <a:latin typeface="Arial Rounded MT Bold" panose="020F0704030504030204" pitchFamily="34" charset="0"/>
              </a:rPr>
              <a:t>COLLEGE :S.I.V.E.T. COLLEGE</a:t>
            </a:r>
          </a:p>
        </p:txBody>
      </p:sp>
    </p:spTree>
    <p:extLst>
      <p:ext uri="{BB962C8B-B14F-4D97-AF65-F5344CB8AC3E}">
        <p14:creationId xmlns:p14="http://schemas.microsoft.com/office/powerpoint/2010/main" val="340817390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Results and Screenshots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F278D88-0101-2435-E171-16464F6C723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/>
          <a:stretch/>
        </p:blipFill>
        <p:spPr>
          <a:xfrm>
            <a:off x="2742235" y="1760124"/>
            <a:ext cx="2203408" cy="4632412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739219D7-7029-0F86-FEE4-B827234DB3F2}"/>
              </a:ext>
            </a:extLst>
          </p:cNvPr>
          <p:cNvPicPr>
            <a:picLocks noChangeAspect="1"/>
          </p:cNvPicPr>
          <p:nvPr/>
        </p:nvPicPr>
        <p:blipFill>
          <a:blip r:embed="rId4"/>
          <a:srcRect/>
          <a:stretch/>
        </p:blipFill>
        <p:spPr>
          <a:xfrm>
            <a:off x="6901566" y="1721163"/>
            <a:ext cx="2125123" cy="4541468"/>
          </a:xfrm>
          <a:prstGeom prst="rect">
            <a:avLst/>
          </a:prstGeom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4DA1AD75-4386-C330-D4EC-8CBFA330847C}"/>
              </a:ext>
            </a:extLst>
          </p:cNvPr>
          <p:cNvSpPr txBox="1"/>
          <p:nvPr/>
        </p:nvSpPr>
        <p:spPr>
          <a:xfrm>
            <a:off x="680883" y="415102"/>
            <a:ext cx="6100916" cy="5847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IN" sz="3200" dirty="0">
                <a:solidFill>
                  <a:srgbClr val="1E90FF"/>
                </a:solidFill>
              </a:rPr>
              <a:t>Results and Screenshots</a:t>
            </a:r>
            <a:endParaRPr lang="en-IN" sz="3200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AD5F933D-3283-38A7-155B-F111B7F571D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4577839" y="1325667"/>
            <a:ext cx="2178838" cy="46542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187981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Conclusion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This portfolio is an effective way to present personal skills, projects, and accomplishments.</a:t>
            </a:r>
          </a:p>
          <a:p>
            <a:r>
              <a:rPr>
                <a:solidFill>
                  <a:srgbClr val="1E90FF"/>
                </a:solidFill>
              </a:rPr>
              <a:t>It serves as a stepping stone for career development and personal branding in the digital space.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GitHub</a:t>
            </a:r>
            <a:r>
              <a:rPr dirty="0">
                <a:solidFill>
                  <a:srgbClr val="1E90FF"/>
                </a:solidFill>
              </a:rPr>
              <a:t> Link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dirty="0">
                <a:solidFill>
                  <a:srgbClr val="1E90FF"/>
                </a:solidFill>
              </a:rPr>
              <a:t>Check out the project on GitHub:</a:t>
            </a:r>
          </a:p>
          <a:p>
            <a:r>
              <a:rPr lang="en-IN" dirty="0">
                <a:solidFill>
                  <a:srgbClr val="1E90FF"/>
                </a:solidFill>
                <a:hlinkClick r:id="rId2"/>
              </a:rPr>
              <a:t>https://github.com/rohithbsccssivet-eng/Rohithkumar</a:t>
            </a:r>
            <a:r>
              <a:rPr lang="en-IN">
                <a:solidFill>
                  <a:srgbClr val="1E90FF"/>
                </a:solidFill>
                <a:hlinkClick r:id="rId2"/>
              </a:rPr>
              <a:t>.git</a:t>
            </a:r>
            <a:endParaRPr lang="en-US">
              <a:solidFill>
                <a:srgbClr val="1E90FF"/>
              </a:solidFill>
            </a:endParaRPr>
          </a:p>
          <a:p>
            <a:r>
              <a:rPr lang="en-US" dirty="0">
                <a:solidFill>
                  <a:srgbClr val="1E90FF"/>
                </a:solidFill>
              </a:rPr>
              <a:t>Feel free to explore, give feedback, and collaborate!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Aspiring Digital Web Developer Portfolio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By </a:t>
            </a:r>
          </a:p>
          <a:p>
            <a:r>
              <a:rPr>
                <a:solidFill>
                  <a:srgbClr val="1E90FF"/>
                </a:solidFill>
              </a:rPr>
              <a:t>Aspiring Web Developer | Learner | Innovator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995C31BD-93B2-BAB3-3B5B-EC201C5A0539}"/>
              </a:ext>
            </a:extLst>
          </p:cNvPr>
          <p:cNvSpPr txBox="1"/>
          <p:nvPr/>
        </p:nvSpPr>
        <p:spPr>
          <a:xfrm rot="497004">
            <a:off x="5294860" y="2552233"/>
            <a:ext cx="2235229" cy="2270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D75CEE00-9DA7-E0FB-333F-CFBC12272AB6}"/>
              </a:ext>
            </a:extLst>
          </p:cNvPr>
          <p:cNvSpPr txBox="1"/>
          <p:nvPr/>
        </p:nvSpPr>
        <p:spPr>
          <a:xfrm>
            <a:off x="1750787" y="1533072"/>
            <a:ext cx="8363856" cy="281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 sz="180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3D6B872-896C-2EFC-C44A-7CBB71D5D76C}"/>
              </a:ext>
            </a:extLst>
          </p:cNvPr>
          <p:cNvSpPr txBox="1"/>
          <p:nvPr/>
        </p:nvSpPr>
        <p:spPr>
          <a:xfrm>
            <a:off x="5193506" y="2514600"/>
            <a:ext cx="1828800" cy="182880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/>
            <a:endParaRPr 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ln>
            <a:solidFill>
              <a:schemeClr val="bg2"/>
            </a:solidFill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/>
          <a:lstStyle/>
          <a:p>
            <a:r>
              <a:rPr>
                <a:solidFill>
                  <a:srgbClr val="1E90FF"/>
                </a:solidFill>
              </a:rPr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>
                <a:solidFill>
                  <a:srgbClr val="1E90FF"/>
                </a:solidFill>
              </a:rPr>
              <a:t>1. Problem Statement</a:t>
            </a:r>
          </a:p>
          <a:p>
            <a:r>
              <a:rPr>
                <a:solidFill>
                  <a:srgbClr val="1E90FF"/>
                </a:solidFill>
              </a:rPr>
              <a:t>2. Project Overview</a:t>
            </a:r>
          </a:p>
          <a:p>
            <a:r>
              <a:rPr>
                <a:solidFill>
                  <a:srgbClr val="1E90FF"/>
                </a:solidFill>
              </a:rPr>
              <a:t>3. End Users</a:t>
            </a:r>
          </a:p>
          <a:p>
            <a:r>
              <a:rPr>
                <a:solidFill>
                  <a:srgbClr val="1E90FF"/>
                </a:solidFill>
              </a:rPr>
              <a:t>4. Tools and Technologies</a:t>
            </a:r>
          </a:p>
          <a:p>
            <a:r>
              <a:rPr>
                <a:solidFill>
                  <a:srgbClr val="1E90FF"/>
                </a:solidFill>
              </a:rPr>
              <a:t>5. Portfolio Design and Layout</a:t>
            </a:r>
          </a:p>
          <a:p>
            <a:r>
              <a:rPr>
                <a:solidFill>
                  <a:srgbClr val="1E90FF"/>
                </a:solidFill>
              </a:rPr>
              <a:t>6. Features and Functionality</a:t>
            </a:r>
          </a:p>
          <a:p>
            <a:r>
              <a:rPr>
                <a:solidFill>
                  <a:srgbClr val="1E90FF"/>
                </a:solidFill>
              </a:rPr>
              <a:t>7. Results and Screenshots</a:t>
            </a:r>
          </a:p>
          <a:p>
            <a:r>
              <a:rPr>
                <a:solidFill>
                  <a:srgbClr val="1E90FF"/>
                </a:solidFill>
              </a:rPr>
              <a:t>8. Conclusion</a:t>
            </a:r>
          </a:p>
          <a:p>
            <a:r>
              <a:rPr>
                <a:solidFill>
                  <a:srgbClr val="1E90FF"/>
                </a:solidFill>
              </a:rPr>
              <a:t>9. GitHub Link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Problem Statement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Many students and budding developers struggle to create an organized way to showcase their skills, projects, and certificates to potential employers or collaborators.</a:t>
            </a:r>
          </a:p>
          <a:p>
            <a:r>
              <a:rPr>
                <a:solidFill>
                  <a:srgbClr val="1E90FF"/>
                </a:solidFill>
              </a:rPr>
              <a:t>This portfolio solves that by providing a structured, responsive, and visually appealing presentation of work.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Project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A responsive personal portfolio website built using HTML, CSS, and JavaScript.</a:t>
            </a:r>
          </a:p>
          <a:p>
            <a:r>
              <a:rPr>
                <a:solidFill>
                  <a:srgbClr val="1E90FF"/>
                </a:solidFill>
              </a:rPr>
              <a:t>✔ Professional look</a:t>
            </a:r>
          </a:p>
          <a:p>
            <a:r>
              <a:rPr>
                <a:solidFill>
                  <a:srgbClr val="1E90FF"/>
                </a:solidFill>
              </a:rPr>
              <a:t>✔ Easy navigation</a:t>
            </a:r>
          </a:p>
          <a:p>
            <a:r>
              <a:rPr>
                <a:solidFill>
                  <a:srgbClr val="1E90FF"/>
                </a:solidFill>
              </a:rPr>
              <a:t>✔ Showcases skills, projects, and achievements</a:t>
            </a:r>
          </a:p>
          <a:p>
            <a:r>
              <a:rPr>
                <a:solidFill>
                  <a:srgbClr val="1E90FF"/>
                </a:solidFill>
              </a:rPr>
              <a:t>✔ Contact form for interaction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End Users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🎯 Students</a:t>
            </a:r>
          </a:p>
          <a:p>
            <a:r>
              <a:rPr>
                <a:solidFill>
                  <a:srgbClr val="1E90FF"/>
                </a:solidFill>
              </a:rPr>
              <a:t>🎯 Aspiring developers</a:t>
            </a:r>
          </a:p>
          <a:p>
            <a:r>
              <a:rPr>
                <a:solidFill>
                  <a:srgbClr val="1E90FF"/>
                </a:solidFill>
              </a:rPr>
              <a:t>🎯 Hiring managers</a:t>
            </a:r>
          </a:p>
          <a:p>
            <a:r>
              <a:rPr>
                <a:solidFill>
                  <a:srgbClr val="1E90FF"/>
                </a:solidFill>
              </a:rPr>
              <a:t>🎯 Online course participants</a:t>
            </a:r>
          </a:p>
          <a:p>
            <a:r>
              <a:rPr>
                <a:solidFill>
                  <a:srgbClr val="1E90FF"/>
                </a:solidFill>
              </a:rPr>
              <a:t>This portfolio helps users build their online presence and share their skills effectively.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Tools and Technologies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🔧 HTML – Structure web pages</a:t>
            </a:r>
          </a:p>
          <a:p>
            <a:r>
              <a:rPr>
                <a:solidFill>
                  <a:srgbClr val="1E90FF"/>
                </a:solidFill>
              </a:rPr>
              <a:t>🎨 CSS – Style and layout</a:t>
            </a:r>
          </a:p>
          <a:p>
            <a:r>
              <a:rPr>
                <a:solidFill>
                  <a:srgbClr val="1E90FF"/>
                </a:solidFill>
              </a:rPr>
              <a:t>⚙ JavaScript – Add interactivity</a:t>
            </a:r>
          </a:p>
          <a:p>
            <a:r>
              <a:rPr>
                <a:solidFill>
                  <a:srgbClr val="1E90FF"/>
                </a:solidFill>
              </a:rPr>
              <a:t>🌐 GitHub – Code hosting</a:t>
            </a:r>
          </a:p>
          <a:p>
            <a:r>
              <a:rPr>
                <a:solidFill>
                  <a:srgbClr val="1E90FF"/>
                </a:solidFill>
              </a:rPr>
              <a:t>📱 Responsive Design – Works on desktop and mobile devices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Portfolio Design and Layout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✅ Clean navigation: About, Skills, Projects, Certificates, Contact</a:t>
            </a:r>
          </a:p>
          <a:p>
            <a:r>
              <a:rPr>
                <a:solidFill>
                  <a:srgbClr val="1E90FF"/>
                </a:solidFill>
              </a:rPr>
              <a:t>✅ Organized content for readability</a:t>
            </a:r>
          </a:p>
          <a:p>
            <a:r>
              <a:rPr>
                <a:solidFill>
                  <a:srgbClr val="1E90FF"/>
                </a:solidFill>
              </a:rPr>
              <a:t>✅ Mobile-friendly and visually appealing</a:t>
            </a:r>
          </a:p>
          <a:p>
            <a:r>
              <a:rPr>
                <a:solidFill>
                  <a:srgbClr val="1E90FF"/>
                </a:solidFill>
              </a:rPr>
              <a:t>✅ Uses icons and cards to highlight information</a:t>
            </a: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>
                <a:solidFill>
                  <a:srgbClr val="1E90FF"/>
                </a:solidFill>
              </a:rPr>
              <a:t>Features and Functionality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/>
          </a:p>
          <a:p>
            <a:r>
              <a:rPr>
                <a:solidFill>
                  <a:srgbClr val="1E90FF"/>
                </a:solidFill>
              </a:rPr>
              <a:t>✔ Responsive web layout</a:t>
            </a:r>
          </a:p>
          <a:p>
            <a:r>
              <a:rPr>
                <a:solidFill>
                  <a:srgbClr val="1E90FF"/>
                </a:solidFill>
              </a:rPr>
              <a:t>✔ Interactive forms</a:t>
            </a:r>
          </a:p>
          <a:p>
            <a:r>
              <a:rPr>
                <a:solidFill>
                  <a:srgbClr val="1E90FF"/>
                </a:solidFill>
              </a:rPr>
              <a:t>✔ Project showcases with descriptions</a:t>
            </a:r>
          </a:p>
          <a:p>
            <a:r>
              <a:rPr>
                <a:solidFill>
                  <a:srgbClr val="1E90FF"/>
                </a:solidFill>
              </a:rPr>
              <a:t>✔ Certificates section for achievements</a:t>
            </a:r>
          </a:p>
          <a:p>
            <a:r>
              <a:rPr>
                <a:solidFill>
                  <a:srgbClr val="1E90FF"/>
                </a:solidFill>
              </a:rPr>
              <a:t>✔ Contact form with email and phone details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51</TotalTime>
  <Words>346</Words>
  <Application>Microsoft Office PowerPoint</Application>
  <PresentationFormat>Widescreen</PresentationFormat>
  <Paragraphs>64</Paragraphs>
  <Slides>13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Facet</vt:lpstr>
      <vt:lpstr>PowerPoint Presentation</vt:lpstr>
      <vt:lpstr>Aspiring Digital Web Developer Portfolio</vt:lpstr>
      <vt:lpstr>AGENDA</vt:lpstr>
      <vt:lpstr>Problem Statement</vt:lpstr>
      <vt:lpstr>Project Overview</vt:lpstr>
      <vt:lpstr>End Users</vt:lpstr>
      <vt:lpstr>Tools and Technologies</vt:lpstr>
      <vt:lpstr>Portfolio Design and Layout</vt:lpstr>
      <vt:lpstr>Features and Functionality</vt:lpstr>
      <vt:lpstr>Results and Screenshots</vt:lpstr>
      <vt:lpstr>PowerPoint Presentation</vt:lpstr>
      <vt:lpstr>Conclusion</vt:lpstr>
      <vt:lpstr>GitHub Link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Aspiring Digital Web Developer Portfolio</dc:title>
  <dc:subject/>
  <dc:creator/>
  <cp:keywords/>
  <dc:description>generated using python-pptx</dc:description>
  <cp:lastModifiedBy>Cathy Sweety</cp:lastModifiedBy>
  <cp:revision>17</cp:revision>
  <dcterms:created xsi:type="dcterms:W3CDTF">2013-01-27T09:14:16Z</dcterms:created>
  <dcterms:modified xsi:type="dcterms:W3CDTF">2025-09-13T05:20:12Z</dcterms:modified>
  <cp:category/>
</cp:coreProperties>
</file>