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9534525" cy="1996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arsini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		: 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4</a:t>
            </a:r>
            <a:endParaRPr altLang="en-US" dirty="0" lang="zh-CN"/>
          </a:p>
          <a:p>
            <a:r>
              <a:rPr dirty="0" sz="2400" lang="en-US"/>
              <a:t>DEPARTMENT		: B. COM( GENERAL)</a:t>
            </a:r>
          </a:p>
          <a:p>
            <a:r>
              <a:rPr altLang="zh-CN" dirty="0" sz="2400" lang="en-US"/>
              <a:t>NM ID 			: 4EDF98250FA8E05A26D497C2043449</a:t>
            </a:r>
            <a:r>
              <a:rPr altLang="zh-CN" dirty="0" sz="2400" lang="en-US"/>
              <a:t>0</a:t>
            </a:r>
            <a:r>
              <a:rPr altLang="zh-CN" dirty="0" sz="2400" lang="en-US"/>
              <a:t>4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40919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00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874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3139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39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536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02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27584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996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1919439"/>
            <a:ext cx="8991600" cy="3647438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769141"/>
            <a:ext cx="6704986" cy="36474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2029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1056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2024-09-09T14:02:29Z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bfa072d0eb4f4f9882eb0475006e2f0a</vt:lpwstr>
  </property>
</Properties>
</file>