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7" r:id="rId2"/>
    <p:sldId id="258" r:id="rId3"/>
    <p:sldId id="259" r:id="rId4"/>
    <p:sldId id="260" r:id="rId5"/>
    <p:sldId id="261" r:id="rId6"/>
    <p:sldId id="289" r:id="rId7"/>
    <p:sldId id="28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158413" cy="7621588"/>
  <p:notesSz cx="6858000" cy="9144000"/>
  <p:defaultTextStyle>
    <a:defPPr>
      <a:defRPr lang="en-GB"/>
    </a:defPPr>
    <a:lvl1pPr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1pPr>
    <a:lvl2pPr marL="4572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2pPr>
    <a:lvl3pPr marL="9144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3pPr>
    <a:lvl4pPr marL="13716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4pPr>
    <a:lvl5pPr marL="18288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068" y="-11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B32FB5ED-0DA4-14BE-F3BD-766DBD07DF7D}"/>
              </a:ext>
            </a:extLst>
          </p:cNvPr>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GB">
              <a:cs typeface="+mn-cs"/>
            </a:endParaRPr>
          </a:p>
        </p:txBody>
      </p:sp>
      <p:sp>
        <p:nvSpPr>
          <p:cNvPr id="2050" name="Text Box 2">
            <a:extLst>
              <a:ext uri="{FF2B5EF4-FFF2-40B4-BE49-F238E27FC236}">
                <a16:creationId xmlns:a16="http://schemas.microsoft.com/office/drawing/2014/main" id="{8B61E044-8141-1EE2-EBED-8A2F8A09C7B6}"/>
              </a:ext>
            </a:extLst>
          </p:cNvPr>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en-GB">
              <a:cs typeface="+mn-cs"/>
            </a:endParaRPr>
          </a:p>
        </p:txBody>
      </p:sp>
      <p:sp>
        <p:nvSpPr>
          <p:cNvPr id="2051" name="Rectangle 3">
            <a:extLst>
              <a:ext uri="{FF2B5EF4-FFF2-40B4-BE49-F238E27FC236}">
                <a16:creationId xmlns:a16="http://schemas.microsoft.com/office/drawing/2014/main" id="{550181A5-5472-2013-06AB-F99BD569A459}"/>
              </a:ext>
            </a:extLst>
          </p:cNvPr>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ondensed" charset="0"/>
                <a:cs typeface="DejaVu Sans Condensed" charset="0"/>
              </a:defRPr>
            </a:lvl1pPr>
          </a:lstStyle>
          <a:p>
            <a:pPr>
              <a:defRPr/>
            </a:pPr>
            <a:endParaRPr lang="en-GB"/>
          </a:p>
        </p:txBody>
      </p:sp>
      <p:sp>
        <p:nvSpPr>
          <p:cNvPr id="36869" name="Rectangle 4">
            <a:extLst>
              <a:ext uri="{FF2B5EF4-FFF2-40B4-BE49-F238E27FC236}">
                <a16:creationId xmlns:a16="http://schemas.microsoft.com/office/drawing/2014/main" id="{BE9BD049-13AF-3476-0BD1-A5257E7F40CD}"/>
              </a:ext>
            </a:extLst>
          </p:cNvPr>
          <p:cNvSpPr>
            <a:spLocks noGrp="1" noRot="1" noChangeAspect="1" noChangeArrowheads="1"/>
          </p:cNvSpPr>
          <p:nvPr>
            <p:ph type="sldImg"/>
          </p:nvPr>
        </p:nvSpPr>
        <p:spPr bwMode="auto">
          <a:xfrm>
            <a:off x="1143000" y="685800"/>
            <a:ext cx="4570413" cy="3427413"/>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8A39A241-62D7-9F9D-E464-38E17AC3A822}"/>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054" name="Text Box 6">
            <a:extLst>
              <a:ext uri="{FF2B5EF4-FFF2-40B4-BE49-F238E27FC236}">
                <a16:creationId xmlns:a16="http://schemas.microsoft.com/office/drawing/2014/main" id="{74822F49-FDD1-4965-CC7C-F1FC5FC52B61}"/>
              </a:ext>
            </a:extLst>
          </p:cNvPr>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defRPr/>
            </a:pPr>
            <a:endParaRPr lang="en-GB">
              <a:cs typeface="+mn-cs"/>
            </a:endParaRPr>
          </a:p>
        </p:txBody>
      </p:sp>
      <p:sp>
        <p:nvSpPr>
          <p:cNvPr id="2055" name="Rectangle 7">
            <a:extLst>
              <a:ext uri="{FF2B5EF4-FFF2-40B4-BE49-F238E27FC236}">
                <a16:creationId xmlns:a16="http://schemas.microsoft.com/office/drawing/2014/main" id="{7A51AB0A-2DFA-6194-3CD6-F4775DE15A48}"/>
              </a:ext>
            </a:extLst>
          </p:cNvPr>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fld id="{DAB0B5A0-1D67-40D3-876C-E90AB01F262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406CF7A-1E70-0670-CE26-28579CCBDF0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40CD72E-4858-4D9A-80C6-7D4EF2607886}" type="slidenum">
              <a:rPr lang="en-GB" altLang="en-US" sz="1200">
                <a:solidFill>
                  <a:srgbClr val="000000"/>
                </a:solidFill>
              </a:rPr>
              <a:pPr eaLnBrk="1" hangingPunct="1"/>
              <a:t>1</a:t>
            </a:fld>
            <a:endParaRPr lang="en-GB" altLang="en-US" sz="1200">
              <a:solidFill>
                <a:srgbClr val="000000"/>
              </a:solidFill>
            </a:endParaRPr>
          </a:p>
        </p:txBody>
      </p:sp>
      <p:sp>
        <p:nvSpPr>
          <p:cNvPr id="38915" name="Rectangle 1">
            <a:extLst>
              <a:ext uri="{FF2B5EF4-FFF2-40B4-BE49-F238E27FC236}">
                <a16:creationId xmlns:a16="http://schemas.microsoft.com/office/drawing/2014/main" id="{C200DE08-C294-90A1-C586-6DC3911F9888}"/>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38916" name="Rectangle 2">
            <a:extLst>
              <a:ext uri="{FF2B5EF4-FFF2-40B4-BE49-F238E27FC236}">
                <a16:creationId xmlns:a16="http://schemas.microsoft.com/office/drawing/2014/main" id="{1244ED20-625B-EF24-8F6B-E524B7FE378E}"/>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57DC608-32B5-B2A9-A5C5-F44B8E7F0B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D090BBCD-CC17-4694-95E0-F065DB9C9864}" type="slidenum">
              <a:rPr lang="en-GB" altLang="en-US" sz="1200">
                <a:solidFill>
                  <a:srgbClr val="000000"/>
                </a:solidFill>
              </a:rPr>
              <a:pPr eaLnBrk="1" hangingPunct="1"/>
              <a:t>12</a:t>
            </a:fld>
            <a:endParaRPr lang="en-GB" altLang="en-US" sz="1200">
              <a:solidFill>
                <a:srgbClr val="000000"/>
              </a:solidFill>
            </a:endParaRPr>
          </a:p>
        </p:txBody>
      </p:sp>
      <p:sp>
        <p:nvSpPr>
          <p:cNvPr id="48131" name="Rectangle 1">
            <a:extLst>
              <a:ext uri="{FF2B5EF4-FFF2-40B4-BE49-F238E27FC236}">
                <a16:creationId xmlns:a16="http://schemas.microsoft.com/office/drawing/2014/main" id="{5A550098-238D-7DF4-D3EB-16C79B7A2EF4}"/>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8132" name="Rectangle 2">
            <a:extLst>
              <a:ext uri="{FF2B5EF4-FFF2-40B4-BE49-F238E27FC236}">
                <a16:creationId xmlns:a16="http://schemas.microsoft.com/office/drawing/2014/main" id="{DDBF967C-7E36-CAE4-1554-42BE364C263E}"/>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3DADC30-4E89-0981-E13B-158A8644E5D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C0FFF8E-429A-424C-AAAD-B3CEA9067993}" type="slidenum">
              <a:rPr lang="en-GB" altLang="en-US" sz="1200">
                <a:solidFill>
                  <a:srgbClr val="000000"/>
                </a:solidFill>
              </a:rPr>
              <a:pPr eaLnBrk="1" hangingPunct="1"/>
              <a:t>13</a:t>
            </a:fld>
            <a:endParaRPr lang="en-GB" altLang="en-US" sz="1200">
              <a:solidFill>
                <a:srgbClr val="000000"/>
              </a:solidFill>
            </a:endParaRPr>
          </a:p>
        </p:txBody>
      </p:sp>
      <p:sp>
        <p:nvSpPr>
          <p:cNvPr id="49155" name="Rectangle 1">
            <a:extLst>
              <a:ext uri="{FF2B5EF4-FFF2-40B4-BE49-F238E27FC236}">
                <a16:creationId xmlns:a16="http://schemas.microsoft.com/office/drawing/2014/main" id="{D2382497-12B5-F90E-EEFA-30F4333C0562}"/>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9156" name="Rectangle 2">
            <a:extLst>
              <a:ext uri="{FF2B5EF4-FFF2-40B4-BE49-F238E27FC236}">
                <a16:creationId xmlns:a16="http://schemas.microsoft.com/office/drawing/2014/main" id="{EB0DCC8D-4AB5-50E9-D397-8782C315B8AE}"/>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35587E5-7FFC-A058-91C7-63D29064153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505385A-A2D9-4686-9CF9-8DF5B26BC50D}" type="slidenum">
              <a:rPr lang="en-GB" altLang="en-US" sz="1200">
                <a:solidFill>
                  <a:srgbClr val="000000"/>
                </a:solidFill>
              </a:rPr>
              <a:pPr eaLnBrk="1" hangingPunct="1"/>
              <a:t>14</a:t>
            </a:fld>
            <a:endParaRPr lang="en-GB" altLang="en-US" sz="1200">
              <a:solidFill>
                <a:srgbClr val="000000"/>
              </a:solidFill>
            </a:endParaRPr>
          </a:p>
        </p:txBody>
      </p:sp>
      <p:sp>
        <p:nvSpPr>
          <p:cNvPr id="50179" name="Rectangle 1">
            <a:extLst>
              <a:ext uri="{FF2B5EF4-FFF2-40B4-BE49-F238E27FC236}">
                <a16:creationId xmlns:a16="http://schemas.microsoft.com/office/drawing/2014/main" id="{2E70393C-4F4B-BE32-BD3D-A23E48C21A2B}"/>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0180" name="Rectangle 2">
            <a:extLst>
              <a:ext uri="{FF2B5EF4-FFF2-40B4-BE49-F238E27FC236}">
                <a16:creationId xmlns:a16="http://schemas.microsoft.com/office/drawing/2014/main" id="{170FB633-3EFD-24E2-DDC4-403E443DDFE3}"/>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CB1A61C-A2A3-B39D-651D-E2F369356C7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27555CEE-57DA-4145-9B6D-3541928D56C9}" type="slidenum">
              <a:rPr lang="en-GB" altLang="en-US" sz="1200">
                <a:solidFill>
                  <a:srgbClr val="000000"/>
                </a:solidFill>
              </a:rPr>
              <a:pPr eaLnBrk="1" hangingPunct="1"/>
              <a:t>15</a:t>
            </a:fld>
            <a:endParaRPr lang="en-GB" altLang="en-US" sz="1200">
              <a:solidFill>
                <a:srgbClr val="000000"/>
              </a:solidFill>
            </a:endParaRPr>
          </a:p>
        </p:txBody>
      </p:sp>
      <p:sp>
        <p:nvSpPr>
          <p:cNvPr id="51203" name="Rectangle 1">
            <a:extLst>
              <a:ext uri="{FF2B5EF4-FFF2-40B4-BE49-F238E27FC236}">
                <a16:creationId xmlns:a16="http://schemas.microsoft.com/office/drawing/2014/main" id="{253450CE-54BF-3752-CCCE-A377379BB04C}"/>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1204" name="Rectangle 2">
            <a:extLst>
              <a:ext uri="{FF2B5EF4-FFF2-40B4-BE49-F238E27FC236}">
                <a16:creationId xmlns:a16="http://schemas.microsoft.com/office/drawing/2014/main" id="{94F20170-CACE-764F-ED25-EAF0112CD10D}"/>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CDC7E01-DE75-4BD8-14A3-7D0BD4F05C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3B9C12D4-993C-4E14-8079-152399767B15}" type="slidenum">
              <a:rPr lang="en-GB" altLang="en-US" sz="1200">
                <a:solidFill>
                  <a:srgbClr val="000000"/>
                </a:solidFill>
              </a:rPr>
              <a:pPr eaLnBrk="1" hangingPunct="1"/>
              <a:t>16</a:t>
            </a:fld>
            <a:endParaRPr lang="en-GB" altLang="en-US" sz="1200">
              <a:solidFill>
                <a:srgbClr val="000000"/>
              </a:solidFill>
            </a:endParaRPr>
          </a:p>
        </p:txBody>
      </p:sp>
      <p:sp>
        <p:nvSpPr>
          <p:cNvPr id="52227" name="Rectangle 1">
            <a:extLst>
              <a:ext uri="{FF2B5EF4-FFF2-40B4-BE49-F238E27FC236}">
                <a16:creationId xmlns:a16="http://schemas.microsoft.com/office/drawing/2014/main" id="{C9D32EDC-EB09-EBDC-7F28-BD54BBD2188E}"/>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2228" name="Rectangle 2">
            <a:extLst>
              <a:ext uri="{FF2B5EF4-FFF2-40B4-BE49-F238E27FC236}">
                <a16:creationId xmlns:a16="http://schemas.microsoft.com/office/drawing/2014/main" id="{0C6C1C78-0B74-306D-EA57-F9572A193FFF}"/>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ECCC511-B582-B63D-553F-E9A47F0432B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61816A5-3C39-4ED3-8473-F99E59F69298}" type="slidenum">
              <a:rPr lang="en-GB" altLang="en-US" sz="1200">
                <a:solidFill>
                  <a:srgbClr val="000000"/>
                </a:solidFill>
              </a:rPr>
              <a:pPr eaLnBrk="1" hangingPunct="1"/>
              <a:t>17</a:t>
            </a:fld>
            <a:endParaRPr lang="en-GB" altLang="en-US" sz="1200">
              <a:solidFill>
                <a:srgbClr val="000000"/>
              </a:solidFill>
            </a:endParaRPr>
          </a:p>
        </p:txBody>
      </p:sp>
      <p:sp>
        <p:nvSpPr>
          <p:cNvPr id="53251" name="Rectangle 1">
            <a:extLst>
              <a:ext uri="{FF2B5EF4-FFF2-40B4-BE49-F238E27FC236}">
                <a16:creationId xmlns:a16="http://schemas.microsoft.com/office/drawing/2014/main" id="{2FA2A4C4-299B-FE63-245B-DE4ECD454AF9}"/>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3252" name="Rectangle 2">
            <a:extLst>
              <a:ext uri="{FF2B5EF4-FFF2-40B4-BE49-F238E27FC236}">
                <a16:creationId xmlns:a16="http://schemas.microsoft.com/office/drawing/2014/main" id="{AADE0C97-628E-9387-8835-5159624E7034}"/>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651E3B2-3716-2B12-9D8A-B03FE94CA5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7D7609A9-BFD2-495C-AF79-E4339F54A689}" type="slidenum">
              <a:rPr lang="en-GB" altLang="en-US" sz="1200">
                <a:solidFill>
                  <a:srgbClr val="000000"/>
                </a:solidFill>
              </a:rPr>
              <a:pPr eaLnBrk="1" hangingPunct="1"/>
              <a:t>18</a:t>
            </a:fld>
            <a:endParaRPr lang="en-GB" altLang="en-US" sz="1200">
              <a:solidFill>
                <a:srgbClr val="000000"/>
              </a:solidFill>
            </a:endParaRPr>
          </a:p>
        </p:txBody>
      </p:sp>
      <p:sp>
        <p:nvSpPr>
          <p:cNvPr id="54275" name="Rectangle 1">
            <a:extLst>
              <a:ext uri="{FF2B5EF4-FFF2-40B4-BE49-F238E27FC236}">
                <a16:creationId xmlns:a16="http://schemas.microsoft.com/office/drawing/2014/main" id="{9F85CDD1-AF22-E672-1751-83E78A8EDBAA}"/>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4276" name="Rectangle 2">
            <a:extLst>
              <a:ext uri="{FF2B5EF4-FFF2-40B4-BE49-F238E27FC236}">
                <a16:creationId xmlns:a16="http://schemas.microsoft.com/office/drawing/2014/main" id="{F3DEF013-E1F3-F37C-6D36-DD64728C8281}"/>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D6A310E-882F-A49B-8877-F60B001D53A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9853979-73D9-49A6-8C56-9509AAD06E56}" type="slidenum">
              <a:rPr lang="en-GB" altLang="en-US" sz="1200">
                <a:solidFill>
                  <a:srgbClr val="000000"/>
                </a:solidFill>
              </a:rPr>
              <a:pPr eaLnBrk="1" hangingPunct="1"/>
              <a:t>19</a:t>
            </a:fld>
            <a:endParaRPr lang="en-GB" altLang="en-US" sz="1200">
              <a:solidFill>
                <a:srgbClr val="000000"/>
              </a:solidFill>
            </a:endParaRPr>
          </a:p>
        </p:txBody>
      </p:sp>
      <p:sp>
        <p:nvSpPr>
          <p:cNvPr id="55299" name="Rectangle 1">
            <a:extLst>
              <a:ext uri="{FF2B5EF4-FFF2-40B4-BE49-F238E27FC236}">
                <a16:creationId xmlns:a16="http://schemas.microsoft.com/office/drawing/2014/main" id="{96BC62BF-D5DF-5F43-BB2B-C840148A42C8}"/>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5300" name="Rectangle 2">
            <a:extLst>
              <a:ext uri="{FF2B5EF4-FFF2-40B4-BE49-F238E27FC236}">
                <a16:creationId xmlns:a16="http://schemas.microsoft.com/office/drawing/2014/main" id="{2B623AF3-20C2-73E1-7732-EA9F711DF5D4}"/>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B11C7CB-BB42-7C11-7353-297A8933EA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A61487A5-3EEA-4A06-88CF-13056CAB6060}" type="slidenum">
              <a:rPr lang="en-GB" altLang="en-US" sz="1200">
                <a:solidFill>
                  <a:srgbClr val="000000"/>
                </a:solidFill>
              </a:rPr>
              <a:pPr eaLnBrk="1" hangingPunct="1"/>
              <a:t>20</a:t>
            </a:fld>
            <a:endParaRPr lang="en-GB" altLang="en-US" sz="1200">
              <a:solidFill>
                <a:srgbClr val="000000"/>
              </a:solidFill>
            </a:endParaRPr>
          </a:p>
        </p:txBody>
      </p:sp>
      <p:sp>
        <p:nvSpPr>
          <p:cNvPr id="56323" name="Rectangle 1">
            <a:extLst>
              <a:ext uri="{FF2B5EF4-FFF2-40B4-BE49-F238E27FC236}">
                <a16:creationId xmlns:a16="http://schemas.microsoft.com/office/drawing/2014/main" id="{B7EDAC5C-A213-C518-F08D-2D5E18488682}"/>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6324" name="Rectangle 2">
            <a:extLst>
              <a:ext uri="{FF2B5EF4-FFF2-40B4-BE49-F238E27FC236}">
                <a16:creationId xmlns:a16="http://schemas.microsoft.com/office/drawing/2014/main" id="{3AE5771F-9CA5-3E30-91BE-F873D38018C2}"/>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38EF22F-0DEE-70CA-2EB3-5115881F403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92D75F3E-7287-4524-85E3-BDAAFF8C2006}" type="slidenum">
              <a:rPr lang="en-GB" altLang="en-US" sz="1200">
                <a:solidFill>
                  <a:srgbClr val="000000"/>
                </a:solidFill>
              </a:rPr>
              <a:pPr eaLnBrk="1" hangingPunct="1"/>
              <a:t>21</a:t>
            </a:fld>
            <a:endParaRPr lang="en-GB" altLang="en-US" sz="1200">
              <a:solidFill>
                <a:srgbClr val="000000"/>
              </a:solidFill>
            </a:endParaRPr>
          </a:p>
        </p:txBody>
      </p:sp>
      <p:sp>
        <p:nvSpPr>
          <p:cNvPr id="57347" name="Rectangle 1">
            <a:extLst>
              <a:ext uri="{FF2B5EF4-FFF2-40B4-BE49-F238E27FC236}">
                <a16:creationId xmlns:a16="http://schemas.microsoft.com/office/drawing/2014/main" id="{E9A92C02-7192-BFBA-03E4-F60697668505}"/>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7348" name="Rectangle 2">
            <a:extLst>
              <a:ext uri="{FF2B5EF4-FFF2-40B4-BE49-F238E27FC236}">
                <a16:creationId xmlns:a16="http://schemas.microsoft.com/office/drawing/2014/main" id="{EAA519B8-949E-E012-2A0F-1026F7FD5240}"/>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F8A49AA-473E-842F-CD49-A3928A121D7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5285A68-42D0-43AE-B6AE-0F228813D98F}" type="slidenum">
              <a:rPr lang="en-GB" altLang="en-US" sz="1200">
                <a:solidFill>
                  <a:srgbClr val="000000"/>
                </a:solidFill>
              </a:rPr>
              <a:pPr eaLnBrk="1" hangingPunct="1"/>
              <a:t>2</a:t>
            </a:fld>
            <a:endParaRPr lang="en-GB" altLang="en-US" sz="1200">
              <a:solidFill>
                <a:srgbClr val="000000"/>
              </a:solidFill>
            </a:endParaRPr>
          </a:p>
        </p:txBody>
      </p:sp>
      <p:sp>
        <p:nvSpPr>
          <p:cNvPr id="39939" name="Rectangle 1">
            <a:extLst>
              <a:ext uri="{FF2B5EF4-FFF2-40B4-BE49-F238E27FC236}">
                <a16:creationId xmlns:a16="http://schemas.microsoft.com/office/drawing/2014/main" id="{EDA71CD3-C1F6-3FDD-D40E-5EDF91EEEBC0}"/>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39940" name="Rectangle 2">
            <a:extLst>
              <a:ext uri="{FF2B5EF4-FFF2-40B4-BE49-F238E27FC236}">
                <a16:creationId xmlns:a16="http://schemas.microsoft.com/office/drawing/2014/main" id="{2A13E702-D520-D5B3-4487-761DAFA313F2}"/>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D8B6EB6-8FB8-0AA1-F6D9-D605A165DC4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788F3CCD-E9D2-4F5D-AB31-EEAD678737CD}" type="slidenum">
              <a:rPr lang="en-GB" altLang="en-US" sz="1200">
                <a:solidFill>
                  <a:srgbClr val="000000"/>
                </a:solidFill>
              </a:rPr>
              <a:pPr eaLnBrk="1" hangingPunct="1"/>
              <a:t>22</a:t>
            </a:fld>
            <a:endParaRPr lang="en-GB" altLang="en-US" sz="1200">
              <a:solidFill>
                <a:srgbClr val="000000"/>
              </a:solidFill>
            </a:endParaRPr>
          </a:p>
        </p:txBody>
      </p:sp>
      <p:sp>
        <p:nvSpPr>
          <p:cNvPr id="58371" name="Text Box 1">
            <a:extLst>
              <a:ext uri="{FF2B5EF4-FFF2-40B4-BE49-F238E27FC236}">
                <a16:creationId xmlns:a16="http://schemas.microsoft.com/office/drawing/2014/main" id="{7D11A1CB-0B18-7D68-1C0C-442B676DD9A1}"/>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58372" name="Rectangle 2">
            <a:extLst>
              <a:ext uri="{FF2B5EF4-FFF2-40B4-BE49-F238E27FC236}">
                <a16:creationId xmlns:a16="http://schemas.microsoft.com/office/drawing/2014/main" id="{7A30C474-246E-6340-DFBB-8DB458C21015}"/>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959642F-E747-9E4F-4A03-998BDF4BA5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30ABEF35-B1F6-4D55-B66F-5B878D4C474C}" type="slidenum">
              <a:rPr lang="en-GB" altLang="en-US" sz="1200">
                <a:solidFill>
                  <a:srgbClr val="000000"/>
                </a:solidFill>
              </a:rPr>
              <a:pPr eaLnBrk="1" hangingPunct="1"/>
              <a:t>23</a:t>
            </a:fld>
            <a:endParaRPr lang="en-GB" altLang="en-US" sz="1200">
              <a:solidFill>
                <a:srgbClr val="000000"/>
              </a:solidFill>
            </a:endParaRPr>
          </a:p>
        </p:txBody>
      </p:sp>
      <p:sp>
        <p:nvSpPr>
          <p:cNvPr id="59395" name="Text Box 1">
            <a:extLst>
              <a:ext uri="{FF2B5EF4-FFF2-40B4-BE49-F238E27FC236}">
                <a16:creationId xmlns:a16="http://schemas.microsoft.com/office/drawing/2014/main" id="{604EAD44-79FB-DE29-2576-C5EB0D0FDF47}"/>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59396" name="Rectangle 2">
            <a:extLst>
              <a:ext uri="{FF2B5EF4-FFF2-40B4-BE49-F238E27FC236}">
                <a16:creationId xmlns:a16="http://schemas.microsoft.com/office/drawing/2014/main" id="{9A1B3D6E-18D1-5107-CA32-C2B20E6B58A8}"/>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A4A2807-4F8F-6FAF-00F9-04F017AEC1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23A7F20-7A6C-4BD8-A4CD-4C9DA06B4475}" type="slidenum">
              <a:rPr lang="en-GB" altLang="en-US" sz="1200">
                <a:solidFill>
                  <a:srgbClr val="000000"/>
                </a:solidFill>
              </a:rPr>
              <a:pPr eaLnBrk="1" hangingPunct="1"/>
              <a:t>24</a:t>
            </a:fld>
            <a:endParaRPr lang="en-GB" altLang="en-US" sz="1200">
              <a:solidFill>
                <a:srgbClr val="000000"/>
              </a:solidFill>
            </a:endParaRPr>
          </a:p>
        </p:txBody>
      </p:sp>
      <p:sp>
        <p:nvSpPr>
          <p:cNvPr id="60419" name="Text Box 1">
            <a:extLst>
              <a:ext uri="{FF2B5EF4-FFF2-40B4-BE49-F238E27FC236}">
                <a16:creationId xmlns:a16="http://schemas.microsoft.com/office/drawing/2014/main" id="{F0920E1D-B306-1047-4E5E-084AFC8ACE9C}"/>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0420" name="Rectangle 2">
            <a:extLst>
              <a:ext uri="{FF2B5EF4-FFF2-40B4-BE49-F238E27FC236}">
                <a16:creationId xmlns:a16="http://schemas.microsoft.com/office/drawing/2014/main" id="{85296E33-B835-0AF5-6307-599542CF22BD}"/>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3470F2A-DBC2-34B4-50A5-C78FD30AA3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ED5ABB4A-4007-4B99-BEAB-CCFF910330A4}" type="slidenum">
              <a:rPr lang="en-GB" altLang="en-US" sz="1200">
                <a:solidFill>
                  <a:srgbClr val="000000"/>
                </a:solidFill>
              </a:rPr>
              <a:pPr eaLnBrk="1" hangingPunct="1"/>
              <a:t>25</a:t>
            </a:fld>
            <a:endParaRPr lang="en-GB" altLang="en-US" sz="1200">
              <a:solidFill>
                <a:srgbClr val="000000"/>
              </a:solidFill>
            </a:endParaRPr>
          </a:p>
        </p:txBody>
      </p:sp>
      <p:sp>
        <p:nvSpPr>
          <p:cNvPr id="61443" name="Text Box 1">
            <a:extLst>
              <a:ext uri="{FF2B5EF4-FFF2-40B4-BE49-F238E27FC236}">
                <a16:creationId xmlns:a16="http://schemas.microsoft.com/office/drawing/2014/main" id="{59A994A9-9C87-751B-A496-E5FB0AC35E0C}"/>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1444" name="Rectangle 2">
            <a:extLst>
              <a:ext uri="{FF2B5EF4-FFF2-40B4-BE49-F238E27FC236}">
                <a16:creationId xmlns:a16="http://schemas.microsoft.com/office/drawing/2014/main" id="{9D537F2E-0642-F4DD-BB1C-C22F0AE7265E}"/>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0307957-C55C-9378-A854-479A2FEDBF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5D34B571-C9D2-4F03-A851-4F3F82CD1EA1}" type="slidenum">
              <a:rPr lang="en-GB" altLang="en-US" sz="1200">
                <a:solidFill>
                  <a:srgbClr val="000000"/>
                </a:solidFill>
              </a:rPr>
              <a:pPr eaLnBrk="1" hangingPunct="1"/>
              <a:t>26</a:t>
            </a:fld>
            <a:endParaRPr lang="en-GB" altLang="en-US" sz="1200">
              <a:solidFill>
                <a:srgbClr val="000000"/>
              </a:solidFill>
            </a:endParaRPr>
          </a:p>
        </p:txBody>
      </p:sp>
      <p:sp>
        <p:nvSpPr>
          <p:cNvPr id="62467" name="Text Box 1">
            <a:extLst>
              <a:ext uri="{FF2B5EF4-FFF2-40B4-BE49-F238E27FC236}">
                <a16:creationId xmlns:a16="http://schemas.microsoft.com/office/drawing/2014/main" id="{37F24CE0-A0C3-8BD9-5837-3EF6BF9D8956}"/>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2468" name="Rectangle 2">
            <a:extLst>
              <a:ext uri="{FF2B5EF4-FFF2-40B4-BE49-F238E27FC236}">
                <a16:creationId xmlns:a16="http://schemas.microsoft.com/office/drawing/2014/main" id="{A0C1A788-096C-DE01-0BE2-8C4413C0119B}"/>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078572C-AAF5-7852-C613-DA644B00A0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710E7034-307C-4EAC-8B6C-502D8D7F5D68}" type="slidenum">
              <a:rPr lang="en-GB" altLang="en-US" sz="1200">
                <a:solidFill>
                  <a:srgbClr val="000000"/>
                </a:solidFill>
              </a:rPr>
              <a:pPr eaLnBrk="1" hangingPunct="1"/>
              <a:t>27</a:t>
            </a:fld>
            <a:endParaRPr lang="en-GB" altLang="en-US" sz="1200">
              <a:solidFill>
                <a:srgbClr val="000000"/>
              </a:solidFill>
            </a:endParaRPr>
          </a:p>
        </p:txBody>
      </p:sp>
      <p:sp>
        <p:nvSpPr>
          <p:cNvPr id="63491" name="Text Box 1">
            <a:extLst>
              <a:ext uri="{FF2B5EF4-FFF2-40B4-BE49-F238E27FC236}">
                <a16:creationId xmlns:a16="http://schemas.microsoft.com/office/drawing/2014/main" id="{2A842BD4-C60C-593E-0076-CEE8D555E7D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582D4469-0910-4845-AF15-B01578FE595C}" type="slidenum">
              <a:rPr lang="en-GB" altLang="en-US" sz="1200">
                <a:solidFill>
                  <a:srgbClr val="000000"/>
                </a:solidFill>
              </a:rPr>
              <a:pPr algn="r" eaLnBrk="1" hangingPunct="1">
                <a:lnSpc>
                  <a:spcPct val="100000"/>
                </a:lnSpc>
              </a:pPr>
              <a:t>27</a:t>
            </a:fld>
            <a:endParaRPr lang="en-GB" altLang="en-US" sz="1200">
              <a:solidFill>
                <a:srgbClr val="000000"/>
              </a:solidFill>
            </a:endParaRPr>
          </a:p>
        </p:txBody>
      </p:sp>
      <p:sp>
        <p:nvSpPr>
          <p:cNvPr id="63492" name="Text Box 2">
            <a:extLst>
              <a:ext uri="{FF2B5EF4-FFF2-40B4-BE49-F238E27FC236}">
                <a16:creationId xmlns:a16="http://schemas.microsoft.com/office/drawing/2014/main" id="{E2836632-7FBE-3615-19D2-3C12D5324CDC}"/>
              </a:ext>
            </a:extLst>
          </p:cNvPr>
          <p:cNvSpPr txBox="1">
            <a:spLocks noChangeArrowheads="1"/>
          </p:cNvSpPr>
          <p:nvPr/>
        </p:nvSpPr>
        <p:spPr bwMode="auto">
          <a:xfrm>
            <a:off x="1141413" y="695325"/>
            <a:ext cx="4573587"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3493" name="Rectangle 3">
            <a:extLst>
              <a:ext uri="{FF2B5EF4-FFF2-40B4-BE49-F238E27FC236}">
                <a16:creationId xmlns:a16="http://schemas.microsoft.com/office/drawing/2014/main" id="{6B0461BE-6916-ED09-9B08-9FA5E1C6E597}"/>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7F01421-E698-49CC-04BC-0BCEF6A49B1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4D15F35A-98E9-4523-874C-CCF7C75555F1}" type="slidenum">
              <a:rPr lang="en-GB" altLang="en-US" sz="1200">
                <a:solidFill>
                  <a:srgbClr val="000000"/>
                </a:solidFill>
              </a:rPr>
              <a:pPr eaLnBrk="1" hangingPunct="1"/>
              <a:t>28</a:t>
            </a:fld>
            <a:endParaRPr lang="en-GB" altLang="en-US" sz="1200">
              <a:solidFill>
                <a:srgbClr val="000000"/>
              </a:solidFill>
            </a:endParaRPr>
          </a:p>
        </p:txBody>
      </p:sp>
      <p:sp>
        <p:nvSpPr>
          <p:cNvPr id="64515" name="Text Box 1">
            <a:extLst>
              <a:ext uri="{FF2B5EF4-FFF2-40B4-BE49-F238E27FC236}">
                <a16:creationId xmlns:a16="http://schemas.microsoft.com/office/drawing/2014/main" id="{EB9EBA6A-0FED-167C-9B53-DC5D532A0F8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41D9FEF4-5F1F-4EA8-8C91-7ABB5BD342BC}" type="slidenum">
              <a:rPr lang="en-GB" altLang="en-US" sz="1200">
                <a:solidFill>
                  <a:srgbClr val="000000"/>
                </a:solidFill>
              </a:rPr>
              <a:pPr algn="r" eaLnBrk="1" hangingPunct="1">
                <a:lnSpc>
                  <a:spcPct val="100000"/>
                </a:lnSpc>
              </a:pPr>
              <a:t>28</a:t>
            </a:fld>
            <a:endParaRPr lang="en-GB" altLang="en-US" sz="1200">
              <a:solidFill>
                <a:srgbClr val="000000"/>
              </a:solidFill>
            </a:endParaRPr>
          </a:p>
        </p:txBody>
      </p:sp>
      <p:sp>
        <p:nvSpPr>
          <p:cNvPr id="64516" name="Text Box 2">
            <a:extLst>
              <a:ext uri="{FF2B5EF4-FFF2-40B4-BE49-F238E27FC236}">
                <a16:creationId xmlns:a16="http://schemas.microsoft.com/office/drawing/2014/main" id="{ED7482ED-77F5-5EE2-300F-4E3D3267F829}"/>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4517" name="Rectangle 3">
            <a:extLst>
              <a:ext uri="{FF2B5EF4-FFF2-40B4-BE49-F238E27FC236}">
                <a16:creationId xmlns:a16="http://schemas.microsoft.com/office/drawing/2014/main" id="{2C48685A-E3BF-8F4D-CC58-A6EEE30505A5}"/>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E3F056F-2450-7334-A094-6D9489ED71B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38423ED-642E-4811-BB97-6E957AA124AE}" type="slidenum">
              <a:rPr lang="en-GB" altLang="en-US" sz="1200">
                <a:solidFill>
                  <a:srgbClr val="000000"/>
                </a:solidFill>
              </a:rPr>
              <a:pPr eaLnBrk="1" hangingPunct="1"/>
              <a:t>29</a:t>
            </a:fld>
            <a:endParaRPr lang="en-GB" altLang="en-US" sz="1200">
              <a:solidFill>
                <a:srgbClr val="000000"/>
              </a:solidFill>
            </a:endParaRPr>
          </a:p>
        </p:txBody>
      </p:sp>
      <p:sp>
        <p:nvSpPr>
          <p:cNvPr id="65539" name="Text Box 1">
            <a:extLst>
              <a:ext uri="{FF2B5EF4-FFF2-40B4-BE49-F238E27FC236}">
                <a16:creationId xmlns:a16="http://schemas.microsoft.com/office/drawing/2014/main" id="{648F8EEA-7FA8-A601-EC71-B2B6FB70FC8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5010B8AE-8857-4A3C-8E91-93C7E6E3A8AF}" type="slidenum">
              <a:rPr lang="en-GB" altLang="en-US" sz="1200">
                <a:solidFill>
                  <a:srgbClr val="000000"/>
                </a:solidFill>
              </a:rPr>
              <a:pPr algn="r" eaLnBrk="1" hangingPunct="1">
                <a:lnSpc>
                  <a:spcPct val="100000"/>
                </a:lnSpc>
              </a:pPr>
              <a:t>29</a:t>
            </a:fld>
            <a:endParaRPr lang="en-GB" altLang="en-US" sz="1200">
              <a:solidFill>
                <a:srgbClr val="000000"/>
              </a:solidFill>
            </a:endParaRPr>
          </a:p>
        </p:txBody>
      </p:sp>
      <p:sp>
        <p:nvSpPr>
          <p:cNvPr id="65540" name="Text Box 2">
            <a:extLst>
              <a:ext uri="{FF2B5EF4-FFF2-40B4-BE49-F238E27FC236}">
                <a16:creationId xmlns:a16="http://schemas.microsoft.com/office/drawing/2014/main" id="{529E7405-15A2-6B28-4BE2-CABCFD3F82F4}"/>
              </a:ext>
            </a:extLst>
          </p:cNvPr>
          <p:cNvSpPr txBox="1">
            <a:spLocks noChangeArrowheads="1"/>
          </p:cNvSpPr>
          <p:nvPr/>
        </p:nvSpPr>
        <p:spPr bwMode="auto">
          <a:xfrm>
            <a:off x="1141413" y="695325"/>
            <a:ext cx="4573587"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5541" name="Rectangle 3">
            <a:extLst>
              <a:ext uri="{FF2B5EF4-FFF2-40B4-BE49-F238E27FC236}">
                <a16:creationId xmlns:a16="http://schemas.microsoft.com/office/drawing/2014/main" id="{D8E124CE-492E-E616-9DE9-D04FB266C82E}"/>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C9A35A8-C7AF-A939-CD8B-1C34A1C2685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E9A5536-8820-4B9A-B65D-A34E429E4AD5}" type="slidenum">
              <a:rPr lang="en-GB" altLang="en-US" sz="1200">
                <a:solidFill>
                  <a:srgbClr val="000000"/>
                </a:solidFill>
              </a:rPr>
              <a:pPr eaLnBrk="1" hangingPunct="1"/>
              <a:t>30</a:t>
            </a:fld>
            <a:endParaRPr lang="en-GB" altLang="en-US" sz="1200">
              <a:solidFill>
                <a:srgbClr val="000000"/>
              </a:solidFill>
            </a:endParaRPr>
          </a:p>
        </p:txBody>
      </p:sp>
      <p:sp>
        <p:nvSpPr>
          <p:cNvPr id="66563" name="Text Box 1">
            <a:extLst>
              <a:ext uri="{FF2B5EF4-FFF2-40B4-BE49-F238E27FC236}">
                <a16:creationId xmlns:a16="http://schemas.microsoft.com/office/drawing/2014/main" id="{74EA30BD-A8E5-F999-3F31-38BD57C298B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99D7D90F-956D-41C9-8801-F8EDBF8B7A05}" type="slidenum">
              <a:rPr lang="en-GB" altLang="en-US" sz="1200">
                <a:solidFill>
                  <a:srgbClr val="000000"/>
                </a:solidFill>
              </a:rPr>
              <a:pPr algn="r" eaLnBrk="1" hangingPunct="1">
                <a:lnSpc>
                  <a:spcPct val="100000"/>
                </a:lnSpc>
              </a:pPr>
              <a:t>30</a:t>
            </a:fld>
            <a:endParaRPr lang="en-GB" altLang="en-US" sz="1200">
              <a:solidFill>
                <a:srgbClr val="000000"/>
              </a:solidFill>
            </a:endParaRPr>
          </a:p>
        </p:txBody>
      </p:sp>
      <p:sp>
        <p:nvSpPr>
          <p:cNvPr id="66564" name="Text Box 2">
            <a:extLst>
              <a:ext uri="{FF2B5EF4-FFF2-40B4-BE49-F238E27FC236}">
                <a16:creationId xmlns:a16="http://schemas.microsoft.com/office/drawing/2014/main" id="{0244C4B1-E96A-4866-B9AD-28E3699C24DE}"/>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6565" name="Rectangle 3">
            <a:extLst>
              <a:ext uri="{FF2B5EF4-FFF2-40B4-BE49-F238E27FC236}">
                <a16:creationId xmlns:a16="http://schemas.microsoft.com/office/drawing/2014/main" id="{394A044C-4E4C-67E6-4FBB-7709F64DAF16}"/>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A6E6398-98FB-E300-95FC-103E747274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4662546A-B89D-4F80-8E18-15FFAE12201F}" type="slidenum">
              <a:rPr lang="en-GB" altLang="en-US" sz="1200">
                <a:solidFill>
                  <a:srgbClr val="000000"/>
                </a:solidFill>
              </a:rPr>
              <a:pPr eaLnBrk="1" hangingPunct="1"/>
              <a:t>31</a:t>
            </a:fld>
            <a:endParaRPr lang="en-GB" altLang="en-US" sz="1200">
              <a:solidFill>
                <a:srgbClr val="000000"/>
              </a:solidFill>
            </a:endParaRPr>
          </a:p>
        </p:txBody>
      </p:sp>
      <p:sp>
        <p:nvSpPr>
          <p:cNvPr id="67587" name="Text Box 1">
            <a:extLst>
              <a:ext uri="{FF2B5EF4-FFF2-40B4-BE49-F238E27FC236}">
                <a16:creationId xmlns:a16="http://schemas.microsoft.com/office/drawing/2014/main" id="{E8CF3C1C-A52B-7B71-EFFA-D7C198E0596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48CE1BF7-0258-4309-925A-9C9EEBD4C692}" type="slidenum">
              <a:rPr lang="en-GB" altLang="en-US" sz="1200">
                <a:solidFill>
                  <a:srgbClr val="000000"/>
                </a:solidFill>
              </a:rPr>
              <a:pPr algn="r" eaLnBrk="1" hangingPunct="1">
                <a:lnSpc>
                  <a:spcPct val="100000"/>
                </a:lnSpc>
              </a:pPr>
              <a:t>31</a:t>
            </a:fld>
            <a:endParaRPr lang="en-GB" altLang="en-US" sz="1200">
              <a:solidFill>
                <a:srgbClr val="000000"/>
              </a:solidFill>
            </a:endParaRPr>
          </a:p>
        </p:txBody>
      </p:sp>
      <p:sp>
        <p:nvSpPr>
          <p:cNvPr id="67588" name="Text Box 2">
            <a:extLst>
              <a:ext uri="{FF2B5EF4-FFF2-40B4-BE49-F238E27FC236}">
                <a16:creationId xmlns:a16="http://schemas.microsoft.com/office/drawing/2014/main" id="{AF190F4F-E29A-D505-6FDF-B6F5D5561233}"/>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7589" name="Rectangle 3">
            <a:extLst>
              <a:ext uri="{FF2B5EF4-FFF2-40B4-BE49-F238E27FC236}">
                <a16:creationId xmlns:a16="http://schemas.microsoft.com/office/drawing/2014/main" id="{438057B9-3CB4-E3B8-A3A1-593FA509378A}"/>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264A9FB-B077-4D81-9E0C-FB05FBE8916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0BCFA06-3781-4F9D-BF2B-ECA4C73E947A}" type="slidenum">
              <a:rPr lang="en-GB" altLang="en-US" sz="1200">
                <a:solidFill>
                  <a:srgbClr val="000000"/>
                </a:solidFill>
              </a:rPr>
              <a:pPr eaLnBrk="1" hangingPunct="1"/>
              <a:t>3</a:t>
            </a:fld>
            <a:endParaRPr lang="en-GB" altLang="en-US" sz="1200">
              <a:solidFill>
                <a:srgbClr val="000000"/>
              </a:solidFill>
            </a:endParaRPr>
          </a:p>
        </p:txBody>
      </p:sp>
      <p:sp>
        <p:nvSpPr>
          <p:cNvPr id="40963" name="Rectangle 1">
            <a:extLst>
              <a:ext uri="{FF2B5EF4-FFF2-40B4-BE49-F238E27FC236}">
                <a16:creationId xmlns:a16="http://schemas.microsoft.com/office/drawing/2014/main" id="{B1DD9B6F-06BF-AE91-2031-4144CF8E4B5F}"/>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0964" name="Rectangle 2">
            <a:extLst>
              <a:ext uri="{FF2B5EF4-FFF2-40B4-BE49-F238E27FC236}">
                <a16:creationId xmlns:a16="http://schemas.microsoft.com/office/drawing/2014/main" id="{F32B6265-CBD1-F161-BA9A-BABD23DA70C1}"/>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0DFB1F3-260B-F54F-5DC6-BCBD3AC839F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555E12FE-3EAF-4979-80F5-883EE0BB5754}" type="slidenum">
              <a:rPr lang="en-GB" altLang="en-US" sz="1200">
                <a:solidFill>
                  <a:srgbClr val="000000"/>
                </a:solidFill>
              </a:rPr>
              <a:pPr eaLnBrk="1" hangingPunct="1"/>
              <a:t>32</a:t>
            </a:fld>
            <a:endParaRPr lang="en-GB" altLang="en-US" sz="1200">
              <a:solidFill>
                <a:srgbClr val="000000"/>
              </a:solidFill>
            </a:endParaRPr>
          </a:p>
        </p:txBody>
      </p:sp>
      <p:sp>
        <p:nvSpPr>
          <p:cNvPr id="68611" name="Text Box 1">
            <a:extLst>
              <a:ext uri="{FF2B5EF4-FFF2-40B4-BE49-F238E27FC236}">
                <a16:creationId xmlns:a16="http://schemas.microsoft.com/office/drawing/2014/main" id="{1C262464-8226-B8A2-7FAA-B3A564C6A9C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FD8A119D-4873-4ED6-89EA-18574FE8A864}" type="slidenum">
              <a:rPr lang="en-GB" altLang="en-US" sz="1200">
                <a:solidFill>
                  <a:srgbClr val="000000"/>
                </a:solidFill>
              </a:rPr>
              <a:pPr algn="r" eaLnBrk="1" hangingPunct="1">
                <a:lnSpc>
                  <a:spcPct val="100000"/>
                </a:lnSpc>
              </a:pPr>
              <a:t>32</a:t>
            </a:fld>
            <a:endParaRPr lang="en-GB" altLang="en-US" sz="1200">
              <a:solidFill>
                <a:srgbClr val="000000"/>
              </a:solidFill>
            </a:endParaRPr>
          </a:p>
        </p:txBody>
      </p:sp>
      <p:sp>
        <p:nvSpPr>
          <p:cNvPr id="68612" name="Text Box 2">
            <a:extLst>
              <a:ext uri="{FF2B5EF4-FFF2-40B4-BE49-F238E27FC236}">
                <a16:creationId xmlns:a16="http://schemas.microsoft.com/office/drawing/2014/main" id="{1A774B32-9B2E-F5AC-0462-5329CDC97B89}"/>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8613" name="Rectangle 3">
            <a:extLst>
              <a:ext uri="{FF2B5EF4-FFF2-40B4-BE49-F238E27FC236}">
                <a16:creationId xmlns:a16="http://schemas.microsoft.com/office/drawing/2014/main" id="{BB1F4130-6A29-0DD0-6B8B-08132F5A0AE7}"/>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10FB716-2801-BD0B-98D0-13A631B35F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377E93C1-39FE-46D8-BB02-1EB3628538A5}" type="slidenum">
              <a:rPr lang="en-GB" altLang="en-US" sz="1200">
                <a:solidFill>
                  <a:srgbClr val="000000"/>
                </a:solidFill>
              </a:rPr>
              <a:pPr eaLnBrk="1" hangingPunct="1"/>
              <a:t>33</a:t>
            </a:fld>
            <a:endParaRPr lang="en-GB" altLang="en-US" sz="1200">
              <a:solidFill>
                <a:srgbClr val="000000"/>
              </a:solidFill>
            </a:endParaRPr>
          </a:p>
        </p:txBody>
      </p:sp>
      <p:sp>
        <p:nvSpPr>
          <p:cNvPr id="69635" name="Rectangle 1">
            <a:extLst>
              <a:ext uri="{FF2B5EF4-FFF2-40B4-BE49-F238E27FC236}">
                <a16:creationId xmlns:a16="http://schemas.microsoft.com/office/drawing/2014/main" id="{5D9260B2-AB50-90F4-9C15-2520903505AC}"/>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69636" name="Rectangle 2">
            <a:extLst>
              <a:ext uri="{FF2B5EF4-FFF2-40B4-BE49-F238E27FC236}">
                <a16:creationId xmlns:a16="http://schemas.microsoft.com/office/drawing/2014/main" id="{38CFA022-9D69-9E7A-B20A-39F53641755E}"/>
              </a:ext>
            </a:extLst>
          </p:cNvPr>
          <p:cNvSpPr>
            <a:spLocks noGrp="1"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3B34DAA-F3F5-CDCA-AC7E-336A9F19355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67D8223-DD2D-441D-9554-4DB5773D79C7}" type="slidenum">
              <a:rPr lang="en-GB" altLang="en-US" sz="1200">
                <a:solidFill>
                  <a:srgbClr val="000000"/>
                </a:solidFill>
              </a:rPr>
              <a:pPr eaLnBrk="1" hangingPunct="1"/>
              <a:t>4</a:t>
            </a:fld>
            <a:endParaRPr lang="en-GB" altLang="en-US" sz="1200">
              <a:solidFill>
                <a:srgbClr val="000000"/>
              </a:solidFill>
            </a:endParaRPr>
          </a:p>
        </p:txBody>
      </p:sp>
      <p:sp>
        <p:nvSpPr>
          <p:cNvPr id="41987" name="Rectangle 1">
            <a:extLst>
              <a:ext uri="{FF2B5EF4-FFF2-40B4-BE49-F238E27FC236}">
                <a16:creationId xmlns:a16="http://schemas.microsoft.com/office/drawing/2014/main" id="{3F5293F7-3608-411E-6F57-BD0CB96F1F55}"/>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1988" name="Rectangle 2">
            <a:extLst>
              <a:ext uri="{FF2B5EF4-FFF2-40B4-BE49-F238E27FC236}">
                <a16:creationId xmlns:a16="http://schemas.microsoft.com/office/drawing/2014/main" id="{7D1129DB-9C03-5E7D-3F2B-22D61EACB9FC}"/>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9BF2F98-5EB0-22A2-5D10-D16386290CF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E3463A86-3A99-4F5D-B0FF-871EE9121660}" type="slidenum">
              <a:rPr lang="en-GB" altLang="en-US" sz="1200">
                <a:solidFill>
                  <a:srgbClr val="000000"/>
                </a:solidFill>
              </a:rPr>
              <a:pPr eaLnBrk="1" hangingPunct="1"/>
              <a:t>5</a:t>
            </a:fld>
            <a:endParaRPr lang="en-GB" altLang="en-US" sz="1200">
              <a:solidFill>
                <a:srgbClr val="000000"/>
              </a:solidFill>
            </a:endParaRPr>
          </a:p>
        </p:txBody>
      </p:sp>
      <p:sp>
        <p:nvSpPr>
          <p:cNvPr id="43011" name="Rectangle 1">
            <a:extLst>
              <a:ext uri="{FF2B5EF4-FFF2-40B4-BE49-F238E27FC236}">
                <a16:creationId xmlns:a16="http://schemas.microsoft.com/office/drawing/2014/main" id="{9864922D-D4DB-F24F-2CE3-C1AE2BAD2989}"/>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3012" name="Rectangle 2">
            <a:extLst>
              <a:ext uri="{FF2B5EF4-FFF2-40B4-BE49-F238E27FC236}">
                <a16:creationId xmlns:a16="http://schemas.microsoft.com/office/drawing/2014/main" id="{59456EE7-FDB7-5834-A7A6-EFAB044F3480}"/>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2B9BF20-A85E-7822-D6FD-20A7F07D29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A3911099-EB0E-43E3-9B60-2D8FFF8F6E99}" type="slidenum">
              <a:rPr lang="en-GB" altLang="en-US" sz="1200">
                <a:solidFill>
                  <a:srgbClr val="000000"/>
                </a:solidFill>
              </a:rPr>
              <a:pPr eaLnBrk="1" hangingPunct="1"/>
              <a:t>8</a:t>
            </a:fld>
            <a:endParaRPr lang="en-GB" altLang="en-US" sz="1200">
              <a:solidFill>
                <a:srgbClr val="000000"/>
              </a:solidFill>
            </a:endParaRPr>
          </a:p>
        </p:txBody>
      </p:sp>
      <p:sp>
        <p:nvSpPr>
          <p:cNvPr id="44035" name="Rectangle 1">
            <a:extLst>
              <a:ext uri="{FF2B5EF4-FFF2-40B4-BE49-F238E27FC236}">
                <a16:creationId xmlns:a16="http://schemas.microsoft.com/office/drawing/2014/main" id="{3A1FCD0B-F170-C49C-C6D4-FEFC71828ABA}"/>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4036" name="Rectangle 2">
            <a:extLst>
              <a:ext uri="{FF2B5EF4-FFF2-40B4-BE49-F238E27FC236}">
                <a16:creationId xmlns:a16="http://schemas.microsoft.com/office/drawing/2014/main" id="{4F0E8648-7EEA-312C-921A-03FAA8C362D3}"/>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4984FD4-E1CB-2C30-3427-E5692B90BFE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EF27FD8B-9F97-4C2B-9DBB-92DF1AD516CD}" type="slidenum">
              <a:rPr lang="en-GB" altLang="en-US" sz="1200">
                <a:solidFill>
                  <a:srgbClr val="000000"/>
                </a:solidFill>
              </a:rPr>
              <a:pPr eaLnBrk="1" hangingPunct="1"/>
              <a:t>9</a:t>
            </a:fld>
            <a:endParaRPr lang="en-GB" altLang="en-US" sz="1200">
              <a:solidFill>
                <a:srgbClr val="000000"/>
              </a:solidFill>
            </a:endParaRPr>
          </a:p>
        </p:txBody>
      </p:sp>
      <p:sp>
        <p:nvSpPr>
          <p:cNvPr id="45059" name="Rectangle 1">
            <a:extLst>
              <a:ext uri="{FF2B5EF4-FFF2-40B4-BE49-F238E27FC236}">
                <a16:creationId xmlns:a16="http://schemas.microsoft.com/office/drawing/2014/main" id="{0F9E88E9-3C71-6D3A-E6C8-81538776C262}"/>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5060" name="Rectangle 2">
            <a:extLst>
              <a:ext uri="{FF2B5EF4-FFF2-40B4-BE49-F238E27FC236}">
                <a16:creationId xmlns:a16="http://schemas.microsoft.com/office/drawing/2014/main" id="{DC86FCFA-0A2B-D420-75FE-B5035E9FA242}"/>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0451FD6-7714-3EC5-FB02-531FBD3F226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94A6338E-8723-49CF-8395-DF8743F93529}" type="slidenum">
              <a:rPr lang="en-GB" altLang="en-US" sz="1200">
                <a:solidFill>
                  <a:srgbClr val="000000"/>
                </a:solidFill>
              </a:rPr>
              <a:pPr eaLnBrk="1" hangingPunct="1"/>
              <a:t>10</a:t>
            </a:fld>
            <a:endParaRPr lang="en-GB" altLang="en-US" sz="1200">
              <a:solidFill>
                <a:srgbClr val="000000"/>
              </a:solidFill>
            </a:endParaRPr>
          </a:p>
        </p:txBody>
      </p:sp>
      <p:sp>
        <p:nvSpPr>
          <p:cNvPr id="46083" name="Rectangle 1">
            <a:extLst>
              <a:ext uri="{FF2B5EF4-FFF2-40B4-BE49-F238E27FC236}">
                <a16:creationId xmlns:a16="http://schemas.microsoft.com/office/drawing/2014/main" id="{7E00C904-3B44-D685-4B10-127240F4639F}"/>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6084" name="Rectangle 2">
            <a:extLst>
              <a:ext uri="{FF2B5EF4-FFF2-40B4-BE49-F238E27FC236}">
                <a16:creationId xmlns:a16="http://schemas.microsoft.com/office/drawing/2014/main" id="{F6C822E7-EE8F-F8C9-4A21-2FC107CE8759}"/>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BB839FB-CB60-40F3-6CB2-83FAB46AB26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21342E2-F2C3-4D18-B87F-E6146BEC7099}" type="slidenum">
              <a:rPr lang="en-GB" altLang="en-US" sz="1200">
                <a:solidFill>
                  <a:srgbClr val="000000"/>
                </a:solidFill>
              </a:rPr>
              <a:pPr eaLnBrk="1" hangingPunct="1"/>
              <a:t>11</a:t>
            </a:fld>
            <a:endParaRPr lang="en-GB" altLang="en-US" sz="1200">
              <a:solidFill>
                <a:srgbClr val="000000"/>
              </a:solidFill>
            </a:endParaRPr>
          </a:p>
        </p:txBody>
      </p:sp>
      <p:sp>
        <p:nvSpPr>
          <p:cNvPr id="47107" name="Rectangle 1">
            <a:extLst>
              <a:ext uri="{FF2B5EF4-FFF2-40B4-BE49-F238E27FC236}">
                <a16:creationId xmlns:a16="http://schemas.microsoft.com/office/drawing/2014/main" id="{87F523B2-9F97-11CF-935E-1AB97F83E3DD}"/>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7108" name="Rectangle 2">
            <a:extLst>
              <a:ext uri="{FF2B5EF4-FFF2-40B4-BE49-F238E27FC236}">
                <a16:creationId xmlns:a16="http://schemas.microsoft.com/office/drawing/2014/main" id="{24EA1E59-0CDB-CA20-3675-BEBBC0E0B141}"/>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a:t>Click to edit Master title style</a:t>
            </a:r>
            <a:endParaRPr lang="en-GB"/>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5">
            <a:extLst>
              <a:ext uri="{FF2B5EF4-FFF2-40B4-BE49-F238E27FC236}">
                <a16:creationId xmlns:a16="http://schemas.microsoft.com/office/drawing/2014/main" id="{9FFB0F03-3490-85F9-19F9-7710E19200C9}"/>
              </a:ext>
            </a:extLst>
          </p:cNvPr>
          <p:cNvSpPr>
            <a:spLocks noGrp="1" noChangeArrowheads="1"/>
          </p:cNvSpPr>
          <p:nvPr>
            <p:ph type="sldNum" idx="10"/>
          </p:nvPr>
        </p:nvSpPr>
        <p:spPr>
          <a:ln/>
        </p:spPr>
        <p:txBody>
          <a:bodyPr/>
          <a:lstStyle>
            <a:lvl1pPr>
              <a:defRPr/>
            </a:lvl1pPr>
          </a:lstStyle>
          <a:p>
            <a:fld id="{20DF0C3D-0053-4B64-AF68-CE2DB51AB605}" type="slidenum">
              <a:rPr lang="en-GB" altLang="en-US"/>
              <a:pPr/>
              <a:t>‹#›</a:t>
            </a:fld>
            <a:endParaRPr lang="en-GB" altLang="en-US"/>
          </a:p>
        </p:txBody>
      </p:sp>
    </p:spTree>
    <p:extLst>
      <p:ext uri="{BB962C8B-B14F-4D97-AF65-F5344CB8AC3E}">
        <p14:creationId xmlns:p14="http://schemas.microsoft.com/office/powerpoint/2010/main" val="353039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3A88D9EF-1DD8-055A-2295-5C376ACB7B2C}"/>
              </a:ext>
            </a:extLst>
          </p:cNvPr>
          <p:cNvSpPr>
            <a:spLocks noGrp="1" noChangeArrowheads="1"/>
          </p:cNvSpPr>
          <p:nvPr>
            <p:ph type="sldNum" idx="10"/>
          </p:nvPr>
        </p:nvSpPr>
        <p:spPr>
          <a:ln/>
        </p:spPr>
        <p:txBody>
          <a:bodyPr/>
          <a:lstStyle>
            <a:lvl1pPr>
              <a:defRPr/>
            </a:lvl1pPr>
          </a:lstStyle>
          <a:p>
            <a:fld id="{DF64949A-595C-4636-91BB-98085DE943D2}" type="slidenum">
              <a:rPr lang="en-GB" altLang="en-US"/>
              <a:pPr/>
              <a:t>‹#›</a:t>
            </a:fld>
            <a:endParaRPr lang="en-GB" altLang="en-US"/>
          </a:p>
        </p:txBody>
      </p:sp>
    </p:spTree>
    <p:extLst>
      <p:ext uri="{BB962C8B-B14F-4D97-AF65-F5344CB8AC3E}">
        <p14:creationId xmlns:p14="http://schemas.microsoft.com/office/powerpoint/2010/main" val="245011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7413" cy="6096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2000" y="676275"/>
            <a:ext cx="63246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508F3258-80B2-E29A-4572-0DEE792CADB9}"/>
              </a:ext>
            </a:extLst>
          </p:cNvPr>
          <p:cNvSpPr>
            <a:spLocks noGrp="1" noChangeArrowheads="1"/>
          </p:cNvSpPr>
          <p:nvPr>
            <p:ph type="sldNum" idx="10"/>
          </p:nvPr>
        </p:nvSpPr>
        <p:spPr>
          <a:ln/>
        </p:spPr>
        <p:txBody>
          <a:bodyPr/>
          <a:lstStyle>
            <a:lvl1pPr>
              <a:defRPr/>
            </a:lvl1pPr>
          </a:lstStyle>
          <a:p>
            <a:fld id="{F637D00C-A78F-4698-AE15-D836C0A0DAB6}" type="slidenum">
              <a:rPr lang="en-GB" altLang="en-US"/>
              <a:pPr/>
              <a:t>‹#›</a:t>
            </a:fld>
            <a:endParaRPr lang="en-GB" altLang="en-US"/>
          </a:p>
        </p:txBody>
      </p:sp>
    </p:spTree>
    <p:extLst>
      <p:ext uri="{BB962C8B-B14F-4D97-AF65-F5344CB8AC3E}">
        <p14:creationId xmlns:p14="http://schemas.microsoft.com/office/powerpoint/2010/main" val="8781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45E2ACE7-401E-656A-C940-A1E5D6E82908}"/>
              </a:ext>
            </a:extLst>
          </p:cNvPr>
          <p:cNvSpPr>
            <a:spLocks noGrp="1" noChangeArrowheads="1"/>
          </p:cNvSpPr>
          <p:nvPr>
            <p:ph type="sldNum" idx="10"/>
          </p:nvPr>
        </p:nvSpPr>
        <p:spPr>
          <a:ln/>
        </p:spPr>
        <p:txBody>
          <a:bodyPr/>
          <a:lstStyle>
            <a:lvl1pPr>
              <a:defRPr/>
            </a:lvl1pPr>
          </a:lstStyle>
          <a:p>
            <a:fld id="{C44105FF-52BD-47A2-88F5-3E005A4FAEE6}" type="slidenum">
              <a:rPr lang="en-GB" altLang="en-US"/>
              <a:pPr/>
              <a:t>‹#›</a:t>
            </a:fld>
            <a:endParaRPr lang="en-GB" altLang="en-US"/>
          </a:p>
        </p:txBody>
      </p:sp>
    </p:spTree>
    <p:extLst>
      <p:ext uri="{BB962C8B-B14F-4D97-AF65-F5344CB8AC3E}">
        <p14:creationId xmlns:p14="http://schemas.microsoft.com/office/powerpoint/2010/main" val="2969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3078E00C-33A6-2A16-4EC6-F054574DA0EE}"/>
              </a:ext>
            </a:extLst>
          </p:cNvPr>
          <p:cNvSpPr>
            <a:spLocks noGrp="1" noChangeArrowheads="1"/>
          </p:cNvSpPr>
          <p:nvPr>
            <p:ph type="sldNum" idx="10"/>
          </p:nvPr>
        </p:nvSpPr>
        <p:spPr>
          <a:ln/>
        </p:spPr>
        <p:txBody>
          <a:bodyPr/>
          <a:lstStyle>
            <a:lvl1pPr>
              <a:defRPr/>
            </a:lvl1pPr>
          </a:lstStyle>
          <a:p>
            <a:fld id="{68DAF30E-F4C9-48CC-9103-5276CBCFA142}" type="slidenum">
              <a:rPr lang="en-GB" altLang="en-US"/>
              <a:pPr/>
              <a:t>‹#›</a:t>
            </a:fld>
            <a:endParaRPr lang="en-GB" altLang="en-US"/>
          </a:p>
        </p:txBody>
      </p:sp>
    </p:spTree>
    <p:extLst>
      <p:ext uri="{BB962C8B-B14F-4D97-AF65-F5344CB8AC3E}">
        <p14:creationId xmlns:p14="http://schemas.microsoft.com/office/powerpoint/2010/main" val="420061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62000" y="2200275"/>
            <a:ext cx="42402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54613" y="2200275"/>
            <a:ext cx="4241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a:extLst>
              <a:ext uri="{FF2B5EF4-FFF2-40B4-BE49-F238E27FC236}">
                <a16:creationId xmlns:a16="http://schemas.microsoft.com/office/drawing/2014/main" id="{D63FBBE0-7843-D6E0-65BE-8652341B1A96}"/>
              </a:ext>
            </a:extLst>
          </p:cNvPr>
          <p:cNvSpPr>
            <a:spLocks noGrp="1" noChangeArrowheads="1"/>
          </p:cNvSpPr>
          <p:nvPr>
            <p:ph type="sldNum" idx="10"/>
          </p:nvPr>
        </p:nvSpPr>
        <p:spPr>
          <a:ln/>
        </p:spPr>
        <p:txBody>
          <a:bodyPr/>
          <a:lstStyle>
            <a:lvl1pPr>
              <a:defRPr/>
            </a:lvl1pPr>
          </a:lstStyle>
          <a:p>
            <a:fld id="{2EF12205-FA48-4F59-B3B5-DE57F7A7B39E}" type="slidenum">
              <a:rPr lang="en-GB" altLang="en-US"/>
              <a:pPr/>
              <a:t>‹#›</a:t>
            </a:fld>
            <a:endParaRPr lang="en-GB" altLang="en-US"/>
          </a:p>
        </p:txBody>
      </p:sp>
    </p:spTree>
    <p:extLst>
      <p:ext uri="{BB962C8B-B14F-4D97-AF65-F5344CB8AC3E}">
        <p14:creationId xmlns:p14="http://schemas.microsoft.com/office/powerpoint/2010/main" val="224596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a:extLst>
              <a:ext uri="{FF2B5EF4-FFF2-40B4-BE49-F238E27FC236}">
                <a16:creationId xmlns:a16="http://schemas.microsoft.com/office/drawing/2014/main" id="{18B40A29-2C3C-5E0C-0D55-DB76B2038A4D}"/>
              </a:ext>
            </a:extLst>
          </p:cNvPr>
          <p:cNvSpPr>
            <a:spLocks noGrp="1" noChangeArrowheads="1"/>
          </p:cNvSpPr>
          <p:nvPr>
            <p:ph type="sldNum" idx="10"/>
          </p:nvPr>
        </p:nvSpPr>
        <p:spPr>
          <a:ln/>
        </p:spPr>
        <p:txBody>
          <a:bodyPr/>
          <a:lstStyle>
            <a:lvl1pPr>
              <a:defRPr/>
            </a:lvl1pPr>
          </a:lstStyle>
          <a:p>
            <a:fld id="{8D2C4B5A-53D7-418D-A142-8DC1D88C2772}" type="slidenum">
              <a:rPr lang="en-GB" altLang="en-US"/>
              <a:pPr/>
              <a:t>‹#›</a:t>
            </a:fld>
            <a:endParaRPr lang="en-GB" altLang="en-US"/>
          </a:p>
        </p:txBody>
      </p:sp>
    </p:spTree>
    <p:extLst>
      <p:ext uri="{BB962C8B-B14F-4D97-AF65-F5344CB8AC3E}">
        <p14:creationId xmlns:p14="http://schemas.microsoft.com/office/powerpoint/2010/main" val="24548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a:extLst>
              <a:ext uri="{FF2B5EF4-FFF2-40B4-BE49-F238E27FC236}">
                <a16:creationId xmlns:a16="http://schemas.microsoft.com/office/drawing/2014/main" id="{B532950E-BEA1-B1D2-261B-66529D2A7081}"/>
              </a:ext>
            </a:extLst>
          </p:cNvPr>
          <p:cNvSpPr>
            <a:spLocks noGrp="1" noChangeArrowheads="1"/>
          </p:cNvSpPr>
          <p:nvPr>
            <p:ph type="sldNum" idx="10"/>
          </p:nvPr>
        </p:nvSpPr>
        <p:spPr>
          <a:ln/>
        </p:spPr>
        <p:txBody>
          <a:bodyPr/>
          <a:lstStyle>
            <a:lvl1pPr>
              <a:defRPr/>
            </a:lvl1pPr>
          </a:lstStyle>
          <a:p>
            <a:fld id="{8B4B8F52-DF47-46CB-8E25-8E297C6F929C}" type="slidenum">
              <a:rPr lang="en-GB" altLang="en-US"/>
              <a:pPr/>
              <a:t>‹#›</a:t>
            </a:fld>
            <a:endParaRPr lang="en-GB" altLang="en-US"/>
          </a:p>
        </p:txBody>
      </p:sp>
    </p:spTree>
    <p:extLst>
      <p:ext uri="{BB962C8B-B14F-4D97-AF65-F5344CB8AC3E}">
        <p14:creationId xmlns:p14="http://schemas.microsoft.com/office/powerpoint/2010/main" val="13461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FD0FF92-5DA9-7413-55FF-D7BED3C4D8EA}"/>
              </a:ext>
            </a:extLst>
          </p:cNvPr>
          <p:cNvSpPr>
            <a:spLocks noGrp="1" noChangeArrowheads="1"/>
          </p:cNvSpPr>
          <p:nvPr>
            <p:ph type="sldNum" idx="10"/>
          </p:nvPr>
        </p:nvSpPr>
        <p:spPr>
          <a:ln/>
        </p:spPr>
        <p:txBody>
          <a:bodyPr/>
          <a:lstStyle>
            <a:lvl1pPr>
              <a:defRPr/>
            </a:lvl1pPr>
          </a:lstStyle>
          <a:p>
            <a:fld id="{5867EB74-05CB-493A-9D73-A88EEF92A1DC}" type="slidenum">
              <a:rPr lang="en-GB" altLang="en-US"/>
              <a:pPr/>
              <a:t>‹#›</a:t>
            </a:fld>
            <a:endParaRPr lang="en-GB" altLang="en-US"/>
          </a:p>
        </p:txBody>
      </p:sp>
    </p:spTree>
    <p:extLst>
      <p:ext uri="{BB962C8B-B14F-4D97-AF65-F5344CB8AC3E}">
        <p14:creationId xmlns:p14="http://schemas.microsoft.com/office/powerpoint/2010/main" val="45812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BB8DD8F-92E2-6F47-9306-7117519B721B}"/>
              </a:ext>
            </a:extLst>
          </p:cNvPr>
          <p:cNvSpPr>
            <a:spLocks noGrp="1" noChangeArrowheads="1"/>
          </p:cNvSpPr>
          <p:nvPr>
            <p:ph type="sldNum" idx="10"/>
          </p:nvPr>
        </p:nvSpPr>
        <p:spPr>
          <a:ln/>
        </p:spPr>
        <p:txBody>
          <a:bodyPr/>
          <a:lstStyle>
            <a:lvl1pPr>
              <a:defRPr/>
            </a:lvl1pPr>
          </a:lstStyle>
          <a:p>
            <a:fld id="{B776081D-0CC5-4976-A350-1F570DB424C3}" type="slidenum">
              <a:rPr lang="en-GB" altLang="en-US"/>
              <a:pPr/>
              <a:t>‹#›</a:t>
            </a:fld>
            <a:endParaRPr lang="en-GB" altLang="en-US"/>
          </a:p>
        </p:txBody>
      </p:sp>
    </p:spTree>
    <p:extLst>
      <p:ext uri="{BB962C8B-B14F-4D97-AF65-F5344CB8AC3E}">
        <p14:creationId xmlns:p14="http://schemas.microsoft.com/office/powerpoint/2010/main" val="344429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6712102-099F-C78F-C0F7-4686371299E3}"/>
              </a:ext>
            </a:extLst>
          </p:cNvPr>
          <p:cNvSpPr>
            <a:spLocks noGrp="1" noChangeArrowheads="1"/>
          </p:cNvSpPr>
          <p:nvPr>
            <p:ph type="sldNum" idx="10"/>
          </p:nvPr>
        </p:nvSpPr>
        <p:spPr>
          <a:ln/>
        </p:spPr>
        <p:txBody>
          <a:bodyPr/>
          <a:lstStyle>
            <a:lvl1pPr>
              <a:defRPr/>
            </a:lvl1pPr>
          </a:lstStyle>
          <a:p>
            <a:fld id="{94CB54F3-28BB-4635-8C6F-0281A85188AA}" type="slidenum">
              <a:rPr lang="en-GB" altLang="en-US"/>
              <a:pPr/>
              <a:t>‹#›</a:t>
            </a:fld>
            <a:endParaRPr lang="en-GB" altLang="en-US"/>
          </a:p>
        </p:txBody>
      </p:sp>
    </p:spTree>
    <p:extLst>
      <p:ext uri="{BB962C8B-B14F-4D97-AF65-F5344CB8AC3E}">
        <p14:creationId xmlns:p14="http://schemas.microsoft.com/office/powerpoint/2010/main" val="358062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8C33085-E53E-2CD3-9EE4-71D50E4039B7}"/>
              </a:ext>
            </a:extLst>
          </p:cNvPr>
          <p:cNvSpPr>
            <a:spLocks noGrp="1" noChangeArrowheads="1"/>
          </p:cNvSpPr>
          <p:nvPr>
            <p:ph type="title"/>
          </p:nvPr>
        </p:nvSpPr>
        <p:spPr bwMode="auto">
          <a:xfrm>
            <a:off x="762000" y="676275"/>
            <a:ext cx="86344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87F4D26C-8FD2-AFF9-91D8-B47E66659AE4}"/>
              </a:ext>
            </a:extLst>
          </p:cNvPr>
          <p:cNvSpPr>
            <a:spLocks noGrp="1" noChangeArrowheads="1"/>
          </p:cNvSpPr>
          <p:nvPr>
            <p:ph type="body" idx="1"/>
          </p:nvPr>
        </p:nvSpPr>
        <p:spPr bwMode="auto">
          <a:xfrm>
            <a:off x="762000" y="2200275"/>
            <a:ext cx="86344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Text Box 3">
            <a:extLst>
              <a:ext uri="{FF2B5EF4-FFF2-40B4-BE49-F238E27FC236}">
                <a16:creationId xmlns:a16="http://schemas.microsoft.com/office/drawing/2014/main" id="{698DC1C5-008F-24C1-0118-D7D97813F29E}"/>
              </a:ext>
            </a:extLst>
          </p:cNvPr>
          <p:cNvSpPr txBox="1">
            <a:spLocks noChangeArrowheads="1"/>
          </p:cNvSpPr>
          <p:nvPr/>
        </p:nvSpPr>
        <p:spPr bwMode="auto">
          <a:xfrm>
            <a:off x="762000" y="6942138"/>
            <a:ext cx="2117725" cy="509587"/>
          </a:xfrm>
          <a:prstGeom prst="rect">
            <a:avLst/>
          </a:prstGeom>
          <a:noFill/>
          <a:ln w="9525">
            <a:noFill/>
            <a:round/>
            <a:headEnd/>
            <a:tailEnd/>
          </a:ln>
          <a:effectLst/>
        </p:spPr>
        <p:txBody>
          <a:bodyPr wrap="none" anchor="ctr"/>
          <a:lstStyle/>
          <a:p>
            <a:pPr>
              <a:defRPr/>
            </a:pPr>
            <a:endParaRPr lang="en-GB">
              <a:cs typeface="+mn-cs"/>
            </a:endParaRPr>
          </a:p>
        </p:txBody>
      </p:sp>
      <p:sp>
        <p:nvSpPr>
          <p:cNvPr id="1028" name="Text Box 4">
            <a:extLst>
              <a:ext uri="{FF2B5EF4-FFF2-40B4-BE49-F238E27FC236}">
                <a16:creationId xmlns:a16="http://schemas.microsoft.com/office/drawing/2014/main" id="{F7CE6C43-D219-731C-AFF9-C60C30F79B23}"/>
              </a:ext>
            </a:extLst>
          </p:cNvPr>
          <p:cNvSpPr txBox="1">
            <a:spLocks noChangeArrowheads="1"/>
          </p:cNvSpPr>
          <p:nvPr/>
        </p:nvSpPr>
        <p:spPr bwMode="auto">
          <a:xfrm>
            <a:off x="3470275" y="6942138"/>
            <a:ext cx="3219450" cy="509587"/>
          </a:xfrm>
          <a:prstGeom prst="rect">
            <a:avLst/>
          </a:prstGeom>
          <a:noFill/>
          <a:ln w="9525">
            <a:noFill/>
            <a:round/>
            <a:headEnd/>
            <a:tailEnd/>
          </a:ln>
          <a:effectLst/>
        </p:spPr>
        <p:txBody>
          <a:bodyPr wrap="none" anchor="ctr"/>
          <a:lstStyle/>
          <a:p>
            <a:pPr>
              <a:defRPr/>
            </a:pPr>
            <a:endParaRPr lang="en-GB">
              <a:cs typeface="+mn-cs"/>
            </a:endParaRPr>
          </a:p>
        </p:txBody>
      </p:sp>
      <p:sp>
        <p:nvSpPr>
          <p:cNvPr id="1029" name="Rectangle 5">
            <a:extLst>
              <a:ext uri="{FF2B5EF4-FFF2-40B4-BE49-F238E27FC236}">
                <a16:creationId xmlns:a16="http://schemas.microsoft.com/office/drawing/2014/main" id="{8E1AE2B9-E39F-D68C-685A-626A782156F4}"/>
              </a:ext>
            </a:extLst>
          </p:cNvPr>
          <p:cNvSpPr>
            <a:spLocks noGrp="1" noChangeArrowheads="1"/>
          </p:cNvSpPr>
          <p:nvPr>
            <p:ph type="sldNum"/>
          </p:nvPr>
        </p:nvSpPr>
        <p:spPr bwMode="auto">
          <a:xfrm>
            <a:off x="7280275" y="6942138"/>
            <a:ext cx="2117725" cy="5080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defRPr sz="1400">
                <a:solidFill>
                  <a:srgbClr val="000000"/>
                </a:solidFill>
              </a:defRPr>
            </a:lvl1pPr>
          </a:lstStyle>
          <a:p>
            <a:fld id="{C3B14535-E545-424F-A5C4-04AF9B35F5C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2pPr>
      <a:lvl3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3pPr>
      <a:lvl4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4pPr>
      <a:lvl5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5pPr>
      <a:lvl6pPr marL="4572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6pPr>
      <a:lvl7pPr marL="9144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7pPr>
      <a:lvl8pPr marL="13716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8pPr>
      <a:lvl9pPr marL="18288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9pPr>
    </p:titleStyle>
    <p:bodyStyle>
      <a:lvl1pPr marL="341313" indent="-341313" algn="l" defTabSz="449263" rtl="0" eaLnBrk="0" fontAlgn="base" hangingPunct="0">
        <a:lnSpc>
          <a:spcPct val="98000"/>
        </a:lnSpc>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1363" indent="-284163" algn="l" defTabSz="449263" rtl="0" eaLnBrk="0" fontAlgn="base" hangingPunct="0">
        <a:lnSpc>
          <a:spcPct val="98000"/>
        </a:lnSpc>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lnSpc>
          <a:spcPct val="98000"/>
        </a:lnSpc>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lnSpc>
          <a:spcPct val="98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lnSpc>
          <a:spcPct val="98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6pPr>
      <a:lvl7pPr marL="29718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7pPr>
      <a:lvl8pPr marL="34290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8pPr>
      <a:lvl9pPr marL="38862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3.xml"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4.xml"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www.alicebot.org/"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A08001E5-B233-2C95-8758-B3679BF57273}"/>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What are chatbots?</a:t>
            </a:r>
          </a:p>
        </p:txBody>
      </p:sp>
      <p:sp>
        <p:nvSpPr>
          <p:cNvPr id="3075" name="Text Box 2">
            <a:extLst>
              <a:ext uri="{FF2B5EF4-FFF2-40B4-BE49-F238E27FC236}">
                <a16:creationId xmlns:a16="http://schemas.microsoft.com/office/drawing/2014/main" id="{4BCCE186-95D2-37B5-40FF-08D93A4B1F02}"/>
              </a:ext>
            </a:extLst>
          </p:cNvPr>
          <p:cNvSpPr txBox="1">
            <a:spLocks noChangeArrowheads="1"/>
          </p:cNvSpPr>
          <p:nvPr/>
        </p:nvSpPr>
        <p:spPr bwMode="auto">
          <a:xfrm>
            <a:off x="552450" y="1828800"/>
            <a:ext cx="90551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A chatbot is a conversational agent that interacts with users using natural language. </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Started as an attempt to fool humans.</a:t>
            </a:r>
          </a:p>
          <a:p>
            <a:pPr lvl="1" eaLnBrk="1" hangingPunct="1">
              <a:lnSpc>
                <a:spcPct val="95000"/>
              </a:lnSpc>
            </a:pPr>
            <a:endParaRPr lang="en-GB" altLang="en-US">
              <a:solidFill>
                <a:srgbClr val="000000"/>
              </a:solidFill>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Numerous applications of chatbots such as Customer Service, call centers etc</a:t>
            </a:r>
          </a:p>
          <a:p>
            <a:pPr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BE199128-A62A-3654-B865-58CE0F221260}"/>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ELIZA</a:t>
            </a:r>
          </a:p>
        </p:txBody>
      </p:sp>
      <p:sp>
        <p:nvSpPr>
          <p:cNvPr id="12291" name="Text Box 2">
            <a:extLst>
              <a:ext uri="{FF2B5EF4-FFF2-40B4-BE49-F238E27FC236}">
                <a16:creationId xmlns:a16="http://schemas.microsoft.com/office/drawing/2014/main" id="{EB053B6E-7930-8896-157F-B7F96A179C9F}"/>
              </a:ext>
            </a:extLst>
          </p:cNvPr>
          <p:cNvSpPr txBox="1">
            <a:spLocks noChangeArrowheads="1"/>
          </p:cNvSpPr>
          <p:nvPr/>
        </p:nvSpPr>
        <p:spPr bwMode="auto">
          <a:xfrm>
            <a:off x="762000" y="2200275"/>
            <a:ext cx="8636000"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One of the first chatterbots designed in 1966</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Parodies a therapist rephrasing statements of the user and posing them back as questions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Works by simple parsing and substitution of key words into canned phrases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People get emotionally caught up by ELIZA’s confident replies forgetting that it’s a machine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9399728C-64E0-BB4E-F0C2-44BF20E8B3B5}"/>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Example of Conversation</a:t>
            </a:r>
          </a:p>
        </p:txBody>
      </p:sp>
      <p:sp>
        <p:nvSpPr>
          <p:cNvPr id="13315" name="Text Box 2">
            <a:extLst>
              <a:ext uri="{FF2B5EF4-FFF2-40B4-BE49-F238E27FC236}">
                <a16:creationId xmlns:a16="http://schemas.microsoft.com/office/drawing/2014/main" id="{B5F0D285-CBD8-D447-09DE-17A3B7094ACC}"/>
              </a:ext>
            </a:extLst>
          </p:cNvPr>
          <p:cNvSpPr txBox="1">
            <a:spLocks noChangeArrowheads="1"/>
          </p:cNvSpPr>
          <p:nvPr/>
        </p:nvSpPr>
        <p:spPr bwMode="auto">
          <a:xfrm>
            <a:off x="762000" y="2200275"/>
            <a:ext cx="8636000" cy="59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775"/>
              </a:spcBef>
              <a:buFont typeface="Times New Roman" panose="02020603050405020304" pitchFamily="18" charset="0"/>
              <a:buChar char="•"/>
            </a:pPr>
            <a:r>
              <a:rPr lang="en-GB" altLang="en-US" sz="3100">
                <a:solidFill>
                  <a:srgbClr val="000000"/>
                </a:solidFill>
              </a:rPr>
              <a:t>Eliza’s conversation with a patient is:-</a:t>
            </a:r>
          </a:p>
          <a:p>
            <a:pPr lvl="1" eaLnBrk="1" hangingPunct="1">
              <a:lnSpc>
                <a:spcPct val="100000"/>
              </a:lnSpc>
              <a:spcBef>
                <a:spcPts val="550"/>
              </a:spcBef>
              <a:buFont typeface="Times New Roman" panose="02020603050405020304" pitchFamily="18" charset="0"/>
              <a:buChar char="–"/>
            </a:pPr>
            <a:r>
              <a:rPr lang="en-GB" altLang="en-US" sz="2200">
                <a:solidFill>
                  <a:srgbClr val="000000"/>
                </a:solidFill>
              </a:rPr>
              <a:t>Human: Well, my boyfriend made me come here. </a:t>
            </a:r>
          </a:p>
          <a:p>
            <a:pPr lvl="1" eaLnBrk="1" hangingPunct="1">
              <a:lnSpc>
                <a:spcPct val="100000"/>
              </a:lnSpc>
              <a:spcBef>
                <a:spcPts val="550"/>
              </a:spcBef>
            </a:pPr>
            <a:r>
              <a:rPr lang="en-GB" altLang="en-US" sz="2200">
                <a:solidFill>
                  <a:srgbClr val="000000"/>
                </a:solidFill>
              </a:rPr>
              <a:t>	ELIZA: Your boyfriend made you come here? </a:t>
            </a:r>
          </a:p>
          <a:p>
            <a:pPr lvl="1" eaLnBrk="1" hangingPunct="1">
              <a:lnSpc>
                <a:spcPct val="100000"/>
              </a:lnSpc>
              <a:spcBef>
                <a:spcPts val="550"/>
              </a:spcBef>
            </a:pPr>
            <a:r>
              <a:rPr lang="en-GB" altLang="en-US" sz="2200">
                <a:solidFill>
                  <a:srgbClr val="000000"/>
                </a:solidFill>
              </a:rPr>
              <a:t>	Human: He says I'm depressed much of the time. </a:t>
            </a:r>
          </a:p>
          <a:p>
            <a:pPr lvl="1" eaLnBrk="1" hangingPunct="1">
              <a:lnSpc>
                <a:spcPct val="100000"/>
              </a:lnSpc>
              <a:spcBef>
                <a:spcPts val="550"/>
              </a:spcBef>
            </a:pPr>
            <a:r>
              <a:rPr lang="en-GB" altLang="en-US" sz="2200">
                <a:solidFill>
                  <a:srgbClr val="000000"/>
                </a:solidFill>
              </a:rPr>
              <a:t>	ELIZA: I am sorry to hear you are depressed. </a:t>
            </a:r>
          </a:p>
          <a:p>
            <a:pPr lvl="1" eaLnBrk="1" hangingPunct="1">
              <a:lnSpc>
                <a:spcPct val="100000"/>
              </a:lnSpc>
              <a:spcBef>
                <a:spcPts val="550"/>
              </a:spcBef>
            </a:pPr>
            <a:r>
              <a:rPr lang="en-GB" altLang="en-US" sz="2200">
                <a:solidFill>
                  <a:srgbClr val="000000"/>
                </a:solidFill>
              </a:rPr>
              <a:t>	Human: It's true. I'm unhappy. </a:t>
            </a:r>
          </a:p>
          <a:p>
            <a:pPr lvl="1" eaLnBrk="1" hangingPunct="1">
              <a:lnSpc>
                <a:spcPct val="100000"/>
              </a:lnSpc>
              <a:spcBef>
                <a:spcPts val="550"/>
              </a:spcBef>
            </a:pPr>
            <a:r>
              <a:rPr lang="en-GB" altLang="en-US" sz="2200">
                <a:solidFill>
                  <a:srgbClr val="000000"/>
                </a:solidFill>
              </a:rPr>
              <a:t>	ELIZA: Do you think coming here will help you not to be unhappy?</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Able to elicit emotional responses from users though being programmed not to do so</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Demonstrates ELIZA effect</a:t>
            </a:r>
          </a:p>
          <a:p>
            <a:pPr lvl="1" eaLnBrk="1" hangingPunct="1">
              <a:lnSpc>
                <a:spcPct val="100000"/>
              </a:lnSpc>
              <a:spcBef>
                <a:spcPts val="700"/>
              </a:spcBef>
            </a:pPr>
            <a:endParaRPr lang="en-GB" altLang="en-US" sz="28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36B0A89C-ED45-DB56-615C-EBCE13A68EFD}"/>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Jabberwacky</a:t>
            </a:r>
          </a:p>
        </p:txBody>
      </p:sp>
      <p:sp>
        <p:nvSpPr>
          <p:cNvPr id="14339" name="Text Box 2">
            <a:extLst>
              <a:ext uri="{FF2B5EF4-FFF2-40B4-BE49-F238E27FC236}">
                <a16:creationId xmlns:a16="http://schemas.microsoft.com/office/drawing/2014/main" id="{5C38DF64-F917-2EEB-BCDD-CFD9BAE67712}"/>
              </a:ext>
            </a:extLst>
          </p:cNvPr>
          <p:cNvSpPr txBox="1">
            <a:spLocks noChangeArrowheads="1"/>
          </p:cNvSpPr>
          <p:nvPr/>
        </p:nvSpPr>
        <p:spPr bwMode="auto">
          <a:xfrm>
            <a:off x="762000" y="2200275"/>
            <a:ext cx="8636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775"/>
              </a:spcBef>
              <a:buFont typeface="Times New Roman" panose="02020603050405020304" pitchFamily="18" charset="0"/>
              <a:buChar char="•"/>
            </a:pPr>
            <a:r>
              <a:rPr lang="en-GB" altLang="en-US" sz="3100">
                <a:solidFill>
                  <a:srgbClr val="000000"/>
                </a:solidFill>
              </a:rPr>
              <a:t>No fixed rules and principles programmed into it</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Learns language and context through human interaction. Stores all conversations and comments which are used to find appropriate responses</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Problems faced due to this approach:-</a:t>
            </a:r>
          </a:p>
          <a:p>
            <a:pPr lvl="1" eaLnBrk="1" hangingPunct="1">
              <a:lnSpc>
                <a:spcPct val="100000"/>
              </a:lnSpc>
              <a:spcBef>
                <a:spcPts val="675"/>
              </a:spcBef>
              <a:buFont typeface="Times New Roman" panose="02020603050405020304" pitchFamily="18" charset="0"/>
              <a:buChar char="–"/>
            </a:pPr>
            <a:r>
              <a:rPr lang="en-GB" altLang="en-US" sz="2700">
                <a:solidFill>
                  <a:srgbClr val="000000"/>
                </a:solidFill>
              </a:rPr>
              <a:t>Continuous changing of subject and conversation</a:t>
            </a:r>
          </a:p>
          <a:p>
            <a:pPr lvl="1" eaLnBrk="1" hangingPunct="1">
              <a:lnSpc>
                <a:spcPct val="100000"/>
              </a:lnSpc>
              <a:spcBef>
                <a:spcPts val="675"/>
              </a:spcBef>
              <a:buFont typeface="Times New Roman" panose="02020603050405020304" pitchFamily="18" charset="0"/>
              <a:buChar char="–"/>
            </a:pPr>
            <a:r>
              <a:rPr lang="en-GB" altLang="en-US" sz="2700">
                <a:solidFill>
                  <a:srgbClr val="000000"/>
                </a:solidFill>
              </a:rPr>
              <a:t>May respond in a bad-tempered and rude manner</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Was designed to pass the Turing test and is the winner of the Loeber Prize contest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43BB4A45-088E-155C-132B-24608E8CD4E6}"/>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ALICE Chatbot System</a:t>
            </a:r>
          </a:p>
        </p:txBody>
      </p:sp>
      <p:sp>
        <p:nvSpPr>
          <p:cNvPr id="15363" name="Text Box 2">
            <a:extLst>
              <a:ext uri="{FF2B5EF4-FFF2-40B4-BE49-F238E27FC236}">
                <a16:creationId xmlns:a16="http://schemas.microsoft.com/office/drawing/2014/main" id="{305A1206-A092-E6EA-A12E-402872FCE565}"/>
              </a:ext>
            </a:extLst>
          </p:cNvPr>
          <p:cNvSpPr txBox="1">
            <a:spLocks noChangeArrowheads="1"/>
          </p:cNvSpPr>
          <p:nvPr/>
        </p:nvSpPr>
        <p:spPr bwMode="auto">
          <a:xfrm>
            <a:off x="762000" y="2200275"/>
            <a:ext cx="86360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ALICE(Artificial Linguistic Internet Computer Entity) is inspired by ELIZA</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Applies heuristic pattern matching rules to input to converse with user</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ALICE is composed of two parts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Chatbot engine</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Language Model</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Language models are stored in AIML(Artificial Intelligence Mark-up Language) 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5E914314-755C-C144-50E4-5232D169A194}"/>
              </a:ext>
            </a:extLst>
          </p:cNvPr>
          <p:cNvSpPr txBox="1">
            <a:spLocks noChangeArrowheads="1"/>
          </p:cNvSpPr>
          <p:nvPr/>
        </p:nvSpPr>
        <p:spPr bwMode="auto">
          <a:xfrm>
            <a:off x="508000" y="23812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Structure of AIML</a:t>
            </a:r>
          </a:p>
        </p:txBody>
      </p:sp>
      <p:sp>
        <p:nvSpPr>
          <p:cNvPr id="16387" name="Text Box 2">
            <a:extLst>
              <a:ext uri="{FF2B5EF4-FFF2-40B4-BE49-F238E27FC236}">
                <a16:creationId xmlns:a16="http://schemas.microsoft.com/office/drawing/2014/main" id="{E7D56C4D-1F3D-A492-80CC-ECEEADC9AFF6}"/>
              </a:ext>
            </a:extLst>
          </p:cNvPr>
          <p:cNvSpPr txBox="1">
            <a:spLocks noChangeArrowheads="1"/>
          </p:cNvSpPr>
          <p:nvPr/>
        </p:nvSpPr>
        <p:spPr bwMode="auto">
          <a:xfrm>
            <a:off x="508000" y="1016000"/>
            <a:ext cx="91440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AIML consists of data objects which are made up of units called topics and categories</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 topic has a name attribute and categories associated with it</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Categories consist of pattern and template and are the basic unit of knowledge</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Pattern consists of only words, spaces and wildcard symbols _ and *.</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p:txBody>
      </p:sp>
      <p:pic>
        <p:nvPicPr>
          <p:cNvPr id="16388" name="Picture 3">
            <a:extLst>
              <a:ext uri="{FF2B5EF4-FFF2-40B4-BE49-F238E27FC236}">
                <a16:creationId xmlns:a16="http://schemas.microsoft.com/office/drawing/2014/main" id="{C0FA41D5-1957-7689-AC36-F493E139D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4365625"/>
            <a:ext cx="457676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477F13A5-A98B-8FCB-3249-0B3A6E534FC5}"/>
              </a:ext>
            </a:extLst>
          </p:cNvPr>
          <p:cNvSpPr txBox="1">
            <a:spLocks noChangeArrowheads="1"/>
          </p:cNvSpPr>
          <p:nvPr/>
        </p:nvSpPr>
        <p:spPr bwMode="auto">
          <a:xfrm>
            <a:off x="508000" y="1936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Types of ALICE/AIML Categories</a:t>
            </a:r>
          </a:p>
        </p:txBody>
      </p:sp>
      <p:sp>
        <p:nvSpPr>
          <p:cNvPr id="17411" name="Text Box 2">
            <a:extLst>
              <a:ext uri="{FF2B5EF4-FFF2-40B4-BE49-F238E27FC236}">
                <a16:creationId xmlns:a16="http://schemas.microsoft.com/office/drawing/2014/main" id="{1AFC934A-5C54-EADF-644C-C787F6886146}"/>
              </a:ext>
            </a:extLst>
          </p:cNvPr>
          <p:cNvSpPr txBox="1">
            <a:spLocks noChangeArrowheads="1"/>
          </p:cNvSpPr>
          <p:nvPr/>
        </p:nvSpPr>
        <p:spPr bwMode="auto">
          <a:xfrm>
            <a:off x="508000" y="1016000"/>
            <a:ext cx="9144000" cy="626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Atomic categories: do not have wildcard symbols.</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Default categories: have wildcard entries * or _.</a:t>
            </a:r>
          </a:p>
          <a:p>
            <a:pPr eaLnBrk="1" hangingPunct="1">
              <a:lnSpc>
                <a:spcPct val="100000"/>
              </a:lnSpc>
              <a:spcBef>
                <a:spcPts val="675"/>
              </a:spcBef>
            </a:pPr>
            <a:endParaRPr lang="en-GB" altLang="en-US" sz="2700">
              <a:solidFill>
                <a:srgbClr val="000000"/>
              </a:solidFill>
            </a:endParaRPr>
          </a:p>
        </p:txBody>
      </p:sp>
      <p:pic>
        <p:nvPicPr>
          <p:cNvPr id="17412" name="Picture 3">
            <a:extLst>
              <a:ext uri="{FF2B5EF4-FFF2-40B4-BE49-F238E27FC236}">
                <a16:creationId xmlns:a16="http://schemas.microsoft.com/office/drawing/2014/main" id="{73F720D9-A85F-ECD6-970C-D8BEBD90A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1693863"/>
            <a:ext cx="51847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3" name="Picture 4">
            <a:extLst>
              <a:ext uri="{FF2B5EF4-FFF2-40B4-BE49-F238E27FC236}">
                <a16:creationId xmlns:a16="http://schemas.microsoft.com/office/drawing/2014/main" id="{EF064E0C-A1DD-19AF-5EFD-6C4B24DAC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4741863"/>
            <a:ext cx="4741863"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79773EC5-7E11-3C67-BA31-03BB4396BEB7}"/>
              </a:ext>
            </a:extLst>
          </p:cNvPr>
          <p:cNvSpPr txBox="1">
            <a:spLocks noChangeArrowheads="1"/>
          </p:cNvSpPr>
          <p:nvPr/>
        </p:nvSpPr>
        <p:spPr bwMode="auto">
          <a:xfrm>
            <a:off x="508000" y="2794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Continued</a:t>
            </a:r>
          </a:p>
        </p:txBody>
      </p:sp>
      <p:sp>
        <p:nvSpPr>
          <p:cNvPr id="18435" name="Text Box 2">
            <a:extLst>
              <a:ext uri="{FF2B5EF4-FFF2-40B4-BE49-F238E27FC236}">
                <a16:creationId xmlns:a16="http://schemas.microsoft.com/office/drawing/2014/main" id="{939DC664-FFE7-9C60-E65D-2BC1A29EB774}"/>
              </a:ext>
            </a:extLst>
          </p:cNvPr>
          <p:cNvSpPr txBox="1">
            <a:spLocks noChangeArrowheads="1"/>
          </p:cNvSpPr>
          <p:nvPr/>
        </p:nvSpPr>
        <p:spPr bwMode="auto">
          <a:xfrm>
            <a:off x="508000" y="1100138"/>
            <a:ext cx="9144000" cy="570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74688" indent="-674688"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Recursive categories:</a:t>
            </a:r>
          </a:p>
          <a:p>
            <a:pPr eaLnBrk="1" hangingPunct="1">
              <a:lnSpc>
                <a:spcPct val="100000"/>
              </a:lnSpc>
              <a:spcBef>
                <a:spcPts val="550"/>
              </a:spcBef>
            </a:pPr>
            <a:r>
              <a:rPr lang="en-GB" altLang="en-US" sz="2200">
                <a:solidFill>
                  <a:srgbClr val="000000"/>
                </a:solidFill>
              </a:rPr>
              <a:t>	Symbolic Reduction:</a:t>
            </a: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r>
              <a:rPr lang="en-GB" altLang="en-US" sz="2200">
                <a:solidFill>
                  <a:srgbClr val="000000"/>
                </a:solidFill>
              </a:rPr>
              <a:t>	Divide and Conquer:</a:t>
            </a:r>
          </a:p>
        </p:txBody>
      </p:sp>
      <p:pic>
        <p:nvPicPr>
          <p:cNvPr id="18436" name="Picture 3">
            <a:extLst>
              <a:ext uri="{FF2B5EF4-FFF2-40B4-BE49-F238E27FC236}">
                <a16:creationId xmlns:a16="http://schemas.microsoft.com/office/drawing/2014/main" id="{F7DAECD8-E9EB-12CC-44D0-E5E57F708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032000"/>
            <a:ext cx="8075613"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4">
            <a:extLst>
              <a:ext uri="{FF2B5EF4-FFF2-40B4-BE49-F238E27FC236}">
                <a16:creationId xmlns:a16="http://schemas.microsoft.com/office/drawing/2014/main" id="{52C335A2-8CA7-DADF-3ABA-655AC3325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5080000"/>
            <a:ext cx="643413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BB44B756-CE41-D2B1-9FBB-1F2073ED1425}"/>
              </a:ext>
            </a:extLst>
          </p:cNvPr>
          <p:cNvSpPr txBox="1">
            <a:spLocks noChangeArrowheads="1"/>
          </p:cNvSpPr>
          <p:nvPr/>
        </p:nvSpPr>
        <p:spPr bwMode="auto">
          <a:xfrm>
            <a:off x="508000" y="1936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Continued</a:t>
            </a:r>
          </a:p>
        </p:txBody>
      </p:sp>
      <p:sp>
        <p:nvSpPr>
          <p:cNvPr id="19459" name="Text Box 2">
            <a:extLst>
              <a:ext uri="{FF2B5EF4-FFF2-40B4-BE49-F238E27FC236}">
                <a16:creationId xmlns:a16="http://schemas.microsoft.com/office/drawing/2014/main" id="{58E12162-CA8F-8861-6763-5213E618C7AA}"/>
              </a:ext>
            </a:extLst>
          </p:cNvPr>
          <p:cNvSpPr txBox="1">
            <a:spLocks noChangeArrowheads="1"/>
          </p:cNvSpPr>
          <p:nvPr/>
        </p:nvSpPr>
        <p:spPr bwMode="auto">
          <a:xfrm>
            <a:off x="762000" y="2200275"/>
            <a:ext cx="86360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pPr>
            <a:r>
              <a:rPr lang="en-GB" altLang="en-US" sz="2700">
                <a:solidFill>
                  <a:srgbClr val="000000"/>
                </a:solidFill>
              </a:rPr>
              <a:t>	Synonyms</a:t>
            </a:r>
          </a:p>
          <a:p>
            <a:pPr eaLnBrk="1" hangingPunct="1">
              <a:lnSpc>
                <a:spcPct val="100000"/>
              </a:lnSpc>
              <a:spcBef>
                <a:spcPts val="675"/>
              </a:spcBef>
            </a:pPr>
            <a:endParaRPr lang="en-GB" altLang="en-US" sz="2700">
              <a:solidFill>
                <a:srgbClr val="000000"/>
              </a:solidFill>
            </a:endParaRPr>
          </a:p>
        </p:txBody>
      </p:sp>
      <p:pic>
        <p:nvPicPr>
          <p:cNvPr id="19460" name="Picture 3">
            <a:extLst>
              <a:ext uri="{FF2B5EF4-FFF2-40B4-BE49-F238E27FC236}">
                <a16:creationId xmlns:a16="http://schemas.microsoft.com/office/drawing/2014/main" id="{B87866F3-F5C4-7333-60C0-CF2960606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2881313"/>
            <a:ext cx="5927725"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6283F1EA-9BDC-FD1F-47D1-0C27371F4D52}"/>
              </a:ext>
            </a:extLst>
          </p:cNvPr>
          <p:cNvSpPr txBox="1">
            <a:spLocks noChangeArrowheads="1"/>
          </p:cNvSpPr>
          <p:nvPr/>
        </p:nvSpPr>
        <p:spPr bwMode="auto">
          <a:xfrm>
            <a:off x="508000" y="-55563"/>
            <a:ext cx="91440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ALICE Pattern Matching Algorithm</a:t>
            </a:r>
          </a:p>
        </p:txBody>
      </p:sp>
      <p:sp>
        <p:nvSpPr>
          <p:cNvPr id="20483" name="Text Box 2">
            <a:extLst>
              <a:ext uri="{FF2B5EF4-FFF2-40B4-BE49-F238E27FC236}">
                <a16:creationId xmlns:a16="http://schemas.microsoft.com/office/drawing/2014/main" id="{C6251140-3667-6E04-5944-5C330538F430}"/>
              </a:ext>
            </a:extLst>
          </p:cNvPr>
          <p:cNvSpPr txBox="1">
            <a:spLocks noChangeArrowheads="1"/>
          </p:cNvSpPr>
          <p:nvPr/>
        </p:nvSpPr>
        <p:spPr bwMode="auto">
          <a:xfrm>
            <a:off x="508000" y="1778000"/>
            <a:ext cx="9144000" cy="550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Normalization is applied for each input, removing all punctuations, split in two or more sentences and converted to uppercase.</a:t>
            </a:r>
          </a:p>
          <a:p>
            <a:pPr eaLnBrk="1" hangingPunct="1">
              <a:lnSpc>
                <a:spcPct val="100000"/>
              </a:lnSpc>
              <a:spcBef>
                <a:spcPts val="675"/>
              </a:spcBef>
            </a:pPr>
            <a:r>
              <a:rPr lang="en-GB" altLang="en-US" sz="2700">
                <a:solidFill>
                  <a:srgbClr val="000000"/>
                </a:solidFill>
              </a:rPr>
              <a:t>	E.g.: Do you, or will you eat me?.</a:t>
            </a:r>
          </a:p>
          <a:p>
            <a:pPr eaLnBrk="1" hangingPunct="1">
              <a:lnSpc>
                <a:spcPct val="100000"/>
              </a:lnSpc>
              <a:spcBef>
                <a:spcPts val="675"/>
              </a:spcBef>
            </a:pPr>
            <a:r>
              <a:rPr lang="en-GB" altLang="en-US" sz="2700">
                <a:solidFill>
                  <a:srgbClr val="000000"/>
                </a:solidFill>
              </a:rPr>
              <a:t>	Converted to: DO YOU  OR WILL YOU EAT ME</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AIML  interpreter then tries to match word by word the longest pattern match. We expect this to be the best one.</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F4D51368-7644-7F97-D4F7-8E1A0BBAE8F9}"/>
              </a:ext>
            </a:extLst>
          </p:cNvPr>
          <p:cNvSpPr txBox="1">
            <a:spLocks noChangeArrowheads="1"/>
          </p:cNvSpPr>
          <p:nvPr/>
        </p:nvSpPr>
        <p:spPr bwMode="auto">
          <a:xfrm>
            <a:off x="508000" y="23812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Algorithm</a:t>
            </a:r>
          </a:p>
        </p:txBody>
      </p:sp>
      <p:sp>
        <p:nvSpPr>
          <p:cNvPr id="21507" name="Text Box 2">
            <a:extLst>
              <a:ext uri="{FF2B5EF4-FFF2-40B4-BE49-F238E27FC236}">
                <a16:creationId xmlns:a16="http://schemas.microsoft.com/office/drawing/2014/main" id="{524C4529-2205-1622-04D7-AFEBB9A60CA8}"/>
              </a:ext>
            </a:extLst>
          </p:cNvPr>
          <p:cNvSpPr txBox="1">
            <a:spLocks noChangeArrowheads="1"/>
          </p:cNvSpPr>
          <p:nvPr/>
        </p:nvSpPr>
        <p:spPr bwMode="auto">
          <a:xfrm>
            <a:off x="508000" y="1185863"/>
            <a:ext cx="9144000" cy="623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74688" indent="-674688"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9pPr>
          </a:lstStyle>
          <a:p>
            <a:pPr eaLnBrk="1" hangingPunct="1">
              <a:lnSpc>
                <a:spcPct val="90000"/>
              </a:lnSpc>
              <a:spcBef>
                <a:spcPts val="675"/>
              </a:spcBef>
              <a:buFont typeface="Times New Roman" panose="02020603050405020304" pitchFamily="18" charset="0"/>
              <a:buChar char="•"/>
            </a:pPr>
            <a:r>
              <a:rPr lang="en-GB" altLang="en-US" sz="2700">
                <a:solidFill>
                  <a:srgbClr val="000000"/>
                </a:solidFill>
              </a:rPr>
              <a:t>Assume the user input starts with word X.</a:t>
            </a:r>
          </a:p>
          <a:p>
            <a:pPr eaLnBrk="1" hangingPunct="1">
              <a:lnSpc>
                <a:spcPct val="90000"/>
              </a:lnSpc>
              <a:spcBef>
                <a:spcPts val="675"/>
              </a:spcBef>
              <a:buFont typeface="Times New Roman" panose="02020603050405020304" pitchFamily="18" charset="0"/>
              <a:buChar char="•"/>
            </a:pPr>
            <a:r>
              <a:rPr lang="en-GB" altLang="en-US" sz="2700">
                <a:solidFill>
                  <a:srgbClr val="000000"/>
                </a:solidFill>
              </a:rPr>
              <a:t>Root of this tree structure is a folder of the file system that contains all patterns and templates.</a:t>
            </a:r>
          </a:p>
          <a:p>
            <a:pPr eaLnBrk="1" hangingPunct="1">
              <a:lnSpc>
                <a:spcPct val="90000"/>
              </a:lnSpc>
              <a:spcBef>
                <a:spcPts val="675"/>
              </a:spcBef>
              <a:buFont typeface="Times New Roman" panose="02020603050405020304" pitchFamily="18" charset="0"/>
              <a:buChar char="•"/>
            </a:pPr>
            <a:r>
              <a:rPr lang="en-GB" altLang="en-US" sz="2700">
                <a:solidFill>
                  <a:srgbClr val="000000"/>
                </a:solidFill>
              </a:rPr>
              <a:t>The pattern matching uses depth first techniques.</a:t>
            </a:r>
          </a:p>
          <a:p>
            <a:pPr eaLnBrk="1" hangingPunct="1">
              <a:lnSpc>
                <a:spcPct val="90000"/>
              </a:lnSpc>
              <a:spcBef>
                <a:spcPts val="675"/>
              </a:spcBef>
            </a:pPr>
            <a:endParaRPr lang="en-GB" altLang="en-US" sz="2700">
              <a:solidFill>
                <a:srgbClr val="000000"/>
              </a:solidFill>
            </a:endParaRPr>
          </a:p>
          <a:p>
            <a:pPr eaLnBrk="1" hangingPunct="1">
              <a:lnSpc>
                <a:spcPct val="90000"/>
              </a:lnSpc>
              <a:spcBef>
                <a:spcPts val="550"/>
              </a:spcBef>
            </a:pPr>
            <a:r>
              <a:rPr lang="en-GB" altLang="en-US" sz="2200">
                <a:solidFill>
                  <a:srgbClr val="000000"/>
                </a:solidFill>
              </a:rPr>
              <a:t>	The folder has a subfolder stars with _,then, ”_/”,scan through and match all words suffixed X, if no match then:</a:t>
            </a:r>
          </a:p>
          <a:p>
            <a:pPr eaLnBrk="1" hangingPunct="1">
              <a:lnSpc>
                <a:spcPct val="90000"/>
              </a:lnSpc>
              <a:spcBef>
                <a:spcPts val="550"/>
              </a:spcBef>
            </a:pPr>
            <a:endParaRPr lang="en-GB" altLang="en-US" sz="2200">
              <a:solidFill>
                <a:srgbClr val="000000"/>
              </a:solidFill>
            </a:endParaRPr>
          </a:p>
          <a:p>
            <a:pPr eaLnBrk="1" hangingPunct="1">
              <a:lnSpc>
                <a:spcPct val="90000"/>
              </a:lnSpc>
              <a:spcBef>
                <a:spcPts val="550"/>
              </a:spcBef>
            </a:pPr>
            <a:r>
              <a:rPr lang="en-GB" altLang="en-US" sz="2200">
                <a:solidFill>
                  <a:srgbClr val="000000"/>
                </a:solidFill>
              </a:rPr>
              <a:t>	Go back to the folder, find another subfolder start with word X, if so then turn to “X/”,scan for matching the tail of X. Patterns are matched. If no match then:</a:t>
            </a:r>
          </a:p>
          <a:p>
            <a:pPr eaLnBrk="1" hangingPunct="1">
              <a:lnSpc>
                <a:spcPct val="90000"/>
              </a:lnSpc>
              <a:spcBef>
                <a:spcPts val="550"/>
              </a:spcBef>
            </a:pPr>
            <a:endParaRPr lang="en-GB" altLang="en-US" sz="2200">
              <a:solidFill>
                <a:srgbClr val="000000"/>
              </a:solidFill>
            </a:endParaRPr>
          </a:p>
          <a:p>
            <a:pPr eaLnBrk="1" hangingPunct="1">
              <a:lnSpc>
                <a:spcPct val="90000"/>
              </a:lnSpc>
              <a:spcBef>
                <a:spcPts val="550"/>
              </a:spcBef>
            </a:pPr>
            <a:r>
              <a:rPr lang="en-GB" altLang="en-US" sz="2200">
                <a:solidFill>
                  <a:srgbClr val="000000"/>
                </a:solidFill>
              </a:rPr>
              <a:t>	Go back to the folder, find a subfolder starting with *,turn to, “*/”, try all suffixes of input following “X” to see one match. If no match was found, change directory back to the parent of this folder and put “X” back to the head of the input. </a:t>
            </a:r>
          </a:p>
          <a:p>
            <a:pPr eaLnBrk="1" hangingPunct="1">
              <a:lnSpc>
                <a:spcPct val="90000"/>
              </a:lnSpc>
              <a:spcBef>
                <a:spcPts val="550"/>
              </a:spcBef>
            </a:pPr>
            <a:endParaRPr lang="en-GB" altLang="en-US" sz="22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B03E70E4-B84E-3D4D-0DCB-021104B99D15}"/>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buFont typeface="Arial" panose="020B0604020202020204" pitchFamily="34" charset="0"/>
              <a:buNone/>
            </a:pPr>
            <a:r>
              <a:rPr lang="en-GB" altLang="en-US" sz="4400">
                <a:solidFill>
                  <a:srgbClr val="000000"/>
                </a:solidFill>
                <a:latin typeface="Arial" panose="020B0604020202020204" pitchFamily="34" charset="0"/>
              </a:rPr>
              <a:t>Need for chatbots?</a:t>
            </a:r>
          </a:p>
        </p:txBody>
      </p:sp>
      <p:sp>
        <p:nvSpPr>
          <p:cNvPr id="4099" name="Text Box 2">
            <a:extLst>
              <a:ext uri="{FF2B5EF4-FFF2-40B4-BE49-F238E27FC236}">
                <a16:creationId xmlns:a16="http://schemas.microsoft.com/office/drawing/2014/main" id="{5F7A07D6-9B91-9971-19BB-2585BCBC53BE}"/>
              </a:ext>
            </a:extLst>
          </p:cNvPr>
          <p:cNvSpPr txBox="1">
            <a:spLocks noChangeArrowheads="1"/>
          </p:cNvSpPr>
          <p:nvPr/>
        </p:nvSpPr>
        <p:spPr bwMode="auto">
          <a:xfrm>
            <a:off x="762000" y="2200275"/>
            <a:ext cx="86360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Widespread use of personal machines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Better Human Computer Interaction</a:t>
            </a:r>
          </a:p>
          <a:p>
            <a:pPr eaLnBrk="1" hangingPunct="1">
              <a:lnSpc>
                <a:spcPct val="100000"/>
              </a:lnSpc>
              <a:spcBef>
                <a:spcPts val="800"/>
              </a:spcBef>
            </a:pPr>
            <a:endParaRPr lang="en-GB" altLang="en-US" sz="3200">
              <a:solidFill>
                <a:srgbClr val="000000"/>
              </a:solidFill>
            </a:endParaRP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“To express their interest, wishes, or queries directly and naturally, by speaking, typing, and pointing”.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4672103C-B23B-F763-374C-B9229B548BB0}"/>
              </a:ext>
            </a:extLst>
          </p:cNvPr>
          <p:cNvSpPr txBox="1">
            <a:spLocks noChangeArrowheads="1"/>
          </p:cNvSpPr>
          <p:nvPr/>
        </p:nvSpPr>
        <p:spPr bwMode="auto">
          <a:xfrm>
            <a:off x="508000" y="304800"/>
            <a:ext cx="91440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Dialogue Corpus Training Dataset</a:t>
            </a:r>
          </a:p>
        </p:txBody>
      </p:sp>
      <p:sp>
        <p:nvSpPr>
          <p:cNvPr id="22531" name="Text Box 2">
            <a:extLst>
              <a:ext uri="{FF2B5EF4-FFF2-40B4-BE49-F238E27FC236}">
                <a16:creationId xmlns:a16="http://schemas.microsoft.com/office/drawing/2014/main" id="{433B212D-EF66-7885-8F6B-FBE5625FD23E}"/>
              </a:ext>
            </a:extLst>
          </p:cNvPr>
          <p:cNvSpPr txBox="1">
            <a:spLocks noChangeArrowheads="1"/>
          </p:cNvSpPr>
          <p:nvPr/>
        </p:nvSpPr>
        <p:spPr bwMode="auto">
          <a:xfrm>
            <a:off x="508000" y="1439863"/>
            <a:ext cx="9144000" cy="59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74688" indent="-674688"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pPr>
            <a:r>
              <a:rPr lang="en-GB" altLang="en-US" sz="2700">
                <a:solidFill>
                  <a:srgbClr val="000000"/>
                </a:solidFill>
              </a:rPr>
              <a:t>	Alice tries to mimic the real human conversations. The training to mimic ‘real’ human dialogues and conversational rules for the ALICE chatbot is given in the following ways.</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Read the dialogue text from the corpus.</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The dialogue transcript is converted to AIML format.</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The output AIML is used to retrain ALICE.</a:t>
            </a:r>
          </a:p>
          <a:p>
            <a:pPr eaLnBrk="1" hangingPunct="1">
              <a:lnSpc>
                <a:spcPct val="100000"/>
              </a:lnSpc>
              <a:spcBef>
                <a:spcPts val="675"/>
              </a:spcBef>
            </a:pPr>
            <a:endParaRPr lang="en-GB" altLang="en-US" sz="27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86DC3BD0-4BE5-712E-309C-CA2F1F6CE7C1}"/>
              </a:ext>
            </a:extLst>
          </p:cNvPr>
          <p:cNvSpPr txBox="1">
            <a:spLocks noChangeArrowheads="1"/>
          </p:cNvSpPr>
          <p:nvPr/>
        </p:nvSpPr>
        <p:spPr bwMode="auto">
          <a:xfrm>
            <a:off x="508000" y="2794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Other approaches</a:t>
            </a:r>
          </a:p>
        </p:txBody>
      </p:sp>
      <p:sp>
        <p:nvSpPr>
          <p:cNvPr id="23555" name="Text Box 2">
            <a:extLst>
              <a:ext uri="{FF2B5EF4-FFF2-40B4-BE49-F238E27FC236}">
                <a16:creationId xmlns:a16="http://schemas.microsoft.com/office/drawing/2014/main" id="{6C24A0F6-FFBF-2FBE-A6E5-196CF88B54B8}"/>
              </a:ext>
            </a:extLst>
          </p:cNvPr>
          <p:cNvSpPr txBox="1">
            <a:spLocks noChangeArrowheads="1"/>
          </p:cNvSpPr>
          <p:nvPr/>
        </p:nvSpPr>
        <p:spPr bwMode="auto">
          <a:xfrm>
            <a:off x="508000" y="1608138"/>
            <a:ext cx="9144000" cy="567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First word approach: </a:t>
            </a:r>
          </a:p>
          <a:p>
            <a:pPr eaLnBrk="1" hangingPunct="1">
              <a:lnSpc>
                <a:spcPct val="100000"/>
              </a:lnSpc>
              <a:spcBef>
                <a:spcPts val="675"/>
              </a:spcBef>
            </a:pPr>
            <a:r>
              <a:rPr lang="en-GB" altLang="en-US" sz="2700">
                <a:solidFill>
                  <a:srgbClr val="000000"/>
                </a:solidFill>
              </a:rPr>
              <a:t>	The first word of utterance is assumed to be a good clue to an appropriate response. Try matching just the first word of the corpus utterance.</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Most significant word approach:</a:t>
            </a:r>
          </a:p>
          <a:p>
            <a:pPr eaLnBrk="1" hangingPunct="1">
              <a:lnSpc>
                <a:spcPct val="100000"/>
              </a:lnSpc>
              <a:spcBef>
                <a:spcPts val="675"/>
              </a:spcBef>
            </a:pPr>
            <a:r>
              <a:rPr lang="en-GB" altLang="en-US" sz="2700">
                <a:solidFill>
                  <a:srgbClr val="000000"/>
                </a:solidFill>
              </a:rPr>
              <a:t>	 Look for word in the utterance with the highest “information content”. This is usually the word that has the lowest frequency in the rest of the corpus.</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r>
              <a:rPr lang="en-GB" altLang="en-US" sz="2700">
                <a:solidFill>
                  <a:srgbClr val="000000"/>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D1396D0D-C80E-FD5A-B971-59D9C42AA76E}"/>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Intelligent Tutoring Systems</a:t>
            </a:r>
          </a:p>
        </p:txBody>
      </p:sp>
      <p:sp>
        <p:nvSpPr>
          <p:cNvPr id="24579" name="Text Box 2">
            <a:extLst>
              <a:ext uri="{FF2B5EF4-FFF2-40B4-BE49-F238E27FC236}">
                <a16:creationId xmlns:a16="http://schemas.microsoft.com/office/drawing/2014/main" id="{6E73D1CD-63EC-E07A-380B-BC27850C8CE6}"/>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Intended to replace classroom instruction</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textbook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practice or “homework helpers”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Modern ITS stress on practice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Typically support practice in two ways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product tutors – evaluate final outcomes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process tutors – hints and feedbacks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1F9D2DD1-0221-396B-366E-AF336FBF9B12}"/>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Learner Modelling</a:t>
            </a:r>
          </a:p>
        </p:txBody>
      </p:sp>
      <p:sp>
        <p:nvSpPr>
          <p:cNvPr id="25603" name="Text Box 2">
            <a:extLst>
              <a:ext uri="{FF2B5EF4-FFF2-40B4-BE49-F238E27FC236}">
                <a16:creationId xmlns:a16="http://schemas.microsoft.com/office/drawing/2014/main" id="{DB5C9946-383F-51E7-9737-4E39E3E2C011}"/>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Modelling of the affective state of learner</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student's opinion, self-confidence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Model to infer learner's knowledge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Target Motivation</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just like expert human tutors do</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instructions can be adjusted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165C3A0-458F-A0AC-5B0B-028447ED3143}"/>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Open learner Modelling </a:t>
            </a:r>
          </a:p>
        </p:txBody>
      </p:sp>
      <p:sp>
        <p:nvSpPr>
          <p:cNvPr id="26627" name="Text Box 2">
            <a:extLst>
              <a:ext uri="{FF2B5EF4-FFF2-40B4-BE49-F238E27FC236}">
                <a16:creationId xmlns:a16="http://schemas.microsoft.com/office/drawing/2014/main" id="{2BE74A68-118F-7EAF-E313-705AD7AE93A8}"/>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Extension of traditional learner modelling</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makes the model visible and interactive part</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displays ITS' internal belief of the learner's knowledge state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distinct records of learner's and system's belief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like an information bar</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learner might challenge system's belief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B9ABE96D-BDE8-8503-5B57-A0FB1AABBDC3}"/>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ITS that use Natural Language</a:t>
            </a:r>
          </a:p>
        </p:txBody>
      </p:sp>
      <p:sp>
        <p:nvSpPr>
          <p:cNvPr id="27651" name="Text Box 2">
            <a:extLst>
              <a:ext uri="{FF2B5EF4-FFF2-40B4-BE49-F238E27FC236}">
                <a16:creationId xmlns:a16="http://schemas.microsoft.com/office/drawing/2014/main" id="{78592B9F-1614-3675-0929-56263F9D8EA9}"/>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Improved natural language might close the gap between human tutor and ITS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Pedagogical agents or avatars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uses even non-verbal traits like emotions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act as peers, co-learners, competitors, helpers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ask and respond to questions, give hints and explanations, provide feedbacks, monitor progress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9696C88E-DE7F-093A-3507-B83A14533F5B}"/>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Choice of Chatbots</a:t>
            </a:r>
          </a:p>
        </p:txBody>
      </p:sp>
      <p:sp>
        <p:nvSpPr>
          <p:cNvPr id="28675" name="Text Box 2">
            <a:extLst>
              <a:ext uri="{FF2B5EF4-FFF2-40B4-BE49-F238E27FC236}">
                <a16:creationId xmlns:a16="http://schemas.microsoft.com/office/drawing/2014/main" id="{C6D7F0F7-C89D-5037-624A-F84B26B95BBB}"/>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Feasibility of integrating natural language with open learner model requires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Keeping the user “on topic”</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Database connectivity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Event driven by database changes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Web integration</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An appropriate corpus of semantic reasoning knowledge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A53790DE-85BD-45F1-7820-E28CC1DA4F44}"/>
              </a:ext>
            </a:extLst>
          </p:cNvPr>
          <p:cNvSpPr txBox="1">
            <a:spLocks noChangeArrowheads="1"/>
          </p:cNvSpPr>
          <p:nvPr/>
        </p:nvSpPr>
        <p:spPr bwMode="auto">
          <a:xfrm>
            <a:off x="506413" y="304800"/>
            <a:ext cx="91440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for Entertainment</a:t>
            </a:r>
          </a:p>
        </p:txBody>
      </p:sp>
      <p:sp>
        <p:nvSpPr>
          <p:cNvPr id="29699" name="Text Box 2">
            <a:extLst>
              <a:ext uri="{FF2B5EF4-FFF2-40B4-BE49-F238E27FC236}">
                <a16:creationId xmlns:a16="http://schemas.microsoft.com/office/drawing/2014/main" id="{D7A41B54-469D-D8C5-D19D-812EA6D48025}"/>
              </a:ext>
            </a:extLst>
          </p:cNvPr>
          <p:cNvSpPr txBox="1">
            <a:spLocks noChangeArrowheads="1"/>
          </p:cNvSpPr>
          <p:nvPr/>
        </p:nvSpPr>
        <p:spPr bwMode="auto">
          <a:xfrm>
            <a:off x="506413" y="1782763"/>
            <a:ext cx="9144000"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Aim has been to mimic human conversation</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ELIZA – to mimic a therapist, idea based on keyword matching.</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Phrases like “Very interesting, please go on”</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simulate different fictional or real personalities using different algorithms of pattern matching</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ALICE – built for entertainment purposes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No information saved or understood.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0C448D6C-CCBB-392C-0559-BD06322984DF}"/>
              </a:ext>
            </a:extLst>
          </p:cNvPr>
          <p:cNvSpPr txBox="1">
            <a:spLocks noChangeArrowheads="1"/>
          </p:cNvSpPr>
          <p:nvPr/>
        </p:nvSpPr>
        <p:spPr bwMode="auto">
          <a:xfrm>
            <a:off x="506413" y="222250"/>
            <a:ext cx="91440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Foreign Language Learning</a:t>
            </a:r>
          </a:p>
        </p:txBody>
      </p:sp>
      <p:sp>
        <p:nvSpPr>
          <p:cNvPr id="30723" name="Text Box 2">
            <a:extLst>
              <a:ext uri="{FF2B5EF4-FFF2-40B4-BE49-F238E27FC236}">
                <a16:creationId xmlns:a16="http://schemas.microsoft.com/office/drawing/2014/main" id="{32D9DD2B-D7D2-4B90-1124-F8C953EEF788}"/>
              </a:ext>
            </a:extLst>
          </p:cNvPr>
          <p:cNvSpPr txBox="1">
            <a:spLocks noChangeArrowheads="1"/>
          </p:cNvSpPr>
          <p:nvPr/>
        </p:nvSpPr>
        <p:spPr bwMode="auto">
          <a:xfrm>
            <a:off x="487363" y="1782763"/>
            <a:ext cx="914400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An intelligent Web-Based teaching system for foreign language learning which consists of:</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natural language mark-up language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natural language object model in Java</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natural language database</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a communication response mechanism which considers the discourse context and the personality of the users and of the system itself.</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Students felt more comfortable and relaxed</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Repeat the same material without being bored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E90D8B12-A618-69F7-DCE7-C0C5DB811C93}"/>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Information Retrieval</a:t>
            </a:r>
          </a:p>
        </p:txBody>
      </p:sp>
      <p:sp>
        <p:nvSpPr>
          <p:cNvPr id="31747" name="Text Box 2">
            <a:extLst>
              <a:ext uri="{FF2B5EF4-FFF2-40B4-BE49-F238E27FC236}">
                <a16:creationId xmlns:a16="http://schemas.microsoft.com/office/drawing/2014/main" id="{A23538C6-5B67-1015-77B6-8DB3E50B9C5A}"/>
              </a:ext>
            </a:extLst>
          </p:cNvPr>
          <p:cNvSpPr txBox="1">
            <a:spLocks noChangeArrowheads="1"/>
          </p:cNvSpPr>
          <p:nvPr/>
        </p:nvSpPr>
        <p:spPr bwMode="auto">
          <a:xfrm>
            <a:off x="506413" y="1782763"/>
            <a:ext cx="9144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Useful in Education – Language, Mathematics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FAQchat system - queries from teaching resources to how to book a room</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FAQchat over Google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direct answers at times while Google gives links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number of links returned by the FAQchat is less than those returned by Google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Based essentially on keyword matching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FF4121D0-C0BF-B1CD-2098-B17E35BCE90F}"/>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Need for chatbots?</a:t>
            </a:r>
          </a:p>
        </p:txBody>
      </p:sp>
      <p:sp>
        <p:nvSpPr>
          <p:cNvPr id="5123" name="Text Box 2">
            <a:extLst>
              <a:ext uri="{FF2B5EF4-FFF2-40B4-BE49-F238E27FC236}">
                <a16:creationId xmlns:a16="http://schemas.microsoft.com/office/drawing/2014/main" id="{A6634CE1-FD1F-5BFE-D8E0-BA964E1A2948}"/>
              </a:ext>
            </a:extLst>
          </p:cNvPr>
          <p:cNvSpPr txBox="1">
            <a:spLocks noChangeArrowheads="1"/>
          </p:cNvSpPr>
          <p:nvPr/>
        </p:nvSpPr>
        <p:spPr bwMode="auto">
          <a:xfrm>
            <a:off x="552450" y="1828800"/>
            <a:ext cx="90551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1pPr>
            <a:lvl2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You: Hello</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Op: Hi. This is Railway Enquiry</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You: What is the status of train 2803? </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Op: It’s right on time. The train will leave CST at 5:45 pm. Is there anything else I could assist you with?</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You : No, thank you</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Op: You are welcome. Indian railways wishes a nice and happy journey.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CE3BB901-E94D-6B90-0547-62B5030CA61F}"/>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IR – Yellow Pages</a:t>
            </a:r>
          </a:p>
        </p:txBody>
      </p:sp>
      <p:sp>
        <p:nvSpPr>
          <p:cNvPr id="32771" name="Text Box 2">
            <a:extLst>
              <a:ext uri="{FF2B5EF4-FFF2-40B4-BE49-F238E27FC236}">
                <a16:creationId xmlns:a16="http://schemas.microsoft.com/office/drawing/2014/main" id="{DF576522-E1F7-F96E-CF35-0D79AA9A6524}"/>
              </a:ext>
            </a:extLst>
          </p:cNvPr>
          <p:cNvSpPr txBox="1">
            <a:spLocks noChangeArrowheads="1"/>
          </p:cNvSpPr>
          <p:nvPr/>
        </p:nvSpPr>
        <p:spPr bwMode="auto">
          <a:xfrm>
            <a:off x="506413" y="1782763"/>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The YPA allows users to retrieve information from British Telecom’s Yellow pages.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YPA system returns addresses and if no address found, a conversation is started and the system asks users more details.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Dialog Manager, Natural Language front-end, Query Construction Component, and the Backend database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YPA answers questions such as “I need a plumber with an emergency service?”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E64E59E3-4BA7-819B-F4BA-8D2B9F1A3548}"/>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Other Domains</a:t>
            </a:r>
          </a:p>
        </p:txBody>
      </p:sp>
      <p:sp>
        <p:nvSpPr>
          <p:cNvPr id="33795" name="Text Box 2">
            <a:extLst>
              <a:ext uri="{FF2B5EF4-FFF2-40B4-BE49-F238E27FC236}">
                <a16:creationId xmlns:a16="http://schemas.microsoft.com/office/drawing/2014/main" id="{58B10CEA-3090-F073-2F88-E960CD71FE3F}"/>
              </a:ext>
            </a:extLst>
          </p:cNvPr>
          <p:cNvSpPr txBox="1">
            <a:spLocks noChangeArrowheads="1"/>
          </p:cNvSpPr>
          <p:nvPr/>
        </p:nvSpPr>
        <p:spPr bwMode="auto">
          <a:xfrm>
            <a:off x="506413" y="1782763"/>
            <a:ext cx="91440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Happy Assistant helps access e-commerce sites to find relevant information about products and services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Sanelma (2003) is a fictional person to talk with in a museum</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Rita (real time Internet technical assistant), an eGain graphical avatar, is used in the ABN AMRO Bank to help customer doing some financial tasks such as a wire money transfer (Voth, 2005).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C5D5B815-7F85-33B0-EFDE-4946393702CF}"/>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Conclusion</a:t>
            </a:r>
          </a:p>
        </p:txBody>
      </p:sp>
      <p:sp>
        <p:nvSpPr>
          <p:cNvPr id="34819" name="Text Box 2">
            <a:extLst>
              <a:ext uri="{FF2B5EF4-FFF2-40B4-BE49-F238E27FC236}">
                <a16:creationId xmlns:a16="http://schemas.microsoft.com/office/drawing/2014/main" id="{F5CC8CDD-BDDB-31AF-5F30-B79499BF4E9D}"/>
              </a:ext>
            </a:extLst>
          </p:cNvPr>
          <p:cNvSpPr txBox="1">
            <a:spLocks noChangeArrowheads="1"/>
          </p:cNvSpPr>
          <p:nvPr/>
        </p:nvSpPr>
        <p:spPr bwMode="auto">
          <a:xfrm>
            <a:off x="506413" y="1782763"/>
            <a:ext cx="91440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Chatbots are effective tools when it comes to education, IR, e-commerce, etc.</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Downside includes malicious users as in yahoo messenger.</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The aim of chatbot designers should be: to build tools that help people, facilitate their work, and their interaction with computers using natural language; but not to replace the human role totally, or imitate human conversation perfectly.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9A7204D1-984C-E650-9B0C-A89D47B3FE97}"/>
              </a:ext>
            </a:extLst>
          </p:cNvPr>
          <p:cNvSpPr>
            <a:spLocks noGrp="1" noChangeArrowheads="1"/>
          </p:cNvSpPr>
          <p:nvPr>
            <p:ph type="title"/>
          </p:nvPr>
        </p:nvSpPr>
        <p:spPr>
          <a:xfrm>
            <a:off x="762000" y="676275"/>
            <a:ext cx="8636000" cy="1273175"/>
          </a:xfrm>
        </p:spPr>
        <p:txBody>
          <a:bodyPr lIns="0" tIns="0" rIns="0" bIns="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References</a:t>
            </a:r>
          </a:p>
        </p:txBody>
      </p:sp>
      <p:sp>
        <p:nvSpPr>
          <p:cNvPr id="35843" name="Rectangle 2">
            <a:extLst>
              <a:ext uri="{FF2B5EF4-FFF2-40B4-BE49-F238E27FC236}">
                <a16:creationId xmlns:a16="http://schemas.microsoft.com/office/drawing/2014/main" id="{D944B76B-B727-812F-7CCD-F7D6A84ECC3D}"/>
              </a:ext>
            </a:extLst>
          </p:cNvPr>
          <p:cNvSpPr>
            <a:spLocks noGrp="1" noChangeArrowheads="1"/>
          </p:cNvSpPr>
          <p:nvPr>
            <p:ph type="body" idx="1"/>
          </p:nvPr>
        </p:nvSpPr>
        <p:spPr>
          <a:xfrm>
            <a:off x="720725" y="2160588"/>
            <a:ext cx="8636000" cy="5008562"/>
          </a:xfrm>
        </p:spPr>
        <p:txBody>
          <a:bodyPr lIns="0" tIns="0" rIns="0" bIns="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Bayan Abu Shawar and Eric Atwell, 2007 “Chatbots: Are they Really Useful?” : </a:t>
            </a:r>
            <a:r>
              <a:rPr lang="en-IN" altLang="en-US" sz="2400"/>
              <a:t>LDV Forum - GLDV Journal for Computational Linguistics and Language Technology. </a:t>
            </a:r>
            <a:r>
              <a:rPr lang="en-GB" altLang="en-US" sz="2200"/>
              <a:t>http://www.ldv-forum.org/2007_Heft1/Bayan_Abu-Shawar_and_Eric_Atwell.pdf</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Kerly, A., Hall, P., and Bull, S. 2007. Bringing chatbots into education: Towards natural language negotiation of open learner models. Know.-Based Syst. 20, 2 (Mar. 2007), 177-185.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 </a:t>
            </a:r>
            <a:r>
              <a:rPr lang="en-IN" altLang="en-US" sz="2400"/>
              <a:t>Lane, H.C. (2006).  Intelligent Tutoring Systems:  Prospects for Guided Practice and Efficient Learning. </a:t>
            </a:r>
            <a:r>
              <a:rPr lang="en-IN" altLang="en-US" sz="2400" i="1"/>
              <a:t>Whitepaper for the Army's Science of Learning Workshop, Hampton, VA.  Aug 1-3, 2006. </a:t>
            </a:r>
            <a:endParaRPr lang="en-GB" altLang="en-US" sz="22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solidFill>
                  <a:schemeClr val="tx1"/>
                </a:solidFill>
              </a:rPr>
              <a:t>http://en.wikipedia.org/wiki/Chatterbot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2400"/>
              <a:t>ALICE. 2002. </a:t>
            </a:r>
            <a:r>
              <a:rPr lang="en-IN" altLang="en-US" sz="2400" i="1"/>
              <a:t>A.L.I.C.E AI Foundation, http://www.alicebot.org/</a:t>
            </a:r>
            <a:endParaRPr lang="en-GB" altLang="en-US" sz="22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F35558C-865B-1663-DC83-29C968FC43CA}"/>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History </a:t>
            </a:r>
          </a:p>
        </p:txBody>
      </p:sp>
      <p:sp>
        <p:nvSpPr>
          <p:cNvPr id="6147" name="Text Box 2">
            <a:extLst>
              <a:ext uri="{FF2B5EF4-FFF2-40B4-BE49-F238E27FC236}">
                <a16:creationId xmlns:a16="http://schemas.microsoft.com/office/drawing/2014/main" id="{4C5D3CF8-C083-5826-73B8-84C8A984AA75}"/>
              </a:ext>
            </a:extLst>
          </p:cNvPr>
          <p:cNvSpPr txBox="1">
            <a:spLocks noChangeArrowheads="1"/>
          </p:cNvSpPr>
          <p:nvPr/>
        </p:nvSpPr>
        <p:spPr bwMode="auto">
          <a:xfrm>
            <a:off x="552450" y="1828800"/>
            <a:ext cx="90551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8556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ELIZA </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Developed in the 1960s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Looks for pronouns and verbs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‘You’ becomes ‘I’ and vice versa</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User: You are a dork.</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ELIZA: What makes you think I am a dork?</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PARRY (1972)</a:t>
            </a:r>
            <a:r>
              <a:rPr lang="ar-SA" altLang="en-US" sz="3600">
                <a:solidFill>
                  <a:srgbClr val="000000"/>
                </a:solidFill>
                <a:latin typeface="Arial" panose="020B0604020202020204" pitchFamily="34" charset="0"/>
                <a:cs typeface="Arial" panose="020B0604020202020204" pitchFamily="34" charset="0"/>
              </a:rPr>
              <a:t>‏</a:t>
            </a:r>
            <a:endParaRPr lang="en-GB" altLang="en-US" sz="3600">
              <a:solidFill>
                <a:srgbClr val="000000"/>
              </a:solidFill>
              <a:latin typeface="Arial" panose="020B0604020202020204" pitchFamily="34" charset="0"/>
            </a:endParaRP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Simulated a paranoid schizophrenic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8EE3ED3F-5A03-CB28-1F37-1A6EC626371E}"/>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History (contd)</a:t>
            </a:r>
          </a:p>
        </p:txBody>
      </p:sp>
      <p:sp>
        <p:nvSpPr>
          <p:cNvPr id="7171" name="Text Box 2">
            <a:extLst>
              <a:ext uri="{FF2B5EF4-FFF2-40B4-BE49-F238E27FC236}">
                <a16:creationId xmlns:a16="http://schemas.microsoft.com/office/drawing/2014/main" id="{244E39B0-3C07-85DE-2536-534E53883A00}"/>
              </a:ext>
            </a:extLst>
          </p:cNvPr>
          <p:cNvSpPr txBox="1">
            <a:spLocks noChangeArrowheads="1"/>
          </p:cNvSpPr>
          <p:nvPr/>
        </p:nvSpPr>
        <p:spPr bwMode="auto">
          <a:xfrm>
            <a:off x="552450" y="1828800"/>
            <a:ext cx="90551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8556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3128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RACTER </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1984</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Generate English language prose at random</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Generated a book</a:t>
            </a:r>
          </a:p>
          <a:p>
            <a:pPr lvl="3"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The </a:t>
            </a:r>
            <a:r>
              <a:rPr lang="en-GB" altLang="en-US" sz="3100" b="1">
                <a:solidFill>
                  <a:srgbClr val="000000"/>
                </a:solidFill>
                <a:latin typeface="Arial" panose="020B0604020202020204" pitchFamily="34" charset="0"/>
              </a:rPr>
              <a:t>Policeman's Beard</a:t>
            </a:r>
            <a:r>
              <a:rPr lang="en-GB" altLang="en-US" sz="3100">
                <a:solidFill>
                  <a:srgbClr val="000000"/>
                </a:solidFill>
                <a:latin typeface="Arial" panose="020B0604020202020204" pitchFamily="34" charset="0"/>
              </a:rPr>
              <a:t> Is Half-Constructed</a:t>
            </a:r>
          </a:p>
          <a:p>
            <a:pPr lvl="2" eaLnBrk="1" hangingPunct="1">
              <a:lnSpc>
                <a:spcPct val="95000"/>
              </a:lnSpc>
              <a:buFont typeface="Arial" panose="020B0604020202020204" pitchFamily="34" charset="0"/>
              <a:buNone/>
            </a:pPr>
            <a:endParaRPr lang="en-GB" altLang="en-US" sz="3100">
              <a:solidFill>
                <a:srgbClr val="000000"/>
              </a:solidFill>
              <a:latin typeface="Arial" panose="020B0604020202020204" pitchFamily="34" charset="0"/>
            </a:endParaRPr>
          </a:p>
          <a:p>
            <a:pPr lvl="1" eaLnBrk="1" hangingPunct="1">
              <a:lnSpc>
                <a:spcPct val="95000"/>
              </a:lnSpc>
            </a:pPr>
            <a:endParaRPr lang="en-GB" altLang="en-US" sz="3600">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a:extLst>
              <a:ext uri="{FF2B5EF4-FFF2-40B4-BE49-F238E27FC236}">
                <a16:creationId xmlns:a16="http://schemas.microsoft.com/office/drawing/2014/main" id="{718593D9-9D3C-A8F8-BE7F-F38D6675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955675"/>
            <a:ext cx="7931150" cy="666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2">
            <a:extLst>
              <a:ext uri="{FF2B5EF4-FFF2-40B4-BE49-F238E27FC236}">
                <a16:creationId xmlns:a16="http://schemas.microsoft.com/office/drawing/2014/main" id="{DC88FF30-5706-C177-EA44-BFE4CAAEB2D6}"/>
              </a:ext>
            </a:extLst>
          </p:cNvPr>
          <p:cNvSpPr>
            <a:spLocks noGrp="1"/>
          </p:cNvSpPr>
          <p:nvPr>
            <p:ph type="title"/>
          </p:nvPr>
        </p:nvSpPr>
        <p:spPr>
          <a:xfrm>
            <a:off x="577850" y="0"/>
            <a:ext cx="8634413" cy="1270000"/>
          </a:xfrm>
        </p:spPr>
        <p:txBody>
          <a:bodyPr/>
          <a:lstStyle/>
          <a:p>
            <a:r>
              <a:rPr lang="en-US" altLang="en-US"/>
              <a:t>Excerpt from the book</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D134396-9D23-AF44-27DC-7488E2477581}"/>
              </a:ext>
            </a:extLst>
          </p:cNvPr>
          <p:cNvSpPr>
            <a:spLocks noGrp="1"/>
          </p:cNvSpPr>
          <p:nvPr>
            <p:ph type="title"/>
          </p:nvPr>
        </p:nvSpPr>
        <p:spPr/>
        <p:txBody>
          <a:bodyPr/>
          <a:lstStyle/>
          <a:p>
            <a:r>
              <a:rPr lang="en-US" altLang="en-US"/>
              <a:t>History (contd.)</a:t>
            </a:r>
            <a:endParaRPr lang="en-IN" altLang="en-US"/>
          </a:p>
        </p:txBody>
      </p:sp>
      <p:sp>
        <p:nvSpPr>
          <p:cNvPr id="9219" name="Content Placeholder 2">
            <a:extLst>
              <a:ext uri="{FF2B5EF4-FFF2-40B4-BE49-F238E27FC236}">
                <a16:creationId xmlns:a16="http://schemas.microsoft.com/office/drawing/2014/main" id="{919A714D-0269-C54B-7393-16FB56E1A9F4}"/>
              </a:ext>
            </a:extLst>
          </p:cNvPr>
          <p:cNvSpPr>
            <a:spLocks noGrp="1"/>
          </p:cNvSpPr>
          <p:nvPr>
            <p:ph idx="1"/>
          </p:nvPr>
        </p:nvSpPr>
        <p:spPr/>
        <p:txBody>
          <a:bodyPr/>
          <a:lstStyle/>
          <a:p>
            <a:pPr lvl="1" indent="-342900">
              <a:lnSpc>
                <a:spcPct val="95000"/>
              </a:lnSpc>
              <a:buFont typeface="Arial" panose="020B0604020202020204" pitchFamily="34"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600">
                <a:latin typeface="Arial" panose="020B0604020202020204" pitchFamily="34" charset="0"/>
              </a:rPr>
              <a:t>ALICE</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rPr>
              <a:t>1994 </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rPr>
              <a:t>Three time loebner prize winner</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rPr>
              <a:t>Richard Wallace</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hlinkClick r:id="rId2"/>
              </a:rPr>
              <a:t>http://www.alicebot.org/</a:t>
            </a:r>
            <a:r>
              <a:rPr lang="en-GB" altLang="en-US" sz="3100">
                <a:latin typeface="Arial" panose="020B0604020202020204" pitchFamily="34" charset="0"/>
              </a:rPr>
              <a:t>  </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altLang="en-US" sz="3100">
              <a:latin typeface="Arial" panose="020B0604020202020204" pitchFamily="34" charset="0"/>
            </a:endParaRPr>
          </a:p>
          <a:p>
            <a: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3E9A3166-90CE-D3DC-D57E-B8CB557EEFF4}"/>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Talk Outline</a:t>
            </a:r>
          </a:p>
        </p:txBody>
      </p:sp>
      <p:sp>
        <p:nvSpPr>
          <p:cNvPr id="10243" name="Text Box 2">
            <a:extLst>
              <a:ext uri="{FF2B5EF4-FFF2-40B4-BE49-F238E27FC236}">
                <a16:creationId xmlns:a16="http://schemas.microsoft.com/office/drawing/2014/main" id="{A655E8DC-8243-0B6B-15C7-D81731B7AD4F}"/>
              </a:ext>
            </a:extLst>
          </p:cNvPr>
          <p:cNvSpPr txBox="1">
            <a:spLocks noChangeArrowheads="1"/>
          </p:cNvSpPr>
          <p:nvPr/>
        </p:nvSpPr>
        <p:spPr bwMode="auto">
          <a:xfrm>
            <a:off x="508000" y="1595438"/>
            <a:ext cx="90551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8556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How do chat bots work?</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Use of AIML for storing language models.</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Applications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Intelligent Tutoring Systems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Other applications here</a:t>
            </a: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AE598080-69FA-60F4-2996-B5A4D01479F2}"/>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How Do Chatbots Work</a:t>
            </a:r>
          </a:p>
        </p:txBody>
      </p:sp>
      <p:sp>
        <p:nvSpPr>
          <p:cNvPr id="11267" name="Text Box 2">
            <a:extLst>
              <a:ext uri="{FF2B5EF4-FFF2-40B4-BE49-F238E27FC236}">
                <a16:creationId xmlns:a16="http://schemas.microsoft.com/office/drawing/2014/main" id="{A4F05E87-A82A-6771-C2B4-E18057FA6901}"/>
              </a:ext>
            </a:extLst>
          </p:cNvPr>
          <p:cNvSpPr txBox="1">
            <a:spLocks noChangeArrowheads="1"/>
          </p:cNvSpPr>
          <p:nvPr/>
        </p:nvSpPr>
        <p:spPr bwMode="auto">
          <a:xfrm>
            <a:off x="762000" y="2200275"/>
            <a:ext cx="8636000" cy="796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775"/>
              </a:spcBef>
              <a:buFont typeface="Times New Roman" panose="02020603050405020304" pitchFamily="18" charset="0"/>
              <a:buChar char="•"/>
            </a:pPr>
            <a:r>
              <a:rPr lang="en-GB" altLang="en-US" sz="3100">
                <a:solidFill>
                  <a:srgbClr val="000000"/>
                </a:solidFill>
              </a:rPr>
              <a:t>Don’t have a good understanding of conversation</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Are based on pattern matching</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Chatterbots have a set of input and output rules</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Recognize cue words from user and responds with a pre-calculated response</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For e.g.:- Human: “I am feeling very worried today.”</a:t>
            </a:r>
          </a:p>
          <a:p>
            <a:pPr eaLnBrk="1" hangingPunct="1">
              <a:lnSpc>
                <a:spcPct val="100000"/>
              </a:lnSpc>
              <a:spcBef>
                <a:spcPts val="775"/>
              </a:spcBef>
            </a:pPr>
            <a:r>
              <a:rPr lang="en-GB" altLang="en-US" sz="3100">
                <a:solidFill>
                  <a:srgbClr val="000000"/>
                </a:solidFill>
              </a:rPr>
              <a:t>	Chatterbot: “Why are you feeling worried lately?”</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Other chatterbots learn through user interactions</a:t>
            </a:r>
          </a:p>
          <a:p>
            <a:pPr eaLnBrk="1" hangingPunct="1">
              <a:lnSpc>
                <a:spcPct val="100000"/>
              </a:lnSpc>
              <a:spcBef>
                <a:spcPts val="775"/>
              </a:spcBef>
            </a:pPr>
            <a:endParaRPr lang="en-GB" altLang="en-US" sz="3100">
              <a:solidFill>
                <a:srgbClr val="000000"/>
              </a:solidFill>
            </a:endParaRPr>
          </a:p>
          <a:p>
            <a:pPr eaLnBrk="1" hangingPunct="1">
              <a:lnSpc>
                <a:spcPct val="100000"/>
              </a:lnSpc>
              <a:spcBef>
                <a:spcPts val="775"/>
              </a:spcBef>
            </a:pPr>
            <a:endParaRPr lang="en-GB" altLang="en-US" sz="31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Condensed"/>
        <a:cs typeface="DejaVu Sans Condensed"/>
      </a:majorFont>
      <a:minorFont>
        <a:latin typeface="Times New Roman"/>
        <a:ea typeface="DejaVu Sans Condensed"/>
        <a:cs typeface="DejaVu Sans Condensed"/>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8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8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1364</Words>
  <Application>Microsoft Office PowerPoint</Application>
  <PresentationFormat>Custom</PresentationFormat>
  <Paragraphs>261</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Excerpt from the book</vt:lpstr>
      <vt:lpstr>History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Nokleberg</dc:creator>
  <cp:lastModifiedBy>dharsinip872@gmail.com</cp:lastModifiedBy>
  <cp:revision>23</cp:revision>
  <dcterms:modified xsi:type="dcterms:W3CDTF">2023-10-16T13:49:08Z</dcterms:modified>
</cp:coreProperties>
</file>