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5"/>
  </p:notesMasterIdLst>
  <p:sldIdLst>
    <p:sldId id="257" r:id="rId2"/>
    <p:sldId id="258" r:id="rId3"/>
    <p:sldId id="259" r:id="rId4"/>
    <p:sldId id="260" r:id="rId5"/>
    <p:sldId id="261" r:id="rId6"/>
    <p:sldId id="289" r:id="rId7"/>
    <p:sldId id="288"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10158413" cy="7621588"/>
  <p:notesSz cx="6858000" cy="9144000"/>
  <p:defaultTextStyle>
    <a:defPPr>
      <a:defRPr lang="en-GB"/>
    </a:defPPr>
    <a:lvl1pPr algn="l" defTabSz="449263" rtl="0" fontAlgn="base">
      <a:lnSpc>
        <a:spcPct val="98000"/>
      </a:lnSpc>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ondensed" charset="0"/>
      </a:defRPr>
    </a:lvl1pPr>
    <a:lvl2pPr marL="457200" algn="l" defTabSz="449263" rtl="0" fontAlgn="base">
      <a:lnSpc>
        <a:spcPct val="98000"/>
      </a:lnSpc>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ondensed" charset="0"/>
      </a:defRPr>
    </a:lvl2pPr>
    <a:lvl3pPr marL="914400" algn="l" defTabSz="449263" rtl="0" fontAlgn="base">
      <a:lnSpc>
        <a:spcPct val="98000"/>
      </a:lnSpc>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ondensed" charset="0"/>
      </a:defRPr>
    </a:lvl3pPr>
    <a:lvl4pPr marL="1371600" algn="l" defTabSz="449263" rtl="0" fontAlgn="base">
      <a:lnSpc>
        <a:spcPct val="98000"/>
      </a:lnSpc>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ondensed" charset="0"/>
      </a:defRPr>
    </a:lvl4pPr>
    <a:lvl5pPr marL="1828800" algn="l" defTabSz="449263" rtl="0" fontAlgn="base">
      <a:lnSpc>
        <a:spcPct val="98000"/>
      </a:lnSpc>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ondensed" charset="0"/>
      </a:defRPr>
    </a:lvl5pPr>
    <a:lvl6pPr marL="2286000" algn="l" defTabSz="914400" rtl="0" eaLnBrk="1" latinLnBrk="0" hangingPunct="1">
      <a:defRPr sz="2400" kern="1200">
        <a:solidFill>
          <a:schemeClr val="bg1"/>
        </a:solidFill>
        <a:latin typeface="Times New Roman" panose="02020603050405020304" pitchFamily="18" charset="0"/>
        <a:ea typeface="+mn-ea"/>
        <a:cs typeface="DejaVu Sans Condensed" charset="0"/>
      </a:defRPr>
    </a:lvl6pPr>
    <a:lvl7pPr marL="2743200" algn="l" defTabSz="914400" rtl="0" eaLnBrk="1" latinLnBrk="0" hangingPunct="1">
      <a:defRPr sz="2400" kern="1200">
        <a:solidFill>
          <a:schemeClr val="bg1"/>
        </a:solidFill>
        <a:latin typeface="Times New Roman" panose="02020603050405020304" pitchFamily="18" charset="0"/>
        <a:ea typeface="+mn-ea"/>
        <a:cs typeface="DejaVu Sans Condensed" charset="0"/>
      </a:defRPr>
    </a:lvl7pPr>
    <a:lvl8pPr marL="3200400" algn="l" defTabSz="914400" rtl="0" eaLnBrk="1" latinLnBrk="0" hangingPunct="1">
      <a:defRPr sz="2400" kern="1200">
        <a:solidFill>
          <a:schemeClr val="bg1"/>
        </a:solidFill>
        <a:latin typeface="Times New Roman" panose="02020603050405020304" pitchFamily="18" charset="0"/>
        <a:ea typeface="+mn-ea"/>
        <a:cs typeface="DejaVu Sans Condensed" charset="0"/>
      </a:defRPr>
    </a:lvl8pPr>
    <a:lvl9pPr marL="3657600" algn="l" defTabSz="914400" rtl="0" eaLnBrk="1" latinLnBrk="0" hangingPunct="1">
      <a:defRPr sz="2400" kern="1200">
        <a:solidFill>
          <a:schemeClr val="bg1"/>
        </a:solidFill>
        <a:latin typeface="Times New Roman" panose="02020603050405020304" pitchFamily="18" charset="0"/>
        <a:ea typeface="+mn-ea"/>
        <a:cs typeface="DejaVu Sans Condensed"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068" y="-11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a:extLst>
              <a:ext uri="{FF2B5EF4-FFF2-40B4-BE49-F238E27FC236}">
                <a16:creationId xmlns:a16="http://schemas.microsoft.com/office/drawing/2014/main" id="{B32FB5ED-0DA4-14BE-F3BD-766DBD07DF7D}"/>
              </a:ext>
            </a:extLst>
          </p:cNvPr>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n-GB">
              <a:cs typeface="+mn-cs"/>
            </a:endParaRPr>
          </a:p>
        </p:txBody>
      </p:sp>
      <p:sp>
        <p:nvSpPr>
          <p:cNvPr id="2050" name="Text Box 2">
            <a:extLst>
              <a:ext uri="{FF2B5EF4-FFF2-40B4-BE49-F238E27FC236}">
                <a16:creationId xmlns:a16="http://schemas.microsoft.com/office/drawing/2014/main" id="{8B61E044-8141-1EE2-EBED-8A2F8A09C7B6}"/>
              </a:ext>
            </a:extLst>
          </p:cNvPr>
          <p:cNvSpPr txBox="1">
            <a:spLocks noChangeArrowheads="1"/>
          </p:cNvSpPr>
          <p:nvPr/>
        </p:nvSpPr>
        <p:spPr bwMode="auto">
          <a:xfrm>
            <a:off x="0" y="0"/>
            <a:ext cx="2971800" cy="460375"/>
          </a:xfrm>
          <a:prstGeom prst="rect">
            <a:avLst/>
          </a:prstGeom>
          <a:noFill/>
          <a:ln w="9525">
            <a:noFill/>
            <a:round/>
            <a:headEnd/>
            <a:tailEnd/>
          </a:ln>
          <a:effectLst/>
        </p:spPr>
        <p:txBody>
          <a:bodyPr wrap="none" anchor="ctr"/>
          <a:lstStyle/>
          <a:p>
            <a:pPr>
              <a:defRPr/>
            </a:pPr>
            <a:endParaRPr lang="en-GB">
              <a:cs typeface="+mn-cs"/>
            </a:endParaRPr>
          </a:p>
        </p:txBody>
      </p:sp>
      <p:sp>
        <p:nvSpPr>
          <p:cNvPr id="2051" name="Rectangle 3">
            <a:extLst>
              <a:ext uri="{FF2B5EF4-FFF2-40B4-BE49-F238E27FC236}">
                <a16:creationId xmlns:a16="http://schemas.microsoft.com/office/drawing/2014/main" id="{550181A5-5472-2013-06AB-F99BD569A459}"/>
              </a:ext>
            </a:extLst>
          </p:cNvPr>
          <p:cNvSpPr>
            <a:spLocks noGrp="1" noChangeArrowheads="1"/>
          </p:cNvSpPr>
          <p:nvPr>
            <p:ph type="dt"/>
          </p:nvPr>
        </p:nvSpPr>
        <p:spPr bwMode="auto">
          <a:xfrm>
            <a:off x="3884613" y="0"/>
            <a:ext cx="2970212"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ondensed" charset="0"/>
                <a:cs typeface="DejaVu Sans Condensed" charset="0"/>
              </a:defRPr>
            </a:lvl1pPr>
          </a:lstStyle>
          <a:p>
            <a:pPr>
              <a:defRPr/>
            </a:pPr>
            <a:endParaRPr lang="en-GB"/>
          </a:p>
        </p:txBody>
      </p:sp>
      <p:sp>
        <p:nvSpPr>
          <p:cNvPr id="36869" name="Rectangle 4">
            <a:extLst>
              <a:ext uri="{FF2B5EF4-FFF2-40B4-BE49-F238E27FC236}">
                <a16:creationId xmlns:a16="http://schemas.microsoft.com/office/drawing/2014/main" id="{BE9BD049-13AF-3476-0BD1-A5257E7F40CD}"/>
              </a:ext>
            </a:extLst>
          </p:cNvPr>
          <p:cNvSpPr>
            <a:spLocks noGrp="1" noRot="1" noChangeAspect="1" noChangeArrowheads="1"/>
          </p:cNvSpPr>
          <p:nvPr>
            <p:ph type="sldImg"/>
          </p:nvPr>
        </p:nvSpPr>
        <p:spPr bwMode="auto">
          <a:xfrm>
            <a:off x="1143000" y="685800"/>
            <a:ext cx="4570413" cy="3427413"/>
          </a:xfrm>
          <a:prstGeom prst="rect">
            <a:avLst/>
          </a:prstGeom>
          <a:noFill/>
          <a:ln w="126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8A39A241-62D7-9F9D-E464-38E17AC3A822}"/>
              </a:ext>
            </a:extLst>
          </p:cNvPr>
          <p:cNvSpPr>
            <a:spLocks noGrp="1" noChangeArrowheads="1"/>
          </p:cNvSpPr>
          <p:nvPr>
            <p:ph type="body"/>
          </p:nvPr>
        </p:nvSpPr>
        <p:spPr bwMode="auto">
          <a:xfrm>
            <a:off x="685800" y="4343400"/>
            <a:ext cx="5484813" cy="41132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a:p>
        </p:txBody>
      </p:sp>
      <p:sp>
        <p:nvSpPr>
          <p:cNvPr id="2054" name="Text Box 6">
            <a:extLst>
              <a:ext uri="{FF2B5EF4-FFF2-40B4-BE49-F238E27FC236}">
                <a16:creationId xmlns:a16="http://schemas.microsoft.com/office/drawing/2014/main" id="{74822F49-FDD1-4965-CC7C-F1FC5FC52B61}"/>
              </a:ext>
            </a:extLst>
          </p:cNvPr>
          <p:cNvSpPr txBox="1">
            <a:spLocks noChangeArrowheads="1"/>
          </p:cNvSpPr>
          <p:nvPr/>
        </p:nvSpPr>
        <p:spPr bwMode="auto">
          <a:xfrm>
            <a:off x="0" y="8683625"/>
            <a:ext cx="2971800" cy="460375"/>
          </a:xfrm>
          <a:prstGeom prst="rect">
            <a:avLst/>
          </a:prstGeom>
          <a:noFill/>
          <a:ln w="9525">
            <a:noFill/>
            <a:round/>
            <a:headEnd/>
            <a:tailEnd/>
          </a:ln>
          <a:effectLst/>
        </p:spPr>
        <p:txBody>
          <a:bodyPr wrap="none" anchor="ctr"/>
          <a:lstStyle/>
          <a:p>
            <a:pPr>
              <a:defRPr/>
            </a:pPr>
            <a:endParaRPr lang="en-GB">
              <a:cs typeface="+mn-cs"/>
            </a:endParaRPr>
          </a:p>
        </p:txBody>
      </p:sp>
      <p:sp>
        <p:nvSpPr>
          <p:cNvPr id="2055" name="Rectangle 7">
            <a:extLst>
              <a:ext uri="{FF2B5EF4-FFF2-40B4-BE49-F238E27FC236}">
                <a16:creationId xmlns:a16="http://schemas.microsoft.com/office/drawing/2014/main" id="{7A51AB0A-2DFA-6194-3CD6-F4775DE15A48}"/>
              </a:ext>
            </a:extLst>
          </p:cNvPr>
          <p:cNvSpPr>
            <a:spLocks noGrp="1" noChangeArrowheads="1"/>
          </p:cNvSpPr>
          <p:nvPr>
            <p:ph type="sldNum"/>
          </p:nvPr>
        </p:nvSpPr>
        <p:spPr bwMode="auto">
          <a:xfrm>
            <a:off x="3884613" y="8685213"/>
            <a:ext cx="2970212" cy="45561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defRPr>
            </a:lvl1pPr>
          </a:lstStyle>
          <a:p>
            <a:fld id="{DAB0B5A0-1D67-40D3-876C-E90AB01F2621}"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B406CF7A-1E70-0670-CE26-28579CCBDF0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840CD72E-4858-4D9A-80C6-7D4EF2607886}" type="slidenum">
              <a:rPr lang="en-GB" altLang="en-US" sz="1200">
                <a:solidFill>
                  <a:srgbClr val="000000"/>
                </a:solidFill>
              </a:rPr>
              <a:pPr eaLnBrk="1" hangingPunct="1"/>
              <a:t>1</a:t>
            </a:fld>
            <a:endParaRPr lang="en-GB" altLang="en-US" sz="1200">
              <a:solidFill>
                <a:srgbClr val="000000"/>
              </a:solidFill>
            </a:endParaRPr>
          </a:p>
        </p:txBody>
      </p:sp>
      <p:sp>
        <p:nvSpPr>
          <p:cNvPr id="38915" name="Rectangle 1">
            <a:extLst>
              <a:ext uri="{FF2B5EF4-FFF2-40B4-BE49-F238E27FC236}">
                <a16:creationId xmlns:a16="http://schemas.microsoft.com/office/drawing/2014/main" id="{C200DE08-C294-90A1-C586-6DC3911F9888}"/>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38916" name="Rectangle 2">
            <a:extLst>
              <a:ext uri="{FF2B5EF4-FFF2-40B4-BE49-F238E27FC236}">
                <a16:creationId xmlns:a16="http://schemas.microsoft.com/office/drawing/2014/main" id="{1244ED20-625B-EF24-8F6B-E524B7FE378E}"/>
              </a:ext>
            </a:extLst>
          </p:cNvPr>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E57DC608-32B5-B2A9-A5C5-F44B8E7F0B5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D090BBCD-CC17-4694-95E0-F065DB9C9864}" type="slidenum">
              <a:rPr lang="en-GB" altLang="en-US" sz="1200">
                <a:solidFill>
                  <a:srgbClr val="000000"/>
                </a:solidFill>
              </a:rPr>
              <a:pPr eaLnBrk="1" hangingPunct="1"/>
              <a:t>12</a:t>
            </a:fld>
            <a:endParaRPr lang="en-GB" altLang="en-US" sz="1200">
              <a:solidFill>
                <a:srgbClr val="000000"/>
              </a:solidFill>
            </a:endParaRPr>
          </a:p>
        </p:txBody>
      </p:sp>
      <p:sp>
        <p:nvSpPr>
          <p:cNvPr id="48131" name="Rectangle 1">
            <a:extLst>
              <a:ext uri="{FF2B5EF4-FFF2-40B4-BE49-F238E27FC236}">
                <a16:creationId xmlns:a16="http://schemas.microsoft.com/office/drawing/2014/main" id="{5A550098-238D-7DF4-D3EB-16C79B7A2EF4}"/>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48132" name="Rectangle 2">
            <a:extLst>
              <a:ext uri="{FF2B5EF4-FFF2-40B4-BE49-F238E27FC236}">
                <a16:creationId xmlns:a16="http://schemas.microsoft.com/office/drawing/2014/main" id="{DDBF967C-7E36-CAE4-1554-42BE364C263E}"/>
              </a:ext>
            </a:extLst>
          </p:cNvPr>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B3DADC30-4E89-0981-E13B-158A8644E5D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8C0FFF8E-429A-424C-AAAD-B3CEA9067993}" type="slidenum">
              <a:rPr lang="en-GB" altLang="en-US" sz="1200">
                <a:solidFill>
                  <a:srgbClr val="000000"/>
                </a:solidFill>
              </a:rPr>
              <a:pPr eaLnBrk="1" hangingPunct="1"/>
              <a:t>13</a:t>
            </a:fld>
            <a:endParaRPr lang="en-GB" altLang="en-US" sz="1200">
              <a:solidFill>
                <a:srgbClr val="000000"/>
              </a:solidFill>
            </a:endParaRPr>
          </a:p>
        </p:txBody>
      </p:sp>
      <p:sp>
        <p:nvSpPr>
          <p:cNvPr id="49155" name="Rectangle 1">
            <a:extLst>
              <a:ext uri="{FF2B5EF4-FFF2-40B4-BE49-F238E27FC236}">
                <a16:creationId xmlns:a16="http://schemas.microsoft.com/office/drawing/2014/main" id="{D2382497-12B5-F90E-EEFA-30F4333C0562}"/>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49156" name="Rectangle 2">
            <a:extLst>
              <a:ext uri="{FF2B5EF4-FFF2-40B4-BE49-F238E27FC236}">
                <a16:creationId xmlns:a16="http://schemas.microsoft.com/office/drawing/2014/main" id="{EB0DCC8D-4AB5-50E9-D397-8782C315B8AE}"/>
              </a:ext>
            </a:extLst>
          </p:cNvPr>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635587E5-7FFC-A058-91C7-63D29064153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C505385A-A2D9-4686-9CF9-8DF5B26BC50D}" type="slidenum">
              <a:rPr lang="en-GB" altLang="en-US" sz="1200">
                <a:solidFill>
                  <a:srgbClr val="000000"/>
                </a:solidFill>
              </a:rPr>
              <a:pPr eaLnBrk="1" hangingPunct="1"/>
              <a:t>14</a:t>
            </a:fld>
            <a:endParaRPr lang="en-GB" altLang="en-US" sz="1200">
              <a:solidFill>
                <a:srgbClr val="000000"/>
              </a:solidFill>
            </a:endParaRPr>
          </a:p>
        </p:txBody>
      </p:sp>
      <p:sp>
        <p:nvSpPr>
          <p:cNvPr id="50179" name="Rectangle 1">
            <a:extLst>
              <a:ext uri="{FF2B5EF4-FFF2-40B4-BE49-F238E27FC236}">
                <a16:creationId xmlns:a16="http://schemas.microsoft.com/office/drawing/2014/main" id="{2E70393C-4F4B-BE32-BD3D-A23E48C21A2B}"/>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50180" name="Rectangle 2">
            <a:extLst>
              <a:ext uri="{FF2B5EF4-FFF2-40B4-BE49-F238E27FC236}">
                <a16:creationId xmlns:a16="http://schemas.microsoft.com/office/drawing/2014/main" id="{170FB633-3EFD-24E2-DDC4-403E443DDFE3}"/>
              </a:ext>
            </a:extLst>
          </p:cNvPr>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8CB1A61C-A2A3-B39D-651D-E2F369356C7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27555CEE-57DA-4145-9B6D-3541928D56C9}" type="slidenum">
              <a:rPr lang="en-GB" altLang="en-US" sz="1200">
                <a:solidFill>
                  <a:srgbClr val="000000"/>
                </a:solidFill>
              </a:rPr>
              <a:pPr eaLnBrk="1" hangingPunct="1"/>
              <a:t>15</a:t>
            </a:fld>
            <a:endParaRPr lang="en-GB" altLang="en-US" sz="1200">
              <a:solidFill>
                <a:srgbClr val="000000"/>
              </a:solidFill>
            </a:endParaRPr>
          </a:p>
        </p:txBody>
      </p:sp>
      <p:sp>
        <p:nvSpPr>
          <p:cNvPr id="51203" name="Rectangle 1">
            <a:extLst>
              <a:ext uri="{FF2B5EF4-FFF2-40B4-BE49-F238E27FC236}">
                <a16:creationId xmlns:a16="http://schemas.microsoft.com/office/drawing/2014/main" id="{253450CE-54BF-3752-CCCE-A377379BB04C}"/>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51204" name="Rectangle 2">
            <a:extLst>
              <a:ext uri="{FF2B5EF4-FFF2-40B4-BE49-F238E27FC236}">
                <a16:creationId xmlns:a16="http://schemas.microsoft.com/office/drawing/2014/main" id="{94F20170-CACE-764F-ED25-EAF0112CD10D}"/>
              </a:ext>
            </a:extLst>
          </p:cNvPr>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ACDC7E01-DE75-4BD8-14A3-7D0BD4F05C8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3B9C12D4-993C-4E14-8079-152399767B15}" type="slidenum">
              <a:rPr lang="en-GB" altLang="en-US" sz="1200">
                <a:solidFill>
                  <a:srgbClr val="000000"/>
                </a:solidFill>
              </a:rPr>
              <a:pPr eaLnBrk="1" hangingPunct="1"/>
              <a:t>16</a:t>
            </a:fld>
            <a:endParaRPr lang="en-GB" altLang="en-US" sz="1200">
              <a:solidFill>
                <a:srgbClr val="000000"/>
              </a:solidFill>
            </a:endParaRPr>
          </a:p>
        </p:txBody>
      </p:sp>
      <p:sp>
        <p:nvSpPr>
          <p:cNvPr id="52227" name="Rectangle 1">
            <a:extLst>
              <a:ext uri="{FF2B5EF4-FFF2-40B4-BE49-F238E27FC236}">
                <a16:creationId xmlns:a16="http://schemas.microsoft.com/office/drawing/2014/main" id="{C9D32EDC-EB09-EBDC-7F28-BD54BBD2188E}"/>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52228" name="Rectangle 2">
            <a:extLst>
              <a:ext uri="{FF2B5EF4-FFF2-40B4-BE49-F238E27FC236}">
                <a16:creationId xmlns:a16="http://schemas.microsoft.com/office/drawing/2014/main" id="{0C6C1C78-0B74-306D-EA57-F9572A193FFF}"/>
              </a:ext>
            </a:extLst>
          </p:cNvPr>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7ECCC511-B582-B63D-553F-E9A47F0432B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861816A5-3C39-4ED3-8473-F99E59F69298}" type="slidenum">
              <a:rPr lang="en-GB" altLang="en-US" sz="1200">
                <a:solidFill>
                  <a:srgbClr val="000000"/>
                </a:solidFill>
              </a:rPr>
              <a:pPr eaLnBrk="1" hangingPunct="1"/>
              <a:t>17</a:t>
            </a:fld>
            <a:endParaRPr lang="en-GB" altLang="en-US" sz="1200">
              <a:solidFill>
                <a:srgbClr val="000000"/>
              </a:solidFill>
            </a:endParaRPr>
          </a:p>
        </p:txBody>
      </p:sp>
      <p:sp>
        <p:nvSpPr>
          <p:cNvPr id="53251" name="Rectangle 1">
            <a:extLst>
              <a:ext uri="{FF2B5EF4-FFF2-40B4-BE49-F238E27FC236}">
                <a16:creationId xmlns:a16="http://schemas.microsoft.com/office/drawing/2014/main" id="{2FA2A4C4-299B-FE63-245B-DE4ECD454AF9}"/>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53252" name="Rectangle 2">
            <a:extLst>
              <a:ext uri="{FF2B5EF4-FFF2-40B4-BE49-F238E27FC236}">
                <a16:creationId xmlns:a16="http://schemas.microsoft.com/office/drawing/2014/main" id="{AADE0C97-628E-9387-8835-5159624E7034}"/>
              </a:ext>
            </a:extLst>
          </p:cNvPr>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D651E3B2-3716-2B12-9D8A-B03FE94CA55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7D7609A9-BFD2-495C-AF79-E4339F54A689}" type="slidenum">
              <a:rPr lang="en-GB" altLang="en-US" sz="1200">
                <a:solidFill>
                  <a:srgbClr val="000000"/>
                </a:solidFill>
              </a:rPr>
              <a:pPr eaLnBrk="1" hangingPunct="1"/>
              <a:t>18</a:t>
            </a:fld>
            <a:endParaRPr lang="en-GB" altLang="en-US" sz="1200">
              <a:solidFill>
                <a:srgbClr val="000000"/>
              </a:solidFill>
            </a:endParaRPr>
          </a:p>
        </p:txBody>
      </p:sp>
      <p:sp>
        <p:nvSpPr>
          <p:cNvPr id="54275" name="Rectangle 1">
            <a:extLst>
              <a:ext uri="{FF2B5EF4-FFF2-40B4-BE49-F238E27FC236}">
                <a16:creationId xmlns:a16="http://schemas.microsoft.com/office/drawing/2014/main" id="{9F85CDD1-AF22-E672-1751-83E78A8EDBAA}"/>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54276" name="Rectangle 2">
            <a:extLst>
              <a:ext uri="{FF2B5EF4-FFF2-40B4-BE49-F238E27FC236}">
                <a16:creationId xmlns:a16="http://schemas.microsoft.com/office/drawing/2014/main" id="{F3DEF013-E1F3-F37C-6D36-DD64728C8281}"/>
              </a:ext>
            </a:extLst>
          </p:cNvPr>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8D6A310E-882F-A49B-8877-F60B001D53A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69853979-73D9-49A6-8C56-9509AAD06E56}" type="slidenum">
              <a:rPr lang="en-GB" altLang="en-US" sz="1200">
                <a:solidFill>
                  <a:srgbClr val="000000"/>
                </a:solidFill>
              </a:rPr>
              <a:pPr eaLnBrk="1" hangingPunct="1"/>
              <a:t>19</a:t>
            </a:fld>
            <a:endParaRPr lang="en-GB" altLang="en-US" sz="1200">
              <a:solidFill>
                <a:srgbClr val="000000"/>
              </a:solidFill>
            </a:endParaRPr>
          </a:p>
        </p:txBody>
      </p:sp>
      <p:sp>
        <p:nvSpPr>
          <p:cNvPr id="55299" name="Rectangle 1">
            <a:extLst>
              <a:ext uri="{FF2B5EF4-FFF2-40B4-BE49-F238E27FC236}">
                <a16:creationId xmlns:a16="http://schemas.microsoft.com/office/drawing/2014/main" id="{96BC62BF-D5DF-5F43-BB2B-C840148A42C8}"/>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55300" name="Rectangle 2">
            <a:extLst>
              <a:ext uri="{FF2B5EF4-FFF2-40B4-BE49-F238E27FC236}">
                <a16:creationId xmlns:a16="http://schemas.microsoft.com/office/drawing/2014/main" id="{2B623AF3-20C2-73E1-7732-EA9F711DF5D4}"/>
              </a:ext>
            </a:extLst>
          </p:cNvPr>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5B11C7CB-BB42-7C11-7353-297A8933EA1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A61487A5-3EEA-4A06-88CF-13056CAB6060}" type="slidenum">
              <a:rPr lang="en-GB" altLang="en-US" sz="1200">
                <a:solidFill>
                  <a:srgbClr val="000000"/>
                </a:solidFill>
              </a:rPr>
              <a:pPr eaLnBrk="1" hangingPunct="1"/>
              <a:t>20</a:t>
            </a:fld>
            <a:endParaRPr lang="en-GB" altLang="en-US" sz="1200">
              <a:solidFill>
                <a:srgbClr val="000000"/>
              </a:solidFill>
            </a:endParaRPr>
          </a:p>
        </p:txBody>
      </p:sp>
      <p:sp>
        <p:nvSpPr>
          <p:cNvPr id="56323" name="Rectangle 1">
            <a:extLst>
              <a:ext uri="{FF2B5EF4-FFF2-40B4-BE49-F238E27FC236}">
                <a16:creationId xmlns:a16="http://schemas.microsoft.com/office/drawing/2014/main" id="{B7EDAC5C-A213-C518-F08D-2D5E18488682}"/>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56324" name="Rectangle 2">
            <a:extLst>
              <a:ext uri="{FF2B5EF4-FFF2-40B4-BE49-F238E27FC236}">
                <a16:creationId xmlns:a16="http://schemas.microsoft.com/office/drawing/2014/main" id="{3AE5771F-9CA5-3E30-91BE-F873D38018C2}"/>
              </a:ext>
            </a:extLst>
          </p:cNvPr>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438EF22F-0DEE-70CA-2EB3-5115881F403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92D75F3E-7287-4524-85E3-BDAAFF8C2006}" type="slidenum">
              <a:rPr lang="en-GB" altLang="en-US" sz="1200">
                <a:solidFill>
                  <a:srgbClr val="000000"/>
                </a:solidFill>
              </a:rPr>
              <a:pPr eaLnBrk="1" hangingPunct="1"/>
              <a:t>21</a:t>
            </a:fld>
            <a:endParaRPr lang="en-GB" altLang="en-US" sz="1200">
              <a:solidFill>
                <a:srgbClr val="000000"/>
              </a:solidFill>
            </a:endParaRPr>
          </a:p>
        </p:txBody>
      </p:sp>
      <p:sp>
        <p:nvSpPr>
          <p:cNvPr id="57347" name="Rectangle 1">
            <a:extLst>
              <a:ext uri="{FF2B5EF4-FFF2-40B4-BE49-F238E27FC236}">
                <a16:creationId xmlns:a16="http://schemas.microsoft.com/office/drawing/2014/main" id="{E9A92C02-7192-BFBA-03E4-F60697668505}"/>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57348" name="Rectangle 2">
            <a:extLst>
              <a:ext uri="{FF2B5EF4-FFF2-40B4-BE49-F238E27FC236}">
                <a16:creationId xmlns:a16="http://schemas.microsoft.com/office/drawing/2014/main" id="{EAA519B8-949E-E012-2A0F-1026F7FD5240}"/>
              </a:ext>
            </a:extLst>
          </p:cNvPr>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AF8A49AA-473E-842F-CD49-A3928A121D7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65285A68-42D0-43AE-B6AE-0F228813D98F}" type="slidenum">
              <a:rPr lang="en-GB" altLang="en-US" sz="1200">
                <a:solidFill>
                  <a:srgbClr val="000000"/>
                </a:solidFill>
              </a:rPr>
              <a:pPr eaLnBrk="1" hangingPunct="1"/>
              <a:t>2</a:t>
            </a:fld>
            <a:endParaRPr lang="en-GB" altLang="en-US" sz="1200">
              <a:solidFill>
                <a:srgbClr val="000000"/>
              </a:solidFill>
            </a:endParaRPr>
          </a:p>
        </p:txBody>
      </p:sp>
      <p:sp>
        <p:nvSpPr>
          <p:cNvPr id="39939" name="Rectangle 1">
            <a:extLst>
              <a:ext uri="{FF2B5EF4-FFF2-40B4-BE49-F238E27FC236}">
                <a16:creationId xmlns:a16="http://schemas.microsoft.com/office/drawing/2014/main" id="{EDA71CD3-C1F6-3FDD-D40E-5EDF91EEEBC0}"/>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39940" name="Rectangle 2">
            <a:extLst>
              <a:ext uri="{FF2B5EF4-FFF2-40B4-BE49-F238E27FC236}">
                <a16:creationId xmlns:a16="http://schemas.microsoft.com/office/drawing/2014/main" id="{2A13E702-D520-D5B3-4487-761DAFA313F2}"/>
              </a:ext>
            </a:extLst>
          </p:cNvPr>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6D8B6EB6-8FB8-0AA1-F6D9-D605A165DC4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788F3CCD-E9D2-4F5D-AB31-EEAD678737CD}" type="slidenum">
              <a:rPr lang="en-GB" altLang="en-US" sz="1200">
                <a:solidFill>
                  <a:srgbClr val="000000"/>
                </a:solidFill>
              </a:rPr>
              <a:pPr eaLnBrk="1" hangingPunct="1"/>
              <a:t>22</a:t>
            </a:fld>
            <a:endParaRPr lang="en-GB" altLang="en-US" sz="1200">
              <a:solidFill>
                <a:srgbClr val="000000"/>
              </a:solidFill>
            </a:endParaRPr>
          </a:p>
        </p:txBody>
      </p:sp>
      <p:sp>
        <p:nvSpPr>
          <p:cNvPr id="58371" name="Text Box 1">
            <a:extLst>
              <a:ext uri="{FF2B5EF4-FFF2-40B4-BE49-F238E27FC236}">
                <a16:creationId xmlns:a16="http://schemas.microsoft.com/office/drawing/2014/main" id="{7D11A1CB-0B18-7D68-1C0C-442B676DD9A1}"/>
              </a:ext>
            </a:extLst>
          </p:cNvPr>
          <p:cNvSpPr txBox="1">
            <a:spLocks noChangeArrowheads="1"/>
          </p:cNvSpPr>
          <p:nvPr/>
        </p:nvSpPr>
        <p:spPr bwMode="auto">
          <a:xfrm>
            <a:off x="1588" y="0"/>
            <a:ext cx="1587" cy="1588"/>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Times New Roman" panose="02020603050405020304" pitchFamily="18" charset="0"/>
                <a:cs typeface="DejaVu Sans Condensed" charset="0"/>
              </a:defRPr>
            </a:lvl1pPr>
            <a:lvl2pPr marL="742950" indent="-285750" eaLnBrk="0" hangingPunct="0">
              <a:defRPr sz="2400">
                <a:solidFill>
                  <a:schemeClr val="bg1"/>
                </a:solidFill>
                <a:latin typeface="Times New Roman" panose="02020603050405020304" pitchFamily="18" charset="0"/>
                <a:cs typeface="DejaVu Sans Condensed" charset="0"/>
              </a:defRPr>
            </a:lvl2pPr>
            <a:lvl3pPr marL="1143000" indent="-228600" eaLnBrk="0" hangingPunct="0">
              <a:defRPr sz="2400">
                <a:solidFill>
                  <a:schemeClr val="bg1"/>
                </a:solidFill>
                <a:latin typeface="Times New Roman" panose="02020603050405020304" pitchFamily="18" charset="0"/>
                <a:cs typeface="DejaVu Sans Condensed" charset="0"/>
              </a:defRPr>
            </a:lvl3pPr>
            <a:lvl4pPr marL="1600200" indent="-228600" eaLnBrk="0" hangingPunct="0">
              <a:defRPr sz="2400">
                <a:solidFill>
                  <a:schemeClr val="bg1"/>
                </a:solidFill>
                <a:latin typeface="Times New Roman" panose="02020603050405020304" pitchFamily="18" charset="0"/>
                <a:cs typeface="DejaVu Sans Condensed" charset="0"/>
              </a:defRPr>
            </a:lvl4pPr>
            <a:lvl5pPr marL="2057400" indent="-228600" eaLnBrk="0" hangingPunct="0">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9pPr>
          </a:lstStyle>
          <a:p>
            <a:pPr eaLnBrk="1" hangingPunct="1"/>
            <a:endParaRPr lang="en-US" altLang="en-US"/>
          </a:p>
        </p:txBody>
      </p:sp>
      <p:sp>
        <p:nvSpPr>
          <p:cNvPr id="58372" name="Rectangle 2">
            <a:extLst>
              <a:ext uri="{FF2B5EF4-FFF2-40B4-BE49-F238E27FC236}">
                <a16:creationId xmlns:a16="http://schemas.microsoft.com/office/drawing/2014/main" id="{7A30C474-246E-6340-DFBB-8DB458C21015}"/>
              </a:ext>
            </a:extLst>
          </p:cNvPr>
          <p:cNvSpPr>
            <a:spLocks noGrp="1" noChangeArrowheads="1"/>
          </p:cNvSpPr>
          <p:nvPr>
            <p:ph type="body"/>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E959642F-E747-9E4F-4A03-998BDF4BA56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30ABEF35-B1F6-4D55-B66F-5B878D4C474C}" type="slidenum">
              <a:rPr lang="en-GB" altLang="en-US" sz="1200">
                <a:solidFill>
                  <a:srgbClr val="000000"/>
                </a:solidFill>
              </a:rPr>
              <a:pPr eaLnBrk="1" hangingPunct="1"/>
              <a:t>23</a:t>
            </a:fld>
            <a:endParaRPr lang="en-GB" altLang="en-US" sz="1200">
              <a:solidFill>
                <a:srgbClr val="000000"/>
              </a:solidFill>
            </a:endParaRPr>
          </a:p>
        </p:txBody>
      </p:sp>
      <p:sp>
        <p:nvSpPr>
          <p:cNvPr id="59395" name="Text Box 1">
            <a:extLst>
              <a:ext uri="{FF2B5EF4-FFF2-40B4-BE49-F238E27FC236}">
                <a16:creationId xmlns:a16="http://schemas.microsoft.com/office/drawing/2014/main" id="{604EAD44-79FB-DE29-2576-C5EB0D0FDF47}"/>
              </a:ext>
            </a:extLst>
          </p:cNvPr>
          <p:cNvSpPr txBox="1">
            <a:spLocks noChangeArrowheads="1"/>
          </p:cNvSpPr>
          <p:nvPr/>
        </p:nvSpPr>
        <p:spPr bwMode="auto">
          <a:xfrm>
            <a:off x="1588" y="0"/>
            <a:ext cx="1587" cy="1588"/>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Times New Roman" panose="02020603050405020304" pitchFamily="18" charset="0"/>
                <a:cs typeface="DejaVu Sans Condensed" charset="0"/>
              </a:defRPr>
            </a:lvl1pPr>
            <a:lvl2pPr marL="742950" indent="-285750" eaLnBrk="0" hangingPunct="0">
              <a:defRPr sz="2400">
                <a:solidFill>
                  <a:schemeClr val="bg1"/>
                </a:solidFill>
                <a:latin typeface="Times New Roman" panose="02020603050405020304" pitchFamily="18" charset="0"/>
                <a:cs typeface="DejaVu Sans Condensed" charset="0"/>
              </a:defRPr>
            </a:lvl2pPr>
            <a:lvl3pPr marL="1143000" indent="-228600" eaLnBrk="0" hangingPunct="0">
              <a:defRPr sz="2400">
                <a:solidFill>
                  <a:schemeClr val="bg1"/>
                </a:solidFill>
                <a:latin typeface="Times New Roman" panose="02020603050405020304" pitchFamily="18" charset="0"/>
                <a:cs typeface="DejaVu Sans Condensed" charset="0"/>
              </a:defRPr>
            </a:lvl3pPr>
            <a:lvl4pPr marL="1600200" indent="-228600" eaLnBrk="0" hangingPunct="0">
              <a:defRPr sz="2400">
                <a:solidFill>
                  <a:schemeClr val="bg1"/>
                </a:solidFill>
                <a:latin typeface="Times New Roman" panose="02020603050405020304" pitchFamily="18" charset="0"/>
                <a:cs typeface="DejaVu Sans Condensed" charset="0"/>
              </a:defRPr>
            </a:lvl4pPr>
            <a:lvl5pPr marL="2057400" indent="-228600" eaLnBrk="0" hangingPunct="0">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9pPr>
          </a:lstStyle>
          <a:p>
            <a:pPr eaLnBrk="1" hangingPunct="1"/>
            <a:endParaRPr lang="en-US" altLang="en-US"/>
          </a:p>
        </p:txBody>
      </p:sp>
      <p:sp>
        <p:nvSpPr>
          <p:cNvPr id="59396" name="Rectangle 2">
            <a:extLst>
              <a:ext uri="{FF2B5EF4-FFF2-40B4-BE49-F238E27FC236}">
                <a16:creationId xmlns:a16="http://schemas.microsoft.com/office/drawing/2014/main" id="{9A1B3D6E-18D1-5107-CA32-C2B20E6B58A8}"/>
              </a:ext>
            </a:extLst>
          </p:cNvPr>
          <p:cNvSpPr>
            <a:spLocks noGrp="1" noChangeArrowheads="1"/>
          </p:cNvSpPr>
          <p:nvPr>
            <p:ph type="body"/>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9A4A2807-4F8F-6FAF-00F9-04F017AEC15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623A7F20-7A6C-4BD8-A4CD-4C9DA06B4475}" type="slidenum">
              <a:rPr lang="en-GB" altLang="en-US" sz="1200">
                <a:solidFill>
                  <a:srgbClr val="000000"/>
                </a:solidFill>
              </a:rPr>
              <a:pPr eaLnBrk="1" hangingPunct="1"/>
              <a:t>24</a:t>
            </a:fld>
            <a:endParaRPr lang="en-GB" altLang="en-US" sz="1200">
              <a:solidFill>
                <a:srgbClr val="000000"/>
              </a:solidFill>
            </a:endParaRPr>
          </a:p>
        </p:txBody>
      </p:sp>
      <p:sp>
        <p:nvSpPr>
          <p:cNvPr id="60419" name="Text Box 1">
            <a:extLst>
              <a:ext uri="{FF2B5EF4-FFF2-40B4-BE49-F238E27FC236}">
                <a16:creationId xmlns:a16="http://schemas.microsoft.com/office/drawing/2014/main" id="{F0920E1D-B306-1047-4E5E-084AFC8ACE9C}"/>
              </a:ext>
            </a:extLst>
          </p:cNvPr>
          <p:cNvSpPr txBox="1">
            <a:spLocks noChangeArrowheads="1"/>
          </p:cNvSpPr>
          <p:nvPr/>
        </p:nvSpPr>
        <p:spPr bwMode="auto">
          <a:xfrm>
            <a:off x="1588" y="0"/>
            <a:ext cx="1587" cy="1588"/>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Times New Roman" panose="02020603050405020304" pitchFamily="18" charset="0"/>
                <a:cs typeface="DejaVu Sans Condensed" charset="0"/>
              </a:defRPr>
            </a:lvl1pPr>
            <a:lvl2pPr marL="742950" indent="-285750" eaLnBrk="0" hangingPunct="0">
              <a:defRPr sz="2400">
                <a:solidFill>
                  <a:schemeClr val="bg1"/>
                </a:solidFill>
                <a:latin typeface="Times New Roman" panose="02020603050405020304" pitchFamily="18" charset="0"/>
                <a:cs typeface="DejaVu Sans Condensed" charset="0"/>
              </a:defRPr>
            </a:lvl2pPr>
            <a:lvl3pPr marL="1143000" indent="-228600" eaLnBrk="0" hangingPunct="0">
              <a:defRPr sz="2400">
                <a:solidFill>
                  <a:schemeClr val="bg1"/>
                </a:solidFill>
                <a:latin typeface="Times New Roman" panose="02020603050405020304" pitchFamily="18" charset="0"/>
                <a:cs typeface="DejaVu Sans Condensed" charset="0"/>
              </a:defRPr>
            </a:lvl3pPr>
            <a:lvl4pPr marL="1600200" indent="-228600" eaLnBrk="0" hangingPunct="0">
              <a:defRPr sz="2400">
                <a:solidFill>
                  <a:schemeClr val="bg1"/>
                </a:solidFill>
                <a:latin typeface="Times New Roman" panose="02020603050405020304" pitchFamily="18" charset="0"/>
                <a:cs typeface="DejaVu Sans Condensed" charset="0"/>
              </a:defRPr>
            </a:lvl4pPr>
            <a:lvl5pPr marL="2057400" indent="-228600" eaLnBrk="0" hangingPunct="0">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9pPr>
          </a:lstStyle>
          <a:p>
            <a:pPr eaLnBrk="1" hangingPunct="1"/>
            <a:endParaRPr lang="en-US" altLang="en-US"/>
          </a:p>
        </p:txBody>
      </p:sp>
      <p:sp>
        <p:nvSpPr>
          <p:cNvPr id="60420" name="Rectangle 2">
            <a:extLst>
              <a:ext uri="{FF2B5EF4-FFF2-40B4-BE49-F238E27FC236}">
                <a16:creationId xmlns:a16="http://schemas.microsoft.com/office/drawing/2014/main" id="{85296E33-B835-0AF5-6307-599542CF22BD}"/>
              </a:ext>
            </a:extLst>
          </p:cNvPr>
          <p:cNvSpPr>
            <a:spLocks noGrp="1" noChangeArrowheads="1"/>
          </p:cNvSpPr>
          <p:nvPr>
            <p:ph type="body"/>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33470F2A-DBC2-34B4-50A5-C78FD30AA34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ED5ABB4A-4007-4B99-BEAB-CCFF910330A4}" type="slidenum">
              <a:rPr lang="en-GB" altLang="en-US" sz="1200">
                <a:solidFill>
                  <a:srgbClr val="000000"/>
                </a:solidFill>
              </a:rPr>
              <a:pPr eaLnBrk="1" hangingPunct="1"/>
              <a:t>25</a:t>
            </a:fld>
            <a:endParaRPr lang="en-GB" altLang="en-US" sz="1200">
              <a:solidFill>
                <a:srgbClr val="000000"/>
              </a:solidFill>
            </a:endParaRPr>
          </a:p>
        </p:txBody>
      </p:sp>
      <p:sp>
        <p:nvSpPr>
          <p:cNvPr id="61443" name="Text Box 1">
            <a:extLst>
              <a:ext uri="{FF2B5EF4-FFF2-40B4-BE49-F238E27FC236}">
                <a16:creationId xmlns:a16="http://schemas.microsoft.com/office/drawing/2014/main" id="{59A994A9-9C87-751B-A496-E5FB0AC35E0C}"/>
              </a:ext>
            </a:extLst>
          </p:cNvPr>
          <p:cNvSpPr txBox="1">
            <a:spLocks noChangeArrowheads="1"/>
          </p:cNvSpPr>
          <p:nvPr/>
        </p:nvSpPr>
        <p:spPr bwMode="auto">
          <a:xfrm>
            <a:off x="1588" y="0"/>
            <a:ext cx="1587" cy="1588"/>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Times New Roman" panose="02020603050405020304" pitchFamily="18" charset="0"/>
                <a:cs typeface="DejaVu Sans Condensed" charset="0"/>
              </a:defRPr>
            </a:lvl1pPr>
            <a:lvl2pPr marL="742950" indent="-285750" eaLnBrk="0" hangingPunct="0">
              <a:defRPr sz="2400">
                <a:solidFill>
                  <a:schemeClr val="bg1"/>
                </a:solidFill>
                <a:latin typeface="Times New Roman" panose="02020603050405020304" pitchFamily="18" charset="0"/>
                <a:cs typeface="DejaVu Sans Condensed" charset="0"/>
              </a:defRPr>
            </a:lvl2pPr>
            <a:lvl3pPr marL="1143000" indent="-228600" eaLnBrk="0" hangingPunct="0">
              <a:defRPr sz="2400">
                <a:solidFill>
                  <a:schemeClr val="bg1"/>
                </a:solidFill>
                <a:latin typeface="Times New Roman" panose="02020603050405020304" pitchFamily="18" charset="0"/>
                <a:cs typeface="DejaVu Sans Condensed" charset="0"/>
              </a:defRPr>
            </a:lvl3pPr>
            <a:lvl4pPr marL="1600200" indent="-228600" eaLnBrk="0" hangingPunct="0">
              <a:defRPr sz="2400">
                <a:solidFill>
                  <a:schemeClr val="bg1"/>
                </a:solidFill>
                <a:latin typeface="Times New Roman" panose="02020603050405020304" pitchFamily="18" charset="0"/>
                <a:cs typeface="DejaVu Sans Condensed" charset="0"/>
              </a:defRPr>
            </a:lvl4pPr>
            <a:lvl5pPr marL="2057400" indent="-228600" eaLnBrk="0" hangingPunct="0">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9pPr>
          </a:lstStyle>
          <a:p>
            <a:pPr eaLnBrk="1" hangingPunct="1"/>
            <a:endParaRPr lang="en-US" altLang="en-US"/>
          </a:p>
        </p:txBody>
      </p:sp>
      <p:sp>
        <p:nvSpPr>
          <p:cNvPr id="61444" name="Rectangle 2">
            <a:extLst>
              <a:ext uri="{FF2B5EF4-FFF2-40B4-BE49-F238E27FC236}">
                <a16:creationId xmlns:a16="http://schemas.microsoft.com/office/drawing/2014/main" id="{9D537F2E-0642-F4DD-BB1C-C22F0AE7265E}"/>
              </a:ext>
            </a:extLst>
          </p:cNvPr>
          <p:cNvSpPr>
            <a:spLocks noGrp="1" noChangeArrowheads="1"/>
          </p:cNvSpPr>
          <p:nvPr>
            <p:ph type="body"/>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90307957-C55C-9378-A854-479A2FEDBF0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5D34B571-C9D2-4F03-A851-4F3F82CD1EA1}" type="slidenum">
              <a:rPr lang="en-GB" altLang="en-US" sz="1200">
                <a:solidFill>
                  <a:srgbClr val="000000"/>
                </a:solidFill>
              </a:rPr>
              <a:pPr eaLnBrk="1" hangingPunct="1"/>
              <a:t>26</a:t>
            </a:fld>
            <a:endParaRPr lang="en-GB" altLang="en-US" sz="1200">
              <a:solidFill>
                <a:srgbClr val="000000"/>
              </a:solidFill>
            </a:endParaRPr>
          </a:p>
        </p:txBody>
      </p:sp>
      <p:sp>
        <p:nvSpPr>
          <p:cNvPr id="62467" name="Text Box 1">
            <a:extLst>
              <a:ext uri="{FF2B5EF4-FFF2-40B4-BE49-F238E27FC236}">
                <a16:creationId xmlns:a16="http://schemas.microsoft.com/office/drawing/2014/main" id="{37F24CE0-A0C3-8BD9-5837-3EF6BF9D8956}"/>
              </a:ext>
            </a:extLst>
          </p:cNvPr>
          <p:cNvSpPr txBox="1">
            <a:spLocks noChangeArrowheads="1"/>
          </p:cNvSpPr>
          <p:nvPr/>
        </p:nvSpPr>
        <p:spPr bwMode="auto">
          <a:xfrm>
            <a:off x="1588" y="0"/>
            <a:ext cx="1587" cy="1588"/>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Times New Roman" panose="02020603050405020304" pitchFamily="18" charset="0"/>
                <a:cs typeface="DejaVu Sans Condensed" charset="0"/>
              </a:defRPr>
            </a:lvl1pPr>
            <a:lvl2pPr marL="742950" indent="-285750" eaLnBrk="0" hangingPunct="0">
              <a:defRPr sz="2400">
                <a:solidFill>
                  <a:schemeClr val="bg1"/>
                </a:solidFill>
                <a:latin typeface="Times New Roman" panose="02020603050405020304" pitchFamily="18" charset="0"/>
                <a:cs typeface="DejaVu Sans Condensed" charset="0"/>
              </a:defRPr>
            </a:lvl2pPr>
            <a:lvl3pPr marL="1143000" indent="-228600" eaLnBrk="0" hangingPunct="0">
              <a:defRPr sz="2400">
                <a:solidFill>
                  <a:schemeClr val="bg1"/>
                </a:solidFill>
                <a:latin typeface="Times New Roman" panose="02020603050405020304" pitchFamily="18" charset="0"/>
                <a:cs typeface="DejaVu Sans Condensed" charset="0"/>
              </a:defRPr>
            </a:lvl3pPr>
            <a:lvl4pPr marL="1600200" indent="-228600" eaLnBrk="0" hangingPunct="0">
              <a:defRPr sz="2400">
                <a:solidFill>
                  <a:schemeClr val="bg1"/>
                </a:solidFill>
                <a:latin typeface="Times New Roman" panose="02020603050405020304" pitchFamily="18" charset="0"/>
                <a:cs typeface="DejaVu Sans Condensed" charset="0"/>
              </a:defRPr>
            </a:lvl4pPr>
            <a:lvl5pPr marL="2057400" indent="-228600" eaLnBrk="0" hangingPunct="0">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9pPr>
          </a:lstStyle>
          <a:p>
            <a:pPr eaLnBrk="1" hangingPunct="1"/>
            <a:endParaRPr lang="en-US" altLang="en-US"/>
          </a:p>
        </p:txBody>
      </p:sp>
      <p:sp>
        <p:nvSpPr>
          <p:cNvPr id="62468" name="Rectangle 2">
            <a:extLst>
              <a:ext uri="{FF2B5EF4-FFF2-40B4-BE49-F238E27FC236}">
                <a16:creationId xmlns:a16="http://schemas.microsoft.com/office/drawing/2014/main" id="{A0C1A788-096C-DE01-0BE2-8C4413C0119B}"/>
              </a:ext>
            </a:extLst>
          </p:cNvPr>
          <p:cNvSpPr>
            <a:spLocks noGrp="1" noChangeArrowheads="1"/>
          </p:cNvSpPr>
          <p:nvPr>
            <p:ph type="body"/>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B078572C-AAF5-7852-C613-DA644B00A0D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710E7034-307C-4EAC-8B6C-502D8D7F5D68}" type="slidenum">
              <a:rPr lang="en-GB" altLang="en-US" sz="1200">
                <a:solidFill>
                  <a:srgbClr val="000000"/>
                </a:solidFill>
              </a:rPr>
              <a:pPr eaLnBrk="1" hangingPunct="1"/>
              <a:t>27</a:t>
            </a:fld>
            <a:endParaRPr lang="en-GB" altLang="en-US" sz="1200">
              <a:solidFill>
                <a:srgbClr val="000000"/>
              </a:solidFill>
            </a:endParaRPr>
          </a:p>
        </p:txBody>
      </p:sp>
      <p:sp>
        <p:nvSpPr>
          <p:cNvPr id="63491" name="Text Box 1">
            <a:extLst>
              <a:ext uri="{FF2B5EF4-FFF2-40B4-BE49-F238E27FC236}">
                <a16:creationId xmlns:a16="http://schemas.microsoft.com/office/drawing/2014/main" id="{2A842BD4-C60C-593E-0076-CEE8D555E7D6}"/>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r" eaLnBrk="1" hangingPunct="1">
              <a:lnSpc>
                <a:spcPct val="100000"/>
              </a:lnSpc>
            </a:pPr>
            <a:fld id="{582D4469-0910-4845-AF15-B01578FE595C}" type="slidenum">
              <a:rPr lang="en-GB" altLang="en-US" sz="1200">
                <a:solidFill>
                  <a:srgbClr val="000000"/>
                </a:solidFill>
              </a:rPr>
              <a:pPr algn="r" eaLnBrk="1" hangingPunct="1">
                <a:lnSpc>
                  <a:spcPct val="100000"/>
                </a:lnSpc>
              </a:pPr>
              <a:t>27</a:t>
            </a:fld>
            <a:endParaRPr lang="en-GB" altLang="en-US" sz="1200">
              <a:solidFill>
                <a:srgbClr val="000000"/>
              </a:solidFill>
            </a:endParaRPr>
          </a:p>
        </p:txBody>
      </p:sp>
      <p:sp>
        <p:nvSpPr>
          <p:cNvPr id="63492" name="Text Box 2">
            <a:extLst>
              <a:ext uri="{FF2B5EF4-FFF2-40B4-BE49-F238E27FC236}">
                <a16:creationId xmlns:a16="http://schemas.microsoft.com/office/drawing/2014/main" id="{E2836632-7FBE-3615-19D2-3C12D5324CDC}"/>
              </a:ext>
            </a:extLst>
          </p:cNvPr>
          <p:cNvSpPr txBox="1">
            <a:spLocks noChangeArrowheads="1"/>
          </p:cNvSpPr>
          <p:nvPr/>
        </p:nvSpPr>
        <p:spPr bwMode="auto">
          <a:xfrm>
            <a:off x="1141413" y="695325"/>
            <a:ext cx="4573587" cy="3429000"/>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Times New Roman" panose="02020603050405020304" pitchFamily="18" charset="0"/>
                <a:cs typeface="DejaVu Sans Condensed" charset="0"/>
              </a:defRPr>
            </a:lvl1pPr>
            <a:lvl2pPr marL="742950" indent="-285750" eaLnBrk="0" hangingPunct="0">
              <a:defRPr sz="2400">
                <a:solidFill>
                  <a:schemeClr val="bg1"/>
                </a:solidFill>
                <a:latin typeface="Times New Roman" panose="02020603050405020304" pitchFamily="18" charset="0"/>
                <a:cs typeface="DejaVu Sans Condensed" charset="0"/>
              </a:defRPr>
            </a:lvl2pPr>
            <a:lvl3pPr marL="1143000" indent="-228600" eaLnBrk="0" hangingPunct="0">
              <a:defRPr sz="2400">
                <a:solidFill>
                  <a:schemeClr val="bg1"/>
                </a:solidFill>
                <a:latin typeface="Times New Roman" panose="02020603050405020304" pitchFamily="18" charset="0"/>
                <a:cs typeface="DejaVu Sans Condensed" charset="0"/>
              </a:defRPr>
            </a:lvl3pPr>
            <a:lvl4pPr marL="1600200" indent="-228600" eaLnBrk="0" hangingPunct="0">
              <a:defRPr sz="2400">
                <a:solidFill>
                  <a:schemeClr val="bg1"/>
                </a:solidFill>
                <a:latin typeface="Times New Roman" panose="02020603050405020304" pitchFamily="18" charset="0"/>
                <a:cs typeface="DejaVu Sans Condensed" charset="0"/>
              </a:defRPr>
            </a:lvl4pPr>
            <a:lvl5pPr marL="2057400" indent="-228600" eaLnBrk="0" hangingPunct="0">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9pPr>
          </a:lstStyle>
          <a:p>
            <a:pPr eaLnBrk="1" hangingPunct="1"/>
            <a:endParaRPr lang="en-US" altLang="en-US"/>
          </a:p>
        </p:txBody>
      </p:sp>
      <p:sp>
        <p:nvSpPr>
          <p:cNvPr id="63493" name="Rectangle 3">
            <a:extLst>
              <a:ext uri="{FF2B5EF4-FFF2-40B4-BE49-F238E27FC236}">
                <a16:creationId xmlns:a16="http://schemas.microsoft.com/office/drawing/2014/main" id="{6B0461BE-6916-ED09-9B08-9FA5E1C6E597}"/>
              </a:ext>
            </a:extLst>
          </p:cNvPr>
          <p:cNvSpPr>
            <a:spLocks noGrp="1" noChangeArrowheads="1"/>
          </p:cNvSpPr>
          <p:nvPr>
            <p:ph type="body"/>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17F01421-E698-49CC-04BC-0BCEF6A49B1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4D15F35A-98E9-4523-874C-CCF7C75555F1}" type="slidenum">
              <a:rPr lang="en-GB" altLang="en-US" sz="1200">
                <a:solidFill>
                  <a:srgbClr val="000000"/>
                </a:solidFill>
              </a:rPr>
              <a:pPr eaLnBrk="1" hangingPunct="1"/>
              <a:t>28</a:t>
            </a:fld>
            <a:endParaRPr lang="en-GB" altLang="en-US" sz="1200">
              <a:solidFill>
                <a:srgbClr val="000000"/>
              </a:solidFill>
            </a:endParaRPr>
          </a:p>
        </p:txBody>
      </p:sp>
      <p:sp>
        <p:nvSpPr>
          <p:cNvPr id="64515" name="Text Box 1">
            <a:extLst>
              <a:ext uri="{FF2B5EF4-FFF2-40B4-BE49-F238E27FC236}">
                <a16:creationId xmlns:a16="http://schemas.microsoft.com/office/drawing/2014/main" id="{EB9EBA6A-0FED-167C-9B53-DC5D532A0F82}"/>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r" eaLnBrk="1" hangingPunct="1">
              <a:lnSpc>
                <a:spcPct val="100000"/>
              </a:lnSpc>
            </a:pPr>
            <a:fld id="{41D9FEF4-5F1F-4EA8-8C91-7ABB5BD342BC}" type="slidenum">
              <a:rPr lang="en-GB" altLang="en-US" sz="1200">
                <a:solidFill>
                  <a:srgbClr val="000000"/>
                </a:solidFill>
              </a:rPr>
              <a:pPr algn="r" eaLnBrk="1" hangingPunct="1">
                <a:lnSpc>
                  <a:spcPct val="100000"/>
                </a:lnSpc>
              </a:pPr>
              <a:t>28</a:t>
            </a:fld>
            <a:endParaRPr lang="en-GB" altLang="en-US" sz="1200">
              <a:solidFill>
                <a:srgbClr val="000000"/>
              </a:solidFill>
            </a:endParaRPr>
          </a:p>
        </p:txBody>
      </p:sp>
      <p:sp>
        <p:nvSpPr>
          <p:cNvPr id="64516" name="Text Box 2">
            <a:extLst>
              <a:ext uri="{FF2B5EF4-FFF2-40B4-BE49-F238E27FC236}">
                <a16:creationId xmlns:a16="http://schemas.microsoft.com/office/drawing/2014/main" id="{ED7482ED-77F5-5EE2-300F-4E3D3267F829}"/>
              </a:ext>
            </a:extLst>
          </p:cNvPr>
          <p:cNvSpPr txBox="1">
            <a:spLocks noChangeArrowheads="1"/>
          </p:cNvSpPr>
          <p:nvPr/>
        </p:nvSpPr>
        <p:spPr bwMode="auto">
          <a:xfrm>
            <a:off x="1003300" y="695325"/>
            <a:ext cx="4849813" cy="3429000"/>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Times New Roman" panose="02020603050405020304" pitchFamily="18" charset="0"/>
                <a:cs typeface="DejaVu Sans Condensed" charset="0"/>
              </a:defRPr>
            </a:lvl1pPr>
            <a:lvl2pPr marL="742950" indent="-285750" eaLnBrk="0" hangingPunct="0">
              <a:defRPr sz="2400">
                <a:solidFill>
                  <a:schemeClr val="bg1"/>
                </a:solidFill>
                <a:latin typeface="Times New Roman" panose="02020603050405020304" pitchFamily="18" charset="0"/>
                <a:cs typeface="DejaVu Sans Condensed" charset="0"/>
              </a:defRPr>
            </a:lvl2pPr>
            <a:lvl3pPr marL="1143000" indent="-228600" eaLnBrk="0" hangingPunct="0">
              <a:defRPr sz="2400">
                <a:solidFill>
                  <a:schemeClr val="bg1"/>
                </a:solidFill>
                <a:latin typeface="Times New Roman" panose="02020603050405020304" pitchFamily="18" charset="0"/>
                <a:cs typeface="DejaVu Sans Condensed" charset="0"/>
              </a:defRPr>
            </a:lvl3pPr>
            <a:lvl4pPr marL="1600200" indent="-228600" eaLnBrk="0" hangingPunct="0">
              <a:defRPr sz="2400">
                <a:solidFill>
                  <a:schemeClr val="bg1"/>
                </a:solidFill>
                <a:latin typeface="Times New Roman" panose="02020603050405020304" pitchFamily="18" charset="0"/>
                <a:cs typeface="DejaVu Sans Condensed" charset="0"/>
              </a:defRPr>
            </a:lvl4pPr>
            <a:lvl5pPr marL="2057400" indent="-228600" eaLnBrk="0" hangingPunct="0">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9pPr>
          </a:lstStyle>
          <a:p>
            <a:pPr eaLnBrk="1" hangingPunct="1"/>
            <a:endParaRPr lang="en-US" altLang="en-US"/>
          </a:p>
        </p:txBody>
      </p:sp>
      <p:sp>
        <p:nvSpPr>
          <p:cNvPr id="64517" name="Rectangle 3">
            <a:extLst>
              <a:ext uri="{FF2B5EF4-FFF2-40B4-BE49-F238E27FC236}">
                <a16:creationId xmlns:a16="http://schemas.microsoft.com/office/drawing/2014/main" id="{2C48685A-E3BF-8F4D-CC58-A6EEE30505A5}"/>
              </a:ext>
            </a:extLst>
          </p:cNvPr>
          <p:cNvSpPr>
            <a:spLocks noGrp="1" noChangeArrowheads="1"/>
          </p:cNvSpPr>
          <p:nvPr>
            <p:ph type="body"/>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BE3F056F-2450-7334-A094-6D9489ED71B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838423ED-642E-4811-BB97-6E957AA124AE}" type="slidenum">
              <a:rPr lang="en-GB" altLang="en-US" sz="1200">
                <a:solidFill>
                  <a:srgbClr val="000000"/>
                </a:solidFill>
              </a:rPr>
              <a:pPr eaLnBrk="1" hangingPunct="1"/>
              <a:t>29</a:t>
            </a:fld>
            <a:endParaRPr lang="en-GB" altLang="en-US" sz="1200">
              <a:solidFill>
                <a:srgbClr val="000000"/>
              </a:solidFill>
            </a:endParaRPr>
          </a:p>
        </p:txBody>
      </p:sp>
      <p:sp>
        <p:nvSpPr>
          <p:cNvPr id="65539" name="Text Box 1">
            <a:extLst>
              <a:ext uri="{FF2B5EF4-FFF2-40B4-BE49-F238E27FC236}">
                <a16:creationId xmlns:a16="http://schemas.microsoft.com/office/drawing/2014/main" id="{648F8EEA-7FA8-A601-EC71-B2B6FB70FC86}"/>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r" eaLnBrk="1" hangingPunct="1">
              <a:lnSpc>
                <a:spcPct val="100000"/>
              </a:lnSpc>
            </a:pPr>
            <a:fld id="{5010B8AE-8857-4A3C-8E91-93C7E6E3A8AF}" type="slidenum">
              <a:rPr lang="en-GB" altLang="en-US" sz="1200">
                <a:solidFill>
                  <a:srgbClr val="000000"/>
                </a:solidFill>
              </a:rPr>
              <a:pPr algn="r" eaLnBrk="1" hangingPunct="1">
                <a:lnSpc>
                  <a:spcPct val="100000"/>
                </a:lnSpc>
              </a:pPr>
              <a:t>29</a:t>
            </a:fld>
            <a:endParaRPr lang="en-GB" altLang="en-US" sz="1200">
              <a:solidFill>
                <a:srgbClr val="000000"/>
              </a:solidFill>
            </a:endParaRPr>
          </a:p>
        </p:txBody>
      </p:sp>
      <p:sp>
        <p:nvSpPr>
          <p:cNvPr id="65540" name="Text Box 2">
            <a:extLst>
              <a:ext uri="{FF2B5EF4-FFF2-40B4-BE49-F238E27FC236}">
                <a16:creationId xmlns:a16="http://schemas.microsoft.com/office/drawing/2014/main" id="{529E7405-15A2-6B28-4BE2-CABCFD3F82F4}"/>
              </a:ext>
            </a:extLst>
          </p:cNvPr>
          <p:cNvSpPr txBox="1">
            <a:spLocks noChangeArrowheads="1"/>
          </p:cNvSpPr>
          <p:nvPr/>
        </p:nvSpPr>
        <p:spPr bwMode="auto">
          <a:xfrm>
            <a:off x="1141413" y="695325"/>
            <a:ext cx="4573587" cy="3429000"/>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Times New Roman" panose="02020603050405020304" pitchFamily="18" charset="0"/>
                <a:cs typeface="DejaVu Sans Condensed" charset="0"/>
              </a:defRPr>
            </a:lvl1pPr>
            <a:lvl2pPr marL="742950" indent="-285750" eaLnBrk="0" hangingPunct="0">
              <a:defRPr sz="2400">
                <a:solidFill>
                  <a:schemeClr val="bg1"/>
                </a:solidFill>
                <a:latin typeface="Times New Roman" panose="02020603050405020304" pitchFamily="18" charset="0"/>
                <a:cs typeface="DejaVu Sans Condensed" charset="0"/>
              </a:defRPr>
            </a:lvl2pPr>
            <a:lvl3pPr marL="1143000" indent="-228600" eaLnBrk="0" hangingPunct="0">
              <a:defRPr sz="2400">
                <a:solidFill>
                  <a:schemeClr val="bg1"/>
                </a:solidFill>
                <a:latin typeface="Times New Roman" panose="02020603050405020304" pitchFamily="18" charset="0"/>
                <a:cs typeface="DejaVu Sans Condensed" charset="0"/>
              </a:defRPr>
            </a:lvl3pPr>
            <a:lvl4pPr marL="1600200" indent="-228600" eaLnBrk="0" hangingPunct="0">
              <a:defRPr sz="2400">
                <a:solidFill>
                  <a:schemeClr val="bg1"/>
                </a:solidFill>
                <a:latin typeface="Times New Roman" panose="02020603050405020304" pitchFamily="18" charset="0"/>
                <a:cs typeface="DejaVu Sans Condensed" charset="0"/>
              </a:defRPr>
            </a:lvl4pPr>
            <a:lvl5pPr marL="2057400" indent="-228600" eaLnBrk="0" hangingPunct="0">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9pPr>
          </a:lstStyle>
          <a:p>
            <a:pPr eaLnBrk="1" hangingPunct="1"/>
            <a:endParaRPr lang="en-US" altLang="en-US"/>
          </a:p>
        </p:txBody>
      </p:sp>
      <p:sp>
        <p:nvSpPr>
          <p:cNvPr id="65541" name="Rectangle 3">
            <a:extLst>
              <a:ext uri="{FF2B5EF4-FFF2-40B4-BE49-F238E27FC236}">
                <a16:creationId xmlns:a16="http://schemas.microsoft.com/office/drawing/2014/main" id="{D8E124CE-492E-E616-9DE9-D04FB266C82E}"/>
              </a:ext>
            </a:extLst>
          </p:cNvPr>
          <p:cNvSpPr>
            <a:spLocks noGrp="1" noChangeArrowheads="1"/>
          </p:cNvSpPr>
          <p:nvPr>
            <p:ph type="body"/>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2C9A35A8-C7AF-A939-CD8B-1C34A1C2685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CE9A5536-8820-4B9A-B65D-A34E429E4AD5}" type="slidenum">
              <a:rPr lang="en-GB" altLang="en-US" sz="1200">
                <a:solidFill>
                  <a:srgbClr val="000000"/>
                </a:solidFill>
              </a:rPr>
              <a:pPr eaLnBrk="1" hangingPunct="1"/>
              <a:t>30</a:t>
            </a:fld>
            <a:endParaRPr lang="en-GB" altLang="en-US" sz="1200">
              <a:solidFill>
                <a:srgbClr val="000000"/>
              </a:solidFill>
            </a:endParaRPr>
          </a:p>
        </p:txBody>
      </p:sp>
      <p:sp>
        <p:nvSpPr>
          <p:cNvPr id="66563" name="Text Box 1">
            <a:extLst>
              <a:ext uri="{FF2B5EF4-FFF2-40B4-BE49-F238E27FC236}">
                <a16:creationId xmlns:a16="http://schemas.microsoft.com/office/drawing/2014/main" id="{74EA30BD-A8E5-F999-3F31-38BD57C298BF}"/>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r" eaLnBrk="1" hangingPunct="1">
              <a:lnSpc>
                <a:spcPct val="100000"/>
              </a:lnSpc>
            </a:pPr>
            <a:fld id="{99D7D90F-956D-41C9-8801-F8EDBF8B7A05}" type="slidenum">
              <a:rPr lang="en-GB" altLang="en-US" sz="1200">
                <a:solidFill>
                  <a:srgbClr val="000000"/>
                </a:solidFill>
              </a:rPr>
              <a:pPr algn="r" eaLnBrk="1" hangingPunct="1">
                <a:lnSpc>
                  <a:spcPct val="100000"/>
                </a:lnSpc>
              </a:pPr>
              <a:t>30</a:t>
            </a:fld>
            <a:endParaRPr lang="en-GB" altLang="en-US" sz="1200">
              <a:solidFill>
                <a:srgbClr val="000000"/>
              </a:solidFill>
            </a:endParaRPr>
          </a:p>
        </p:txBody>
      </p:sp>
      <p:sp>
        <p:nvSpPr>
          <p:cNvPr id="66564" name="Text Box 2">
            <a:extLst>
              <a:ext uri="{FF2B5EF4-FFF2-40B4-BE49-F238E27FC236}">
                <a16:creationId xmlns:a16="http://schemas.microsoft.com/office/drawing/2014/main" id="{0244C4B1-E96A-4866-B9AD-28E3699C24DE}"/>
              </a:ext>
            </a:extLst>
          </p:cNvPr>
          <p:cNvSpPr txBox="1">
            <a:spLocks noChangeArrowheads="1"/>
          </p:cNvSpPr>
          <p:nvPr/>
        </p:nvSpPr>
        <p:spPr bwMode="auto">
          <a:xfrm>
            <a:off x="1003300" y="695325"/>
            <a:ext cx="4849813" cy="3429000"/>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Times New Roman" panose="02020603050405020304" pitchFamily="18" charset="0"/>
                <a:cs typeface="DejaVu Sans Condensed" charset="0"/>
              </a:defRPr>
            </a:lvl1pPr>
            <a:lvl2pPr marL="742950" indent="-285750" eaLnBrk="0" hangingPunct="0">
              <a:defRPr sz="2400">
                <a:solidFill>
                  <a:schemeClr val="bg1"/>
                </a:solidFill>
                <a:latin typeface="Times New Roman" panose="02020603050405020304" pitchFamily="18" charset="0"/>
                <a:cs typeface="DejaVu Sans Condensed" charset="0"/>
              </a:defRPr>
            </a:lvl2pPr>
            <a:lvl3pPr marL="1143000" indent="-228600" eaLnBrk="0" hangingPunct="0">
              <a:defRPr sz="2400">
                <a:solidFill>
                  <a:schemeClr val="bg1"/>
                </a:solidFill>
                <a:latin typeface="Times New Roman" panose="02020603050405020304" pitchFamily="18" charset="0"/>
                <a:cs typeface="DejaVu Sans Condensed" charset="0"/>
              </a:defRPr>
            </a:lvl3pPr>
            <a:lvl4pPr marL="1600200" indent="-228600" eaLnBrk="0" hangingPunct="0">
              <a:defRPr sz="2400">
                <a:solidFill>
                  <a:schemeClr val="bg1"/>
                </a:solidFill>
                <a:latin typeface="Times New Roman" panose="02020603050405020304" pitchFamily="18" charset="0"/>
                <a:cs typeface="DejaVu Sans Condensed" charset="0"/>
              </a:defRPr>
            </a:lvl4pPr>
            <a:lvl5pPr marL="2057400" indent="-228600" eaLnBrk="0" hangingPunct="0">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9pPr>
          </a:lstStyle>
          <a:p>
            <a:pPr eaLnBrk="1" hangingPunct="1"/>
            <a:endParaRPr lang="en-US" altLang="en-US"/>
          </a:p>
        </p:txBody>
      </p:sp>
      <p:sp>
        <p:nvSpPr>
          <p:cNvPr id="66565" name="Rectangle 3">
            <a:extLst>
              <a:ext uri="{FF2B5EF4-FFF2-40B4-BE49-F238E27FC236}">
                <a16:creationId xmlns:a16="http://schemas.microsoft.com/office/drawing/2014/main" id="{394A044C-4E4C-67E6-4FBB-7709F64DAF16}"/>
              </a:ext>
            </a:extLst>
          </p:cNvPr>
          <p:cNvSpPr>
            <a:spLocks noGrp="1" noChangeArrowheads="1"/>
          </p:cNvSpPr>
          <p:nvPr>
            <p:ph type="body"/>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0A6E6398-98FB-E300-95FC-103E747274D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4662546A-B89D-4F80-8E18-15FFAE12201F}" type="slidenum">
              <a:rPr lang="en-GB" altLang="en-US" sz="1200">
                <a:solidFill>
                  <a:srgbClr val="000000"/>
                </a:solidFill>
              </a:rPr>
              <a:pPr eaLnBrk="1" hangingPunct="1"/>
              <a:t>31</a:t>
            </a:fld>
            <a:endParaRPr lang="en-GB" altLang="en-US" sz="1200">
              <a:solidFill>
                <a:srgbClr val="000000"/>
              </a:solidFill>
            </a:endParaRPr>
          </a:p>
        </p:txBody>
      </p:sp>
      <p:sp>
        <p:nvSpPr>
          <p:cNvPr id="67587" name="Text Box 1">
            <a:extLst>
              <a:ext uri="{FF2B5EF4-FFF2-40B4-BE49-F238E27FC236}">
                <a16:creationId xmlns:a16="http://schemas.microsoft.com/office/drawing/2014/main" id="{E8CF3C1C-A52B-7B71-EFFA-D7C198E05964}"/>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r" eaLnBrk="1" hangingPunct="1">
              <a:lnSpc>
                <a:spcPct val="100000"/>
              </a:lnSpc>
            </a:pPr>
            <a:fld id="{48CE1BF7-0258-4309-925A-9C9EEBD4C692}" type="slidenum">
              <a:rPr lang="en-GB" altLang="en-US" sz="1200">
                <a:solidFill>
                  <a:srgbClr val="000000"/>
                </a:solidFill>
              </a:rPr>
              <a:pPr algn="r" eaLnBrk="1" hangingPunct="1">
                <a:lnSpc>
                  <a:spcPct val="100000"/>
                </a:lnSpc>
              </a:pPr>
              <a:t>31</a:t>
            </a:fld>
            <a:endParaRPr lang="en-GB" altLang="en-US" sz="1200">
              <a:solidFill>
                <a:srgbClr val="000000"/>
              </a:solidFill>
            </a:endParaRPr>
          </a:p>
        </p:txBody>
      </p:sp>
      <p:sp>
        <p:nvSpPr>
          <p:cNvPr id="67588" name="Text Box 2">
            <a:extLst>
              <a:ext uri="{FF2B5EF4-FFF2-40B4-BE49-F238E27FC236}">
                <a16:creationId xmlns:a16="http://schemas.microsoft.com/office/drawing/2014/main" id="{AF190F4F-E29A-D505-6FDF-B6F5D5561233}"/>
              </a:ext>
            </a:extLst>
          </p:cNvPr>
          <p:cNvSpPr txBox="1">
            <a:spLocks noChangeArrowheads="1"/>
          </p:cNvSpPr>
          <p:nvPr/>
        </p:nvSpPr>
        <p:spPr bwMode="auto">
          <a:xfrm>
            <a:off x="1003300" y="695325"/>
            <a:ext cx="4849813" cy="3429000"/>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Times New Roman" panose="02020603050405020304" pitchFamily="18" charset="0"/>
                <a:cs typeface="DejaVu Sans Condensed" charset="0"/>
              </a:defRPr>
            </a:lvl1pPr>
            <a:lvl2pPr marL="742950" indent="-285750" eaLnBrk="0" hangingPunct="0">
              <a:defRPr sz="2400">
                <a:solidFill>
                  <a:schemeClr val="bg1"/>
                </a:solidFill>
                <a:latin typeface="Times New Roman" panose="02020603050405020304" pitchFamily="18" charset="0"/>
                <a:cs typeface="DejaVu Sans Condensed" charset="0"/>
              </a:defRPr>
            </a:lvl2pPr>
            <a:lvl3pPr marL="1143000" indent="-228600" eaLnBrk="0" hangingPunct="0">
              <a:defRPr sz="2400">
                <a:solidFill>
                  <a:schemeClr val="bg1"/>
                </a:solidFill>
                <a:latin typeface="Times New Roman" panose="02020603050405020304" pitchFamily="18" charset="0"/>
                <a:cs typeface="DejaVu Sans Condensed" charset="0"/>
              </a:defRPr>
            </a:lvl3pPr>
            <a:lvl4pPr marL="1600200" indent="-228600" eaLnBrk="0" hangingPunct="0">
              <a:defRPr sz="2400">
                <a:solidFill>
                  <a:schemeClr val="bg1"/>
                </a:solidFill>
                <a:latin typeface="Times New Roman" panose="02020603050405020304" pitchFamily="18" charset="0"/>
                <a:cs typeface="DejaVu Sans Condensed" charset="0"/>
              </a:defRPr>
            </a:lvl4pPr>
            <a:lvl5pPr marL="2057400" indent="-228600" eaLnBrk="0" hangingPunct="0">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9pPr>
          </a:lstStyle>
          <a:p>
            <a:pPr eaLnBrk="1" hangingPunct="1"/>
            <a:endParaRPr lang="en-US" altLang="en-US"/>
          </a:p>
        </p:txBody>
      </p:sp>
      <p:sp>
        <p:nvSpPr>
          <p:cNvPr id="67589" name="Rectangle 3">
            <a:extLst>
              <a:ext uri="{FF2B5EF4-FFF2-40B4-BE49-F238E27FC236}">
                <a16:creationId xmlns:a16="http://schemas.microsoft.com/office/drawing/2014/main" id="{438057B9-3CB4-E3B8-A3A1-593FA509378A}"/>
              </a:ext>
            </a:extLst>
          </p:cNvPr>
          <p:cNvSpPr>
            <a:spLocks noGrp="1" noChangeArrowheads="1"/>
          </p:cNvSpPr>
          <p:nvPr>
            <p:ph type="body"/>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1264A9FB-B077-4D81-9E0C-FB05FBE8916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60BCFA06-3781-4F9D-BF2B-ECA4C73E947A}" type="slidenum">
              <a:rPr lang="en-GB" altLang="en-US" sz="1200">
                <a:solidFill>
                  <a:srgbClr val="000000"/>
                </a:solidFill>
              </a:rPr>
              <a:pPr eaLnBrk="1" hangingPunct="1"/>
              <a:t>3</a:t>
            </a:fld>
            <a:endParaRPr lang="en-GB" altLang="en-US" sz="1200">
              <a:solidFill>
                <a:srgbClr val="000000"/>
              </a:solidFill>
            </a:endParaRPr>
          </a:p>
        </p:txBody>
      </p:sp>
      <p:sp>
        <p:nvSpPr>
          <p:cNvPr id="40963" name="Rectangle 1">
            <a:extLst>
              <a:ext uri="{FF2B5EF4-FFF2-40B4-BE49-F238E27FC236}">
                <a16:creationId xmlns:a16="http://schemas.microsoft.com/office/drawing/2014/main" id="{B1DD9B6F-06BF-AE91-2031-4144CF8E4B5F}"/>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40964" name="Rectangle 2">
            <a:extLst>
              <a:ext uri="{FF2B5EF4-FFF2-40B4-BE49-F238E27FC236}">
                <a16:creationId xmlns:a16="http://schemas.microsoft.com/office/drawing/2014/main" id="{F32B6265-CBD1-F161-BA9A-BABD23DA70C1}"/>
              </a:ext>
            </a:extLst>
          </p:cNvPr>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40DFB1F3-260B-F54F-5DC6-BCBD3AC839F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555E12FE-3EAF-4979-80F5-883EE0BB5754}" type="slidenum">
              <a:rPr lang="en-GB" altLang="en-US" sz="1200">
                <a:solidFill>
                  <a:srgbClr val="000000"/>
                </a:solidFill>
              </a:rPr>
              <a:pPr eaLnBrk="1" hangingPunct="1"/>
              <a:t>32</a:t>
            </a:fld>
            <a:endParaRPr lang="en-GB" altLang="en-US" sz="1200">
              <a:solidFill>
                <a:srgbClr val="000000"/>
              </a:solidFill>
            </a:endParaRPr>
          </a:p>
        </p:txBody>
      </p:sp>
      <p:sp>
        <p:nvSpPr>
          <p:cNvPr id="68611" name="Text Box 1">
            <a:extLst>
              <a:ext uri="{FF2B5EF4-FFF2-40B4-BE49-F238E27FC236}">
                <a16:creationId xmlns:a16="http://schemas.microsoft.com/office/drawing/2014/main" id="{1C262464-8226-B8A2-7FAA-B3A564C6A9C2}"/>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r" eaLnBrk="1" hangingPunct="1">
              <a:lnSpc>
                <a:spcPct val="100000"/>
              </a:lnSpc>
            </a:pPr>
            <a:fld id="{FD8A119D-4873-4ED6-89EA-18574FE8A864}" type="slidenum">
              <a:rPr lang="en-GB" altLang="en-US" sz="1200">
                <a:solidFill>
                  <a:srgbClr val="000000"/>
                </a:solidFill>
              </a:rPr>
              <a:pPr algn="r" eaLnBrk="1" hangingPunct="1">
                <a:lnSpc>
                  <a:spcPct val="100000"/>
                </a:lnSpc>
              </a:pPr>
              <a:t>32</a:t>
            </a:fld>
            <a:endParaRPr lang="en-GB" altLang="en-US" sz="1200">
              <a:solidFill>
                <a:srgbClr val="000000"/>
              </a:solidFill>
            </a:endParaRPr>
          </a:p>
        </p:txBody>
      </p:sp>
      <p:sp>
        <p:nvSpPr>
          <p:cNvPr id="68612" name="Text Box 2">
            <a:extLst>
              <a:ext uri="{FF2B5EF4-FFF2-40B4-BE49-F238E27FC236}">
                <a16:creationId xmlns:a16="http://schemas.microsoft.com/office/drawing/2014/main" id="{1A774B32-9B2E-F5AC-0462-5329CDC97B89}"/>
              </a:ext>
            </a:extLst>
          </p:cNvPr>
          <p:cNvSpPr txBox="1">
            <a:spLocks noChangeArrowheads="1"/>
          </p:cNvSpPr>
          <p:nvPr/>
        </p:nvSpPr>
        <p:spPr bwMode="auto">
          <a:xfrm>
            <a:off x="1003300" y="695325"/>
            <a:ext cx="4849813" cy="3429000"/>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Times New Roman" panose="02020603050405020304" pitchFamily="18" charset="0"/>
                <a:cs typeface="DejaVu Sans Condensed" charset="0"/>
              </a:defRPr>
            </a:lvl1pPr>
            <a:lvl2pPr marL="742950" indent="-285750" eaLnBrk="0" hangingPunct="0">
              <a:defRPr sz="2400">
                <a:solidFill>
                  <a:schemeClr val="bg1"/>
                </a:solidFill>
                <a:latin typeface="Times New Roman" panose="02020603050405020304" pitchFamily="18" charset="0"/>
                <a:cs typeface="DejaVu Sans Condensed" charset="0"/>
              </a:defRPr>
            </a:lvl2pPr>
            <a:lvl3pPr marL="1143000" indent="-228600" eaLnBrk="0" hangingPunct="0">
              <a:defRPr sz="2400">
                <a:solidFill>
                  <a:schemeClr val="bg1"/>
                </a:solidFill>
                <a:latin typeface="Times New Roman" panose="02020603050405020304" pitchFamily="18" charset="0"/>
                <a:cs typeface="DejaVu Sans Condensed" charset="0"/>
              </a:defRPr>
            </a:lvl3pPr>
            <a:lvl4pPr marL="1600200" indent="-228600" eaLnBrk="0" hangingPunct="0">
              <a:defRPr sz="2400">
                <a:solidFill>
                  <a:schemeClr val="bg1"/>
                </a:solidFill>
                <a:latin typeface="Times New Roman" panose="02020603050405020304" pitchFamily="18" charset="0"/>
                <a:cs typeface="DejaVu Sans Condensed" charset="0"/>
              </a:defRPr>
            </a:lvl4pPr>
            <a:lvl5pPr marL="2057400" indent="-228600" eaLnBrk="0" hangingPunct="0">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defRPr sz="2400">
                <a:solidFill>
                  <a:schemeClr val="bg1"/>
                </a:solidFill>
                <a:latin typeface="Times New Roman" panose="02020603050405020304" pitchFamily="18" charset="0"/>
                <a:cs typeface="DejaVu Sans Condensed" charset="0"/>
              </a:defRPr>
            </a:lvl9pPr>
          </a:lstStyle>
          <a:p>
            <a:pPr eaLnBrk="1" hangingPunct="1"/>
            <a:endParaRPr lang="en-US" altLang="en-US"/>
          </a:p>
        </p:txBody>
      </p:sp>
      <p:sp>
        <p:nvSpPr>
          <p:cNvPr id="68613" name="Rectangle 3">
            <a:extLst>
              <a:ext uri="{FF2B5EF4-FFF2-40B4-BE49-F238E27FC236}">
                <a16:creationId xmlns:a16="http://schemas.microsoft.com/office/drawing/2014/main" id="{BB1F4130-6A29-0DD0-6B8B-08132F5A0AE7}"/>
              </a:ext>
            </a:extLst>
          </p:cNvPr>
          <p:cNvSpPr>
            <a:spLocks noGrp="1" noChangeArrowheads="1"/>
          </p:cNvSpPr>
          <p:nvPr>
            <p:ph type="body"/>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510FB716-2801-BD0B-98D0-13A631B35F9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377E93C1-39FE-46D8-BB02-1EB3628538A5}" type="slidenum">
              <a:rPr lang="en-GB" altLang="en-US" sz="1200">
                <a:solidFill>
                  <a:srgbClr val="000000"/>
                </a:solidFill>
              </a:rPr>
              <a:pPr eaLnBrk="1" hangingPunct="1"/>
              <a:t>33</a:t>
            </a:fld>
            <a:endParaRPr lang="en-GB" altLang="en-US" sz="1200">
              <a:solidFill>
                <a:srgbClr val="000000"/>
              </a:solidFill>
            </a:endParaRPr>
          </a:p>
        </p:txBody>
      </p:sp>
      <p:sp>
        <p:nvSpPr>
          <p:cNvPr id="69635" name="Rectangle 1">
            <a:extLst>
              <a:ext uri="{FF2B5EF4-FFF2-40B4-BE49-F238E27FC236}">
                <a16:creationId xmlns:a16="http://schemas.microsoft.com/office/drawing/2014/main" id="{5D9260B2-AB50-90F4-9C15-2520903505AC}"/>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69636" name="Rectangle 2">
            <a:extLst>
              <a:ext uri="{FF2B5EF4-FFF2-40B4-BE49-F238E27FC236}">
                <a16:creationId xmlns:a16="http://schemas.microsoft.com/office/drawing/2014/main" id="{38CFA022-9D69-9E7A-B20A-39F53641755E}"/>
              </a:ext>
            </a:extLst>
          </p:cNvPr>
          <p:cNvSpPr>
            <a:spLocks noGrp="1" noChangeArrowheads="1"/>
          </p:cNvSpPr>
          <p:nvPr>
            <p:ph type="body" idx="1"/>
          </p:nvPr>
        </p:nvSpPr>
        <p:spPr>
          <a:xfrm>
            <a:off x="685800" y="4343400"/>
            <a:ext cx="5486400" cy="402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E3B34DAA-F3F5-CDCA-AC7E-336A9F19355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C67D8223-DD2D-441D-9554-4DB5773D79C7}" type="slidenum">
              <a:rPr lang="en-GB" altLang="en-US" sz="1200">
                <a:solidFill>
                  <a:srgbClr val="000000"/>
                </a:solidFill>
              </a:rPr>
              <a:pPr eaLnBrk="1" hangingPunct="1"/>
              <a:t>4</a:t>
            </a:fld>
            <a:endParaRPr lang="en-GB" altLang="en-US" sz="1200">
              <a:solidFill>
                <a:srgbClr val="000000"/>
              </a:solidFill>
            </a:endParaRPr>
          </a:p>
        </p:txBody>
      </p:sp>
      <p:sp>
        <p:nvSpPr>
          <p:cNvPr id="41987" name="Rectangle 1">
            <a:extLst>
              <a:ext uri="{FF2B5EF4-FFF2-40B4-BE49-F238E27FC236}">
                <a16:creationId xmlns:a16="http://schemas.microsoft.com/office/drawing/2014/main" id="{3F5293F7-3608-411E-6F57-BD0CB96F1F55}"/>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41988" name="Rectangle 2">
            <a:extLst>
              <a:ext uri="{FF2B5EF4-FFF2-40B4-BE49-F238E27FC236}">
                <a16:creationId xmlns:a16="http://schemas.microsoft.com/office/drawing/2014/main" id="{7D1129DB-9C03-5E7D-3F2B-22D61EACB9FC}"/>
              </a:ext>
            </a:extLst>
          </p:cNvPr>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19BF2F98-5EB0-22A2-5D10-D16386290CF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E3463A86-3A99-4F5D-B0FF-871EE9121660}" type="slidenum">
              <a:rPr lang="en-GB" altLang="en-US" sz="1200">
                <a:solidFill>
                  <a:srgbClr val="000000"/>
                </a:solidFill>
              </a:rPr>
              <a:pPr eaLnBrk="1" hangingPunct="1"/>
              <a:t>5</a:t>
            </a:fld>
            <a:endParaRPr lang="en-GB" altLang="en-US" sz="1200">
              <a:solidFill>
                <a:srgbClr val="000000"/>
              </a:solidFill>
            </a:endParaRPr>
          </a:p>
        </p:txBody>
      </p:sp>
      <p:sp>
        <p:nvSpPr>
          <p:cNvPr id="43011" name="Rectangle 1">
            <a:extLst>
              <a:ext uri="{FF2B5EF4-FFF2-40B4-BE49-F238E27FC236}">
                <a16:creationId xmlns:a16="http://schemas.microsoft.com/office/drawing/2014/main" id="{9864922D-D4DB-F24F-2CE3-C1AE2BAD2989}"/>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43012" name="Rectangle 2">
            <a:extLst>
              <a:ext uri="{FF2B5EF4-FFF2-40B4-BE49-F238E27FC236}">
                <a16:creationId xmlns:a16="http://schemas.microsoft.com/office/drawing/2014/main" id="{59456EE7-FDB7-5834-A7A6-EFAB044F3480}"/>
              </a:ext>
            </a:extLst>
          </p:cNvPr>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B2B9BF20-A85E-7822-D6FD-20A7F07D29D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A3911099-EB0E-43E3-9B60-2D8FFF8F6E99}" type="slidenum">
              <a:rPr lang="en-GB" altLang="en-US" sz="1200">
                <a:solidFill>
                  <a:srgbClr val="000000"/>
                </a:solidFill>
              </a:rPr>
              <a:pPr eaLnBrk="1" hangingPunct="1"/>
              <a:t>8</a:t>
            </a:fld>
            <a:endParaRPr lang="en-GB" altLang="en-US" sz="1200">
              <a:solidFill>
                <a:srgbClr val="000000"/>
              </a:solidFill>
            </a:endParaRPr>
          </a:p>
        </p:txBody>
      </p:sp>
      <p:sp>
        <p:nvSpPr>
          <p:cNvPr id="44035" name="Rectangle 1">
            <a:extLst>
              <a:ext uri="{FF2B5EF4-FFF2-40B4-BE49-F238E27FC236}">
                <a16:creationId xmlns:a16="http://schemas.microsoft.com/office/drawing/2014/main" id="{3A1FCD0B-F170-C49C-C6D4-FEFC71828ABA}"/>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44036" name="Rectangle 2">
            <a:extLst>
              <a:ext uri="{FF2B5EF4-FFF2-40B4-BE49-F238E27FC236}">
                <a16:creationId xmlns:a16="http://schemas.microsoft.com/office/drawing/2014/main" id="{4F0E8648-7EEA-312C-921A-03FAA8C362D3}"/>
              </a:ext>
            </a:extLst>
          </p:cNvPr>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24984FD4-E1CB-2C30-3427-E5692B90BFE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EF27FD8B-9F97-4C2B-9DBB-92DF1AD516CD}" type="slidenum">
              <a:rPr lang="en-GB" altLang="en-US" sz="1200">
                <a:solidFill>
                  <a:srgbClr val="000000"/>
                </a:solidFill>
              </a:rPr>
              <a:pPr eaLnBrk="1" hangingPunct="1"/>
              <a:t>9</a:t>
            </a:fld>
            <a:endParaRPr lang="en-GB" altLang="en-US" sz="1200">
              <a:solidFill>
                <a:srgbClr val="000000"/>
              </a:solidFill>
            </a:endParaRPr>
          </a:p>
        </p:txBody>
      </p:sp>
      <p:sp>
        <p:nvSpPr>
          <p:cNvPr id="45059" name="Rectangle 1">
            <a:extLst>
              <a:ext uri="{FF2B5EF4-FFF2-40B4-BE49-F238E27FC236}">
                <a16:creationId xmlns:a16="http://schemas.microsoft.com/office/drawing/2014/main" id="{0F9E88E9-3C71-6D3A-E6C8-81538776C262}"/>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45060" name="Rectangle 2">
            <a:extLst>
              <a:ext uri="{FF2B5EF4-FFF2-40B4-BE49-F238E27FC236}">
                <a16:creationId xmlns:a16="http://schemas.microsoft.com/office/drawing/2014/main" id="{DC86FCFA-0A2B-D420-75FE-B5035E9FA242}"/>
              </a:ext>
            </a:extLst>
          </p:cNvPr>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D0451FD6-7714-3EC5-FB02-531FBD3F226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94A6338E-8723-49CF-8395-DF8743F93529}" type="slidenum">
              <a:rPr lang="en-GB" altLang="en-US" sz="1200">
                <a:solidFill>
                  <a:srgbClr val="000000"/>
                </a:solidFill>
              </a:rPr>
              <a:pPr eaLnBrk="1" hangingPunct="1"/>
              <a:t>10</a:t>
            </a:fld>
            <a:endParaRPr lang="en-GB" altLang="en-US" sz="1200">
              <a:solidFill>
                <a:srgbClr val="000000"/>
              </a:solidFill>
            </a:endParaRPr>
          </a:p>
        </p:txBody>
      </p:sp>
      <p:sp>
        <p:nvSpPr>
          <p:cNvPr id="46083" name="Rectangle 1">
            <a:extLst>
              <a:ext uri="{FF2B5EF4-FFF2-40B4-BE49-F238E27FC236}">
                <a16:creationId xmlns:a16="http://schemas.microsoft.com/office/drawing/2014/main" id="{7E00C904-3B44-D685-4B10-127240F4639F}"/>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46084" name="Rectangle 2">
            <a:extLst>
              <a:ext uri="{FF2B5EF4-FFF2-40B4-BE49-F238E27FC236}">
                <a16:creationId xmlns:a16="http://schemas.microsoft.com/office/drawing/2014/main" id="{F6C822E7-EE8F-F8C9-4A21-2FC107CE8759}"/>
              </a:ext>
            </a:extLst>
          </p:cNvPr>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8BB839FB-CB60-40F3-6CB2-83FAB46AB26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eaLnBrk="1" hangingPunct="1"/>
            <a:fld id="{C21342E2-F2C3-4D18-B87F-E6146BEC7099}" type="slidenum">
              <a:rPr lang="en-GB" altLang="en-US" sz="1200">
                <a:solidFill>
                  <a:srgbClr val="000000"/>
                </a:solidFill>
              </a:rPr>
              <a:pPr eaLnBrk="1" hangingPunct="1"/>
              <a:t>11</a:t>
            </a:fld>
            <a:endParaRPr lang="en-GB" altLang="en-US" sz="1200">
              <a:solidFill>
                <a:srgbClr val="000000"/>
              </a:solidFill>
            </a:endParaRPr>
          </a:p>
        </p:txBody>
      </p:sp>
      <p:sp>
        <p:nvSpPr>
          <p:cNvPr id="47107" name="Rectangle 1">
            <a:extLst>
              <a:ext uri="{FF2B5EF4-FFF2-40B4-BE49-F238E27FC236}">
                <a16:creationId xmlns:a16="http://schemas.microsoft.com/office/drawing/2014/main" id="{87F523B2-9F97-11CF-935E-1AB97F83E3DD}"/>
              </a:ext>
            </a:extLst>
          </p:cNvPr>
          <p:cNvSpPr>
            <a:spLocks noGrp="1" noRot="1" noChangeAspect="1" noChangeArrowheads="1" noTextEdit="1"/>
          </p:cNvSpPr>
          <p:nvPr>
            <p:ph type="sldImg"/>
          </p:nvPr>
        </p:nvSpPr>
        <p:spPr>
          <a:xfrm>
            <a:off x="1144588" y="685800"/>
            <a:ext cx="4568825" cy="3429000"/>
          </a:xfrm>
          <a:solidFill>
            <a:srgbClr val="FFFFFF"/>
          </a:solidFill>
          <a:ln/>
        </p:spPr>
      </p:sp>
      <p:sp>
        <p:nvSpPr>
          <p:cNvPr id="47108" name="Rectangle 2">
            <a:extLst>
              <a:ext uri="{FF2B5EF4-FFF2-40B4-BE49-F238E27FC236}">
                <a16:creationId xmlns:a16="http://schemas.microsoft.com/office/drawing/2014/main" id="{24EA1E59-0CDB-CA20-3675-BEBBC0E0B141}"/>
              </a:ext>
            </a:extLst>
          </p:cNvPr>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6963"/>
            <a:ext cx="8634413" cy="1635125"/>
          </a:xfrm>
        </p:spPr>
        <p:txBody>
          <a:bodyPr/>
          <a:lstStyle/>
          <a:p>
            <a:r>
              <a:rPr lang="en-US"/>
              <a:t>Click to edit Master title style</a:t>
            </a:r>
            <a:endParaRPr lang="en-GB"/>
          </a:p>
        </p:txBody>
      </p:sp>
      <p:sp>
        <p:nvSpPr>
          <p:cNvPr id="3" name="Subtitle 2"/>
          <p:cNvSpPr>
            <a:spLocks noGrp="1"/>
          </p:cNvSpPr>
          <p:nvPr>
            <p:ph type="subTitle" idx="1"/>
          </p:nvPr>
        </p:nvSpPr>
        <p:spPr>
          <a:xfrm>
            <a:off x="1524000" y="4319588"/>
            <a:ext cx="7110413" cy="1946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5">
            <a:extLst>
              <a:ext uri="{FF2B5EF4-FFF2-40B4-BE49-F238E27FC236}">
                <a16:creationId xmlns:a16="http://schemas.microsoft.com/office/drawing/2014/main" id="{9FFB0F03-3490-85F9-19F9-7710E19200C9}"/>
              </a:ext>
            </a:extLst>
          </p:cNvPr>
          <p:cNvSpPr>
            <a:spLocks noGrp="1" noChangeArrowheads="1"/>
          </p:cNvSpPr>
          <p:nvPr>
            <p:ph type="sldNum" idx="10"/>
          </p:nvPr>
        </p:nvSpPr>
        <p:spPr>
          <a:ln/>
        </p:spPr>
        <p:txBody>
          <a:bodyPr/>
          <a:lstStyle>
            <a:lvl1pPr>
              <a:defRPr/>
            </a:lvl1pPr>
          </a:lstStyle>
          <a:p>
            <a:fld id="{20DF0C3D-0053-4B64-AF68-CE2DB51AB605}" type="slidenum">
              <a:rPr lang="en-GB" altLang="en-US"/>
              <a:pPr/>
              <a:t>‹#›</a:t>
            </a:fld>
            <a:endParaRPr lang="en-GB" altLang="en-US"/>
          </a:p>
        </p:txBody>
      </p:sp>
    </p:spTree>
    <p:extLst>
      <p:ext uri="{BB962C8B-B14F-4D97-AF65-F5344CB8AC3E}">
        <p14:creationId xmlns:p14="http://schemas.microsoft.com/office/powerpoint/2010/main" val="3530390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5">
            <a:extLst>
              <a:ext uri="{FF2B5EF4-FFF2-40B4-BE49-F238E27FC236}">
                <a16:creationId xmlns:a16="http://schemas.microsoft.com/office/drawing/2014/main" id="{3A88D9EF-1DD8-055A-2295-5C376ACB7B2C}"/>
              </a:ext>
            </a:extLst>
          </p:cNvPr>
          <p:cNvSpPr>
            <a:spLocks noGrp="1" noChangeArrowheads="1"/>
          </p:cNvSpPr>
          <p:nvPr>
            <p:ph type="sldNum" idx="10"/>
          </p:nvPr>
        </p:nvSpPr>
        <p:spPr>
          <a:ln/>
        </p:spPr>
        <p:txBody>
          <a:bodyPr/>
          <a:lstStyle>
            <a:lvl1pPr>
              <a:defRPr/>
            </a:lvl1pPr>
          </a:lstStyle>
          <a:p>
            <a:fld id="{DF64949A-595C-4636-91BB-98085DE943D2}" type="slidenum">
              <a:rPr lang="en-GB" altLang="en-US"/>
              <a:pPr/>
              <a:t>‹#›</a:t>
            </a:fld>
            <a:endParaRPr lang="en-GB" altLang="en-US"/>
          </a:p>
        </p:txBody>
      </p:sp>
    </p:spTree>
    <p:extLst>
      <p:ext uri="{BB962C8B-B14F-4D97-AF65-F5344CB8AC3E}">
        <p14:creationId xmlns:p14="http://schemas.microsoft.com/office/powerpoint/2010/main" val="2450119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9000" y="676275"/>
            <a:ext cx="2157413" cy="60960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762000" y="676275"/>
            <a:ext cx="632460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5">
            <a:extLst>
              <a:ext uri="{FF2B5EF4-FFF2-40B4-BE49-F238E27FC236}">
                <a16:creationId xmlns:a16="http://schemas.microsoft.com/office/drawing/2014/main" id="{508F3258-80B2-E29A-4572-0DEE792CADB9}"/>
              </a:ext>
            </a:extLst>
          </p:cNvPr>
          <p:cNvSpPr>
            <a:spLocks noGrp="1" noChangeArrowheads="1"/>
          </p:cNvSpPr>
          <p:nvPr>
            <p:ph type="sldNum" idx="10"/>
          </p:nvPr>
        </p:nvSpPr>
        <p:spPr>
          <a:ln/>
        </p:spPr>
        <p:txBody>
          <a:bodyPr/>
          <a:lstStyle>
            <a:lvl1pPr>
              <a:defRPr/>
            </a:lvl1pPr>
          </a:lstStyle>
          <a:p>
            <a:fld id="{F637D00C-A78F-4698-AE15-D836C0A0DAB6}" type="slidenum">
              <a:rPr lang="en-GB" altLang="en-US"/>
              <a:pPr/>
              <a:t>‹#›</a:t>
            </a:fld>
            <a:endParaRPr lang="en-GB" altLang="en-US"/>
          </a:p>
        </p:txBody>
      </p:sp>
    </p:spTree>
    <p:extLst>
      <p:ext uri="{BB962C8B-B14F-4D97-AF65-F5344CB8AC3E}">
        <p14:creationId xmlns:p14="http://schemas.microsoft.com/office/powerpoint/2010/main" val="878132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5">
            <a:extLst>
              <a:ext uri="{FF2B5EF4-FFF2-40B4-BE49-F238E27FC236}">
                <a16:creationId xmlns:a16="http://schemas.microsoft.com/office/drawing/2014/main" id="{45E2ACE7-401E-656A-C940-A1E5D6E82908}"/>
              </a:ext>
            </a:extLst>
          </p:cNvPr>
          <p:cNvSpPr>
            <a:spLocks noGrp="1" noChangeArrowheads="1"/>
          </p:cNvSpPr>
          <p:nvPr>
            <p:ph type="sldNum" idx="10"/>
          </p:nvPr>
        </p:nvSpPr>
        <p:spPr>
          <a:ln/>
        </p:spPr>
        <p:txBody>
          <a:bodyPr/>
          <a:lstStyle>
            <a:lvl1pPr>
              <a:defRPr/>
            </a:lvl1pPr>
          </a:lstStyle>
          <a:p>
            <a:fld id="{C44105FF-52BD-47A2-88F5-3E005A4FAEE6}" type="slidenum">
              <a:rPr lang="en-GB" altLang="en-US"/>
              <a:pPr/>
              <a:t>‹#›</a:t>
            </a:fld>
            <a:endParaRPr lang="en-GB" altLang="en-US"/>
          </a:p>
        </p:txBody>
      </p:sp>
    </p:spTree>
    <p:extLst>
      <p:ext uri="{BB962C8B-B14F-4D97-AF65-F5344CB8AC3E}">
        <p14:creationId xmlns:p14="http://schemas.microsoft.com/office/powerpoint/2010/main" val="296928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1688" y="4897438"/>
            <a:ext cx="8636000" cy="15144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801688" y="3230563"/>
            <a:ext cx="8636000" cy="1666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3078E00C-33A6-2A16-4EC6-F054574DA0EE}"/>
              </a:ext>
            </a:extLst>
          </p:cNvPr>
          <p:cNvSpPr>
            <a:spLocks noGrp="1" noChangeArrowheads="1"/>
          </p:cNvSpPr>
          <p:nvPr>
            <p:ph type="sldNum" idx="10"/>
          </p:nvPr>
        </p:nvSpPr>
        <p:spPr>
          <a:ln/>
        </p:spPr>
        <p:txBody>
          <a:bodyPr/>
          <a:lstStyle>
            <a:lvl1pPr>
              <a:defRPr/>
            </a:lvl1pPr>
          </a:lstStyle>
          <a:p>
            <a:fld id="{68DAF30E-F4C9-48CC-9103-5276CBCFA142}" type="slidenum">
              <a:rPr lang="en-GB" altLang="en-US"/>
              <a:pPr/>
              <a:t>‹#›</a:t>
            </a:fld>
            <a:endParaRPr lang="en-GB" altLang="en-US"/>
          </a:p>
        </p:txBody>
      </p:sp>
    </p:spTree>
    <p:extLst>
      <p:ext uri="{BB962C8B-B14F-4D97-AF65-F5344CB8AC3E}">
        <p14:creationId xmlns:p14="http://schemas.microsoft.com/office/powerpoint/2010/main" val="4200617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762000" y="2200275"/>
            <a:ext cx="4240213"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154613" y="2200275"/>
            <a:ext cx="42418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5">
            <a:extLst>
              <a:ext uri="{FF2B5EF4-FFF2-40B4-BE49-F238E27FC236}">
                <a16:creationId xmlns:a16="http://schemas.microsoft.com/office/drawing/2014/main" id="{D63FBBE0-7843-D6E0-65BE-8652341B1A96}"/>
              </a:ext>
            </a:extLst>
          </p:cNvPr>
          <p:cNvSpPr>
            <a:spLocks noGrp="1" noChangeArrowheads="1"/>
          </p:cNvSpPr>
          <p:nvPr>
            <p:ph type="sldNum" idx="10"/>
          </p:nvPr>
        </p:nvSpPr>
        <p:spPr>
          <a:ln/>
        </p:spPr>
        <p:txBody>
          <a:bodyPr/>
          <a:lstStyle>
            <a:lvl1pPr>
              <a:defRPr/>
            </a:lvl1pPr>
          </a:lstStyle>
          <a:p>
            <a:fld id="{2EF12205-FA48-4F59-B3B5-DE57F7A7B39E}" type="slidenum">
              <a:rPr lang="en-GB" altLang="en-US"/>
              <a:pPr/>
              <a:t>‹#›</a:t>
            </a:fld>
            <a:endParaRPr lang="en-GB" altLang="en-US"/>
          </a:p>
        </p:txBody>
      </p:sp>
    </p:spTree>
    <p:extLst>
      <p:ext uri="{BB962C8B-B14F-4D97-AF65-F5344CB8AC3E}">
        <p14:creationId xmlns:p14="http://schemas.microsoft.com/office/powerpoint/2010/main" val="2245964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42413" cy="1270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508000" y="1706563"/>
            <a:ext cx="4487863"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0" y="2417763"/>
            <a:ext cx="4487863"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160963" y="1706563"/>
            <a:ext cx="4489450"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60963" y="2417763"/>
            <a:ext cx="4489450"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5">
            <a:extLst>
              <a:ext uri="{FF2B5EF4-FFF2-40B4-BE49-F238E27FC236}">
                <a16:creationId xmlns:a16="http://schemas.microsoft.com/office/drawing/2014/main" id="{18B40A29-2C3C-5E0C-0D55-DB76B2038A4D}"/>
              </a:ext>
            </a:extLst>
          </p:cNvPr>
          <p:cNvSpPr>
            <a:spLocks noGrp="1" noChangeArrowheads="1"/>
          </p:cNvSpPr>
          <p:nvPr>
            <p:ph type="sldNum" idx="10"/>
          </p:nvPr>
        </p:nvSpPr>
        <p:spPr>
          <a:ln/>
        </p:spPr>
        <p:txBody>
          <a:bodyPr/>
          <a:lstStyle>
            <a:lvl1pPr>
              <a:defRPr/>
            </a:lvl1pPr>
          </a:lstStyle>
          <a:p>
            <a:fld id="{8D2C4B5A-53D7-418D-A142-8DC1D88C2772}" type="slidenum">
              <a:rPr lang="en-GB" altLang="en-US"/>
              <a:pPr/>
              <a:t>‹#›</a:t>
            </a:fld>
            <a:endParaRPr lang="en-GB" altLang="en-US"/>
          </a:p>
        </p:txBody>
      </p:sp>
    </p:spTree>
    <p:extLst>
      <p:ext uri="{BB962C8B-B14F-4D97-AF65-F5344CB8AC3E}">
        <p14:creationId xmlns:p14="http://schemas.microsoft.com/office/powerpoint/2010/main" val="2454866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5">
            <a:extLst>
              <a:ext uri="{FF2B5EF4-FFF2-40B4-BE49-F238E27FC236}">
                <a16:creationId xmlns:a16="http://schemas.microsoft.com/office/drawing/2014/main" id="{B532950E-BEA1-B1D2-261B-66529D2A7081}"/>
              </a:ext>
            </a:extLst>
          </p:cNvPr>
          <p:cNvSpPr>
            <a:spLocks noGrp="1" noChangeArrowheads="1"/>
          </p:cNvSpPr>
          <p:nvPr>
            <p:ph type="sldNum" idx="10"/>
          </p:nvPr>
        </p:nvSpPr>
        <p:spPr>
          <a:ln/>
        </p:spPr>
        <p:txBody>
          <a:bodyPr/>
          <a:lstStyle>
            <a:lvl1pPr>
              <a:defRPr/>
            </a:lvl1pPr>
          </a:lstStyle>
          <a:p>
            <a:fld id="{8B4B8F52-DF47-46CB-8E25-8E297C6F929C}" type="slidenum">
              <a:rPr lang="en-GB" altLang="en-US"/>
              <a:pPr/>
              <a:t>‹#›</a:t>
            </a:fld>
            <a:endParaRPr lang="en-GB" altLang="en-US"/>
          </a:p>
        </p:txBody>
      </p:sp>
    </p:spTree>
    <p:extLst>
      <p:ext uri="{BB962C8B-B14F-4D97-AF65-F5344CB8AC3E}">
        <p14:creationId xmlns:p14="http://schemas.microsoft.com/office/powerpoint/2010/main" val="1346175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CFD0FF92-5DA9-7413-55FF-D7BED3C4D8EA}"/>
              </a:ext>
            </a:extLst>
          </p:cNvPr>
          <p:cNvSpPr>
            <a:spLocks noGrp="1" noChangeArrowheads="1"/>
          </p:cNvSpPr>
          <p:nvPr>
            <p:ph type="sldNum" idx="10"/>
          </p:nvPr>
        </p:nvSpPr>
        <p:spPr>
          <a:ln/>
        </p:spPr>
        <p:txBody>
          <a:bodyPr/>
          <a:lstStyle>
            <a:lvl1pPr>
              <a:defRPr/>
            </a:lvl1pPr>
          </a:lstStyle>
          <a:p>
            <a:fld id="{5867EB74-05CB-493A-9D73-A88EEF92A1DC}" type="slidenum">
              <a:rPr lang="en-GB" altLang="en-US"/>
              <a:pPr/>
              <a:t>‹#›</a:t>
            </a:fld>
            <a:endParaRPr lang="en-GB" altLang="en-US"/>
          </a:p>
        </p:txBody>
      </p:sp>
    </p:spTree>
    <p:extLst>
      <p:ext uri="{BB962C8B-B14F-4D97-AF65-F5344CB8AC3E}">
        <p14:creationId xmlns:p14="http://schemas.microsoft.com/office/powerpoint/2010/main" val="458128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3213"/>
            <a:ext cx="3341688" cy="1292225"/>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971925" y="303213"/>
            <a:ext cx="5678488" cy="6505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508000" y="1595438"/>
            <a:ext cx="3341688" cy="5213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4BB8DD8F-92E2-6F47-9306-7117519B721B}"/>
              </a:ext>
            </a:extLst>
          </p:cNvPr>
          <p:cNvSpPr>
            <a:spLocks noGrp="1" noChangeArrowheads="1"/>
          </p:cNvSpPr>
          <p:nvPr>
            <p:ph type="sldNum" idx="10"/>
          </p:nvPr>
        </p:nvSpPr>
        <p:spPr>
          <a:ln/>
        </p:spPr>
        <p:txBody>
          <a:bodyPr/>
          <a:lstStyle>
            <a:lvl1pPr>
              <a:defRPr/>
            </a:lvl1pPr>
          </a:lstStyle>
          <a:p>
            <a:fld id="{B776081D-0CC5-4976-A350-1F570DB424C3}" type="slidenum">
              <a:rPr lang="en-GB" altLang="en-US"/>
              <a:pPr/>
              <a:t>‹#›</a:t>
            </a:fld>
            <a:endParaRPr lang="en-GB" altLang="en-US"/>
          </a:p>
        </p:txBody>
      </p:sp>
    </p:spTree>
    <p:extLst>
      <p:ext uri="{BB962C8B-B14F-4D97-AF65-F5344CB8AC3E}">
        <p14:creationId xmlns:p14="http://schemas.microsoft.com/office/powerpoint/2010/main" val="3444294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0725" y="5335588"/>
            <a:ext cx="6096000" cy="628650"/>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990725" y="681038"/>
            <a:ext cx="6096000" cy="45735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990725" y="5964238"/>
            <a:ext cx="6096000" cy="895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B6712102-099F-C78F-C0F7-4686371299E3}"/>
              </a:ext>
            </a:extLst>
          </p:cNvPr>
          <p:cNvSpPr>
            <a:spLocks noGrp="1" noChangeArrowheads="1"/>
          </p:cNvSpPr>
          <p:nvPr>
            <p:ph type="sldNum" idx="10"/>
          </p:nvPr>
        </p:nvSpPr>
        <p:spPr>
          <a:ln/>
        </p:spPr>
        <p:txBody>
          <a:bodyPr/>
          <a:lstStyle>
            <a:lvl1pPr>
              <a:defRPr/>
            </a:lvl1pPr>
          </a:lstStyle>
          <a:p>
            <a:fld id="{94CB54F3-28BB-4635-8C6F-0281A85188AA}" type="slidenum">
              <a:rPr lang="en-GB" altLang="en-US"/>
              <a:pPr/>
              <a:t>‹#›</a:t>
            </a:fld>
            <a:endParaRPr lang="en-GB" altLang="en-US"/>
          </a:p>
        </p:txBody>
      </p:sp>
    </p:spTree>
    <p:extLst>
      <p:ext uri="{BB962C8B-B14F-4D97-AF65-F5344CB8AC3E}">
        <p14:creationId xmlns:p14="http://schemas.microsoft.com/office/powerpoint/2010/main" val="3580624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C8C33085-E53E-2CD3-9EE4-71D50E4039B7}"/>
              </a:ext>
            </a:extLst>
          </p:cNvPr>
          <p:cNvSpPr>
            <a:spLocks noGrp="1" noChangeArrowheads="1"/>
          </p:cNvSpPr>
          <p:nvPr>
            <p:ph type="title"/>
          </p:nvPr>
        </p:nvSpPr>
        <p:spPr bwMode="auto">
          <a:xfrm>
            <a:off x="762000" y="676275"/>
            <a:ext cx="8634413"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27" name="Rectangle 2">
            <a:extLst>
              <a:ext uri="{FF2B5EF4-FFF2-40B4-BE49-F238E27FC236}">
                <a16:creationId xmlns:a16="http://schemas.microsoft.com/office/drawing/2014/main" id="{87F4D26C-8FD2-AFF9-91D8-B47E66659AE4}"/>
              </a:ext>
            </a:extLst>
          </p:cNvPr>
          <p:cNvSpPr>
            <a:spLocks noGrp="1" noChangeArrowheads="1"/>
          </p:cNvSpPr>
          <p:nvPr>
            <p:ph type="body" idx="1"/>
          </p:nvPr>
        </p:nvSpPr>
        <p:spPr bwMode="auto">
          <a:xfrm>
            <a:off x="762000" y="2200275"/>
            <a:ext cx="8634413"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Text Box 3">
            <a:extLst>
              <a:ext uri="{FF2B5EF4-FFF2-40B4-BE49-F238E27FC236}">
                <a16:creationId xmlns:a16="http://schemas.microsoft.com/office/drawing/2014/main" id="{698DC1C5-008F-24C1-0118-D7D97813F29E}"/>
              </a:ext>
            </a:extLst>
          </p:cNvPr>
          <p:cNvSpPr txBox="1">
            <a:spLocks noChangeArrowheads="1"/>
          </p:cNvSpPr>
          <p:nvPr/>
        </p:nvSpPr>
        <p:spPr bwMode="auto">
          <a:xfrm>
            <a:off x="762000" y="6942138"/>
            <a:ext cx="2117725" cy="509587"/>
          </a:xfrm>
          <a:prstGeom prst="rect">
            <a:avLst/>
          </a:prstGeom>
          <a:noFill/>
          <a:ln w="9525">
            <a:noFill/>
            <a:round/>
            <a:headEnd/>
            <a:tailEnd/>
          </a:ln>
          <a:effectLst/>
        </p:spPr>
        <p:txBody>
          <a:bodyPr wrap="none" anchor="ctr"/>
          <a:lstStyle/>
          <a:p>
            <a:pPr>
              <a:defRPr/>
            </a:pPr>
            <a:endParaRPr lang="en-GB">
              <a:cs typeface="+mn-cs"/>
            </a:endParaRPr>
          </a:p>
        </p:txBody>
      </p:sp>
      <p:sp>
        <p:nvSpPr>
          <p:cNvPr id="1028" name="Text Box 4">
            <a:extLst>
              <a:ext uri="{FF2B5EF4-FFF2-40B4-BE49-F238E27FC236}">
                <a16:creationId xmlns:a16="http://schemas.microsoft.com/office/drawing/2014/main" id="{F7CE6C43-D219-731C-AFF9-C60C30F79B23}"/>
              </a:ext>
            </a:extLst>
          </p:cNvPr>
          <p:cNvSpPr txBox="1">
            <a:spLocks noChangeArrowheads="1"/>
          </p:cNvSpPr>
          <p:nvPr/>
        </p:nvSpPr>
        <p:spPr bwMode="auto">
          <a:xfrm>
            <a:off x="3470275" y="6942138"/>
            <a:ext cx="3219450" cy="509587"/>
          </a:xfrm>
          <a:prstGeom prst="rect">
            <a:avLst/>
          </a:prstGeom>
          <a:noFill/>
          <a:ln w="9525">
            <a:noFill/>
            <a:round/>
            <a:headEnd/>
            <a:tailEnd/>
          </a:ln>
          <a:effectLst/>
        </p:spPr>
        <p:txBody>
          <a:bodyPr wrap="none" anchor="ctr"/>
          <a:lstStyle/>
          <a:p>
            <a:pPr>
              <a:defRPr/>
            </a:pPr>
            <a:endParaRPr lang="en-GB">
              <a:cs typeface="+mn-cs"/>
            </a:endParaRPr>
          </a:p>
        </p:txBody>
      </p:sp>
      <p:sp>
        <p:nvSpPr>
          <p:cNvPr id="1029" name="Rectangle 5">
            <a:extLst>
              <a:ext uri="{FF2B5EF4-FFF2-40B4-BE49-F238E27FC236}">
                <a16:creationId xmlns:a16="http://schemas.microsoft.com/office/drawing/2014/main" id="{8E1AE2B9-E39F-D68C-685A-626A782156F4}"/>
              </a:ext>
            </a:extLst>
          </p:cNvPr>
          <p:cNvSpPr>
            <a:spLocks noGrp="1" noChangeArrowheads="1"/>
          </p:cNvSpPr>
          <p:nvPr>
            <p:ph type="sldNum"/>
          </p:nvPr>
        </p:nvSpPr>
        <p:spPr bwMode="auto">
          <a:xfrm>
            <a:off x="7280275" y="6942138"/>
            <a:ext cx="2117725" cy="508000"/>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lnSpc>
                <a:spcPct val="100000"/>
              </a:lnSpc>
              <a:defRPr sz="1400">
                <a:solidFill>
                  <a:srgbClr val="000000"/>
                </a:solidFill>
              </a:defRPr>
            </a:lvl1pPr>
          </a:lstStyle>
          <a:p>
            <a:fld id="{C3B14535-E545-424F-A5C4-04AF9B35F5C4}"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lnSpc>
          <a:spcPct val="98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lnSpc>
          <a:spcPct val="98000"/>
        </a:lnSpc>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itchFamily="18" charset="0"/>
          <a:ea typeface="DejaVu Sans Condensed" charset="0"/>
          <a:cs typeface="DejaVu Sans Condensed" charset="0"/>
        </a:defRPr>
      </a:lvl2pPr>
      <a:lvl3pPr algn="ctr" defTabSz="449263" rtl="0" eaLnBrk="0" fontAlgn="base" hangingPunct="0">
        <a:lnSpc>
          <a:spcPct val="98000"/>
        </a:lnSpc>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itchFamily="18" charset="0"/>
          <a:ea typeface="DejaVu Sans Condensed" charset="0"/>
          <a:cs typeface="DejaVu Sans Condensed" charset="0"/>
        </a:defRPr>
      </a:lvl3pPr>
      <a:lvl4pPr algn="ctr" defTabSz="449263" rtl="0" eaLnBrk="0" fontAlgn="base" hangingPunct="0">
        <a:lnSpc>
          <a:spcPct val="98000"/>
        </a:lnSpc>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itchFamily="18" charset="0"/>
          <a:ea typeface="DejaVu Sans Condensed" charset="0"/>
          <a:cs typeface="DejaVu Sans Condensed" charset="0"/>
        </a:defRPr>
      </a:lvl4pPr>
      <a:lvl5pPr algn="ctr" defTabSz="449263" rtl="0" eaLnBrk="0" fontAlgn="base" hangingPunct="0">
        <a:lnSpc>
          <a:spcPct val="98000"/>
        </a:lnSpc>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itchFamily="18" charset="0"/>
          <a:ea typeface="DejaVu Sans Condensed" charset="0"/>
          <a:cs typeface="DejaVu Sans Condensed" charset="0"/>
        </a:defRPr>
      </a:lvl5pPr>
      <a:lvl6pPr marL="457200" algn="ctr" defTabSz="449263" rtl="0" eaLnBrk="0" fontAlgn="base" hangingPunct="0">
        <a:lnSpc>
          <a:spcPct val="98000"/>
        </a:lnSpc>
        <a:spcBef>
          <a:spcPct val="0"/>
        </a:spcBef>
        <a:spcAft>
          <a:spcPct val="0"/>
        </a:spcAft>
        <a:buClr>
          <a:srgbClr val="000000"/>
        </a:buClr>
        <a:buSzPct val="100000"/>
        <a:buFont typeface="Times New Roman" pitchFamily="18" charset="0"/>
        <a:defRPr sz="4400">
          <a:solidFill>
            <a:srgbClr val="000000"/>
          </a:solidFill>
          <a:latin typeface="Times New Roman" pitchFamily="18" charset="0"/>
          <a:ea typeface="DejaVu Sans Condensed" charset="0"/>
          <a:cs typeface="DejaVu Sans Condensed" charset="0"/>
        </a:defRPr>
      </a:lvl6pPr>
      <a:lvl7pPr marL="914400" algn="ctr" defTabSz="449263" rtl="0" eaLnBrk="0" fontAlgn="base" hangingPunct="0">
        <a:lnSpc>
          <a:spcPct val="98000"/>
        </a:lnSpc>
        <a:spcBef>
          <a:spcPct val="0"/>
        </a:spcBef>
        <a:spcAft>
          <a:spcPct val="0"/>
        </a:spcAft>
        <a:buClr>
          <a:srgbClr val="000000"/>
        </a:buClr>
        <a:buSzPct val="100000"/>
        <a:buFont typeface="Times New Roman" pitchFamily="18" charset="0"/>
        <a:defRPr sz="4400">
          <a:solidFill>
            <a:srgbClr val="000000"/>
          </a:solidFill>
          <a:latin typeface="Times New Roman" pitchFamily="18" charset="0"/>
          <a:ea typeface="DejaVu Sans Condensed" charset="0"/>
          <a:cs typeface="DejaVu Sans Condensed" charset="0"/>
        </a:defRPr>
      </a:lvl7pPr>
      <a:lvl8pPr marL="1371600" algn="ctr" defTabSz="449263" rtl="0" eaLnBrk="0" fontAlgn="base" hangingPunct="0">
        <a:lnSpc>
          <a:spcPct val="98000"/>
        </a:lnSpc>
        <a:spcBef>
          <a:spcPct val="0"/>
        </a:spcBef>
        <a:spcAft>
          <a:spcPct val="0"/>
        </a:spcAft>
        <a:buClr>
          <a:srgbClr val="000000"/>
        </a:buClr>
        <a:buSzPct val="100000"/>
        <a:buFont typeface="Times New Roman" pitchFamily="18" charset="0"/>
        <a:defRPr sz="4400">
          <a:solidFill>
            <a:srgbClr val="000000"/>
          </a:solidFill>
          <a:latin typeface="Times New Roman" pitchFamily="18" charset="0"/>
          <a:ea typeface="DejaVu Sans Condensed" charset="0"/>
          <a:cs typeface="DejaVu Sans Condensed" charset="0"/>
        </a:defRPr>
      </a:lvl8pPr>
      <a:lvl9pPr marL="1828800" algn="ctr" defTabSz="449263" rtl="0" eaLnBrk="0" fontAlgn="base" hangingPunct="0">
        <a:lnSpc>
          <a:spcPct val="98000"/>
        </a:lnSpc>
        <a:spcBef>
          <a:spcPct val="0"/>
        </a:spcBef>
        <a:spcAft>
          <a:spcPct val="0"/>
        </a:spcAft>
        <a:buClr>
          <a:srgbClr val="000000"/>
        </a:buClr>
        <a:buSzPct val="100000"/>
        <a:buFont typeface="Times New Roman" pitchFamily="18" charset="0"/>
        <a:defRPr sz="4400">
          <a:solidFill>
            <a:srgbClr val="000000"/>
          </a:solidFill>
          <a:latin typeface="Times New Roman" pitchFamily="18" charset="0"/>
          <a:ea typeface="DejaVu Sans Condensed" charset="0"/>
          <a:cs typeface="DejaVu Sans Condensed" charset="0"/>
        </a:defRPr>
      </a:lvl9pPr>
    </p:titleStyle>
    <p:bodyStyle>
      <a:lvl1pPr marL="341313" indent="-341313" algn="l" defTabSz="449263" rtl="0" eaLnBrk="0" fontAlgn="base" hangingPunct="0">
        <a:lnSpc>
          <a:spcPct val="98000"/>
        </a:lnSpc>
        <a:spcBef>
          <a:spcPts val="8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1363" indent="-284163" algn="l" defTabSz="449263" rtl="0" eaLnBrk="0" fontAlgn="base" hangingPunct="0">
        <a:lnSpc>
          <a:spcPct val="98000"/>
        </a:lnSpc>
        <a:spcBef>
          <a:spcPts val="700"/>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263" rtl="0" eaLnBrk="0" fontAlgn="base" hangingPunct="0">
        <a:lnSpc>
          <a:spcPct val="98000"/>
        </a:lnSpc>
        <a:spcBef>
          <a:spcPts val="60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263" rtl="0" eaLnBrk="0" fontAlgn="base" hangingPunct="0">
        <a:lnSpc>
          <a:spcPct val="98000"/>
        </a:lnSpc>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263" rtl="0" eaLnBrk="0" fontAlgn="base" hangingPunct="0">
        <a:lnSpc>
          <a:spcPct val="98000"/>
        </a:lnSpc>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49263" rtl="0" eaLnBrk="0" fontAlgn="base" hangingPunct="0">
        <a:lnSpc>
          <a:spcPct val="98000"/>
        </a:lnSpc>
        <a:spcBef>
          <a:spcPts val="500"/>
        </a:spcBef>
        <a:spcAft>
          <a:spcPct val="0"/>
        </a:spcAft>
        <a:buClr>
          <a:srgbClr val="000000"/>
        </a:buClr>
        <a:buSzPct val="100000"/>
        <a:buFont typeface="Times New Roman" pitchFamily="18" charset="0"/>
        <a:buChar char="»"/>
        <a:defRPr sz="2000">
          <a:solidFill>
            <a:srgbClr val="000000"/>
          </a:solidFill>
          <a:latin typeface="+mn-lt"/>
          <a:ea typeface="+mn-ea"/>
          <a:cs typeface="+mn-cs"/>
        </a:defRPr>
      </a:lvl6pPr>
      <a:lvl7pPr marL="2971800" indent="-228600" algn="l" defTabSz="449263" rtl="0" eaLnBrk="0" fontAlgn="base" hangingPunct="0">
        <a:lnSpc>
          <a:spcPct val="98000"/>
        </a:lnSpc>
        <a:spcBef>
          <a:spcPts val="500"/>
        </a:spcBef>
        <a:spcAft>
          <a:spcPct val="0"/>
        </a:spcAft>
        <a:buClr>
          <a:srgbClr val="000000"/>
        </a:buClr>
        <a:buSzPct val="100000"/>
        <a:buFont typeface="Times New Roman" pitchFamily="18" charset="0"/>
        <a:buChar char="»"/>
        <a:defRPr sz="2000">
          <a:solidFill>
            <a:srgbClr val="000000"/>
          </a:solidFill>
          <a:latin typeface="+mn-lt"/>
          <a:ea typeface="+mn-ea"/>
          <a:cs typeface="+mn-cs"/>
        </a:defRPr>
      </a:lvl7pPr>
      <a:lvl8pPr marL="3429000" indent="-228600" algn="l" defTabSz="449263" rtl="0" eaLnBrk="0" fontAlgn="base" hangingPunct="0">
        <a:lnSpc>
          <a:spcPct val="98000"/>
        </a:lnSpc>
        <a:spcBef>
          <a:spcPts val="500"/>
        </a:spcBef>
        <a:spcAft>
          <a:spcPct val="0"/>
        </a:spcAft>
        <a:buClr>
          <a:srgbClr val="000000"/>
        </a:buClr>
        <a:buSzPct val="100000"/>
        <a:buFont typeface="Times New Roman" pitchFamily="18" charset="0"/>
        <a:buChar char="»"/>
        <a:defRPr sz="2000">
          <a:solidFill>
            <a:srgbClr val="000000"/>
          </a:solidFill>
          <a:latin typeface="+mn-lt"/>
          <a:ea typeface="+mn-ea"/>
          <a:cs typeface="+mn-cs"/>
        </a:defRPr>
      </a:lvl8pPr>
      <a:lvl9pPr marL="3886200" indent="-228600" algn="l" defTabSz="449263" rtl="0" eaLnBrk="0" fontAlgn="base" hangingPunct="0">
        <a:lnSpc>
          <a:spcPct val="98000"/>
        </a:lnSpc>
        <a:spcBef>
          <a:spcPts val="500"/>
        </a:spcBef>
        <a:spcAft>
          <a:spcPct val="0"/>
        </a:spcAft>
        <a:buClr>
          <a:srgbClr val="000000"/>
        </a:buClr>
        <a:buSzPct val="100000"/>
        <a:buFont typeface="Times New Roman" pitchFamily="18" charset="0"/>
        <a:buChar char="»"/>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2.xml"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3.xml" /><Relationship Id="rId1" Type="http://schemas.openxmlformats.org/officeDocument/2006/relationships/slideLayout" Target="../slideLayouts/slideLayout7.xml" /><Relationship Id="rId4" Type="http://schemas.openxmlformats.org/officeDocument/2006/relationships/image" Target="../media/image4.png" /></Relationships>
</file>

<file path=ppt/slides/_rels/slide1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4.xml" /><Relationship Id="rId1" Type="http://schemas.openxmlformats.org/officeDocument/2006/relationships/slideLayout" Target="../slideLayouts/slideLayout7.xml" /><Relationship Id="rId4" Type="http://schemas.openxmlformats.org/officeDocument/2006/relationships/image" Target="../media/image6.png" /></Relationships>
</file>

<file path=ppt/slides/_rels/slide1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5.xml"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hyperlink" Target="http://www.alicebot.org/" TargetMode="Externa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a:extLst>
              <a:ext uri="{FF2B5EF4-FFF2-40B4-BE49-F238E27FC236}">
                <a16:creationId xmlns:a16="http://schemas.microsoft.com/office/drawing/2014/main" id="{A08001E5-B233-2C95-8758-B3679BF57273}"/>
              </a:ext>
            </a:extLst>
          </p:cNvPr>
          <p:cNvSpPr txBox="1">
            <a:spLocks noChangeArrowheads="1"/>
          </p:cNvSpPr>
          <p:nvPr/>
        </p:nvSpPr>
        <p:spPr bwMode="auto">
          <a:xfrm>
            <a:off x="552450" y="355600"/>
            <a:ext cx="90551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95000"/>
              </a:lnSpc>
              <a:buFont typeface="Arial" panose="020B0604020202020204" pitchFamily="34" charset="0"/>
              <a:buNone/>
            </a:pPr>
            <a:r>
              <a:rPr lang="en-GB" altLang="en-US" sz="4900">
                <a:solidFill>
                  <a:srgbClr val="000000"/>
                </a:solidFill>
                <a:latin typeface="Arial" panose="020B0604020202020204" pitchFamily="34" charset="0"/>
              </a:rPr>
              <a:t>What are chatbots?</a:t>
            </a:r>
          </a:p>
        </p:txBody>
      </p:sp>
      <p:sp>
        <p:nvSpPr>
          <p:cNvPr id="3075" name="Text Box 2">
            <a:extLst>
              <a:ext uri="{FF2B5EF4-FFF2-40B4-BE49-F238E27FC236}">
                <a16:creationId xmlns:a16="http://schemas.microsoft.com/office/drawing/2014/main" id="{4BCCE186-95D2-37B5-40FF-08D93A4B1F02}"/>
              </a:ext>
            </a:extLst>
          </p:cNvPr>
          <p:cNvSpPr txBox="1">
            <a:spLocks noChangeArrowheads="1"/>
          </p:cNvSpPr>
          <p:nvPr/>
        </p:nvSpPr>
        <p:spPr bwMode="auto">
          <a:xfrm>
            <a:off x="552450" y="1828800"/>
            <a:ext cx="9055100" cy="451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1pPr>
            <a:lvl2pPr indent="-342900"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9pPr>
          </a:lstStyle>
          <a:p>
            <a:pPr lvl="1" eaLnBrk="1" hangingPunct="1">
              <a:lnSpc>
                <a:spcPct val="95000"/>
              </a:lnSpc>
              <a:buFont typeface="Arial" panose="020B0604020202020204" pitchFamily="34" charset="0"/>
              <a:buChar char="•"/>
            </a:pPr>
            <a:r>
              <a:rPr lang="en-GB" altLang="en-US" sz="3600">
                <a:solidFill>
                  <a:srgbClr val="000000"/>
                </a:solidFill>
                <a:latin typeface="Arial" panose="020B0604020202020204" pitchFamily="34" charset="0"/>
              </a:rPr>
              <a:t>A chatbot is a conversational agent that interacts with users using natural language. </a:t>
            </a:r>
          </a:p>
          <a:p>
            <a:pPr lvl="1" eaLnBrk="1" hangingPunct="1">
              <a:lnSpc>
                <a:spcPct val="95000"/>
              </a:lnSpc>
              <a:buFont typeface="Arial" panose="020B0604020202020204" pitchFamily="34" charset="0"/>
              <a:buNone/>
            </a:pPr>
            <a:endParaRPr lang="en-GB" altLang="en-US" sz="3600">
              <a:solidFill>
                <a:srgbClr val="000000"/>
              </a:solidFill>
              <a:latin typeface="Arial" panose="020B0604020202020204" pitchFamily="34" charset="0"/>
            </a:endParaRPr>
          </a:p>
          <a:p>
            <a:pPr lvl="1" eaLnBrk="1" hangingPunct="1">
              <a:lnSpc>
                <a:spcPct val="95000"/>
              </a:lnSpc>
              <a:buFont typeface="Arial" panose="020B0604020202020204" pitchFamily="34" charset="0"/>
              <a:buChar char="•"/>
            </a:pPr>
            <a:r>
              <a:rPr lang="en-GB" altLang="en-US" sz="3600">
                <a:solidFill>
                  <a:srgbClr val="000000"/>
                </a:solidFill>
                <a:latin typeface="Arial" panose="020B0604020202020204" pitchFamily="34" charset="0"/>
              </a:rPr>
              <a:t>Started as an attempt to fool humans.</a:t>
            </a:r>
          </a:p>
          <a:p>
            <a:pPr lvl="1" eaLnBrk="1" hangingPunct="1">
              <a:lnSpc>
                <a:spcPct val="95000"/>
              </a:lnSpc>
            </a:pPr>
            <a:endParaRPr lang="en-GB" altLang="en-US">
              <a:solidFill>
                <a:srgbClr val="000000"/>
              </a:solidFill>
            </a:endParaRPr>
          </a:p>
          <a:p>
            <a:pPr lvl="1" eaLnBrk="1" hangingPunct="1">
              <a:lnSpc>
                <a:spcPct val="95000"/>
              </a:lnSpc>
              <a:buFont typeface="Arial" panose="020B0604020202020204" pitchFamily="34" charset="0"/>
              <a:buChar char="•"/>
            </a:pPr>
            <a:r>
              <a:rPr lang="en-GB" altLang="en-US" sz="3600">
                <a:solidFill>
                  <a:srgbClr val="000000"/>
                </a:solidFill>
                <a:latin typeface="Arial" panose="020B0604020202020204" pitchFamily="34" charset="0"/>
              </a:rPr>
              <a:t>Numerous applications of chatbots such as Customer Service, call centers etc</a:t>
            </a:r>
          </a:p>
          <a:p>
            <a:pPr eaLnBrk="1" hangingPunct="1">
              <a:lnSpc>
                <a:spcPct val="95000"/>
              </a:lnSpc>
              <a:buFont typeface="Arial" panose="020B0604020202020204" pitchFamily="34" charset="0"/>
              <a:buNone/>
            </a:pPr>
            <a:endParaRPr lang="en-GB" altLang="en-US" sz="3600">
              <a:solidFill>
                <a:srgbClr val="000000"/>
              </a:solidFill>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a:extLst>
              <a:ext uri="{FF2B5EF4-FFF2-40B4-BE49-F238E27FC236}">
                <a16:creationId xmlns:a16="http://schemas.microsoft.com/office/drawing/2014/main" id="{BE199128-A62A-3654-B865-58CE0F221260}"/>
              </a:ext>
            </a:extLst>
          </p:cNvPr>
          <p:cNvSpPr txBox="1">
            <a:spLocks noChangeArrowheads="1"/>
          </p:cNvSpPr>
          <p:nvPr/>
        </p:nvSpPr>
        <p:spPr bwMode="auto">
          <a:xfrm>
            <a:off x="762000" y="676275"/>
            <a:ext cx="8636000"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ELIZA</a:t>
            </a:r>
          </a:p>
        </p:txBody>
      </p:sp>
      <p:sp>
        <p:nvSpPr>
          <p:cNvPr id="12291" name="Text Box 2">
            <a:extLst>
              <a:ext uri="{FF2B5EF4-FFF2-40B4-BE49-F238E27FC236}">
                <a16:creationId xmlns:a16="http://schemas.microsoft.com/office/drawing/2014/main" id="{EB053B6E-7930-8896-157F-B7F96A179C9F}"/>
              </a:ext>
            </a:extLst>
          </p:cNvPr>
          <p:cNvSpPr txBox="1">
            <a:spLocks noChangeArrowheads="1"/>
          </p:cNvSpPr>
          <p:nvPr/>
        </p:nvSpPr>
        <p:spPr bwMode="auto">
          <a:xfrm>
            <a:off x="762000" y="2200275"/>
            <a:ext cx="8636000" cy="527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800"/>
              </a:spcBef>
              <a:buFont typeface="Times New Roman" panose="02020603050405020304" pitchFamily="18" charset="0"/>
              <a:buChar char="•"/>
            </a:pPr>
            <a:r>
              <a:rPr lang="en-GB" altLang="en-US" sz="3200">
                <a:solidFill>
                  <a:srgbClr val="000000"/>
                </a:solidFill>
              </a:rPr>
              <a:t>One of the first chatterbots designed in 1966</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Parodies a therapist rephrasing statements of the user and posing them back as questions</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Works by simple parsing and substitution of key words into canned phrases</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People get emotionally caught up by ELIZA’s confident replies forgetting that it’s a machine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a:extLst>
              <a:ext uri="{FF2B5EF4-FFF2-40B4-BE49-F238E27FC236}">
                <a16:creationId xmlns:a16="http://schemas.microsoft.com/office/drawing/2014/main" id="{9399728C-64E0-BB4E-F0C2-44BF20E8B3B5}"/>
              </a:ext>
            </a:extLst>
          </p:cNvPr>
          <p:cNvSpPr txBox="1">
            <a:spLocks noChangeArrowheads="1"/>
          </p:cNvSpPr>
          <p:nvPr/>
        </p:nvSpPr>
        <p:spPr bwMode="auto">
          <a:xfrm>
            <a:off x="762000" y="676275"/>
            <a:ext cx="8636000"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Example of Conversation</a:t>
            </a:r>
          </a:p>
        </p:txBody>
      </p:sp>
      <p:sp>
        <p:nvSpPr>
          <p:cNvPr id="13315" name="Text Box 2">
            <a:extLst>
              <a:ext uri="{FF2B5EF4-FFF2-40B4-BE49-F238E27FC236}">
                <a16:creationId xmlns:a16="http://schemas.microsoft.com/office/drawing/2014/main" id="{B5F0D285-CBD8-D447-09DE-17A3B7094ACC}"/>
              </a:ext>
            </a:extLst>
          </p:cNvPr>
          <p:cNvSpPr txBox="1">
            <a:spLocks noChangeArrowheads="1"/>
          </p:cNvSpPr>
          <p:nvPr/>
        </p:nvSpPr>
        <p:spPr bwMode="auto">
          <a:xfrm>
            <a:off x="762000" y="2200275"/>
            <a:ext cx="8636000" cy="599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775"/>
              </a:spcBef>
              <a:buFont typeface="Times New Roman" panose="02020603050405020304" pitchFamily="18" charset="0"/>
              <a:buChar char="•"/>
            </a:pPr>
            <a:r>
              <a:rPr lang="en-GB" altLang="en-US" sz="3100">
                <a:solidFill>
                  <a:srgbClr val="000000"/>
                </a:solidFill>
              </a:rPr>
              <a:t>Eliza’s conversation with a patient is:-</a:t>
            </a:r>
          </a:p>
          <a:p>
            <a:pPr lvl="1" eaLnBrk="1" hangingPunct="1">
              <a:lnSpc>
                <a:spcPct val="100000"/>
              </a:lnSpc>
              <a:spcBef>
                <a:spcPts val="550"/>
              </a:spcBef>
              <a:buFont typeface="Times New Roman" panose="02020603050405020304" pitchFamily="18" charset="0"/>
              <a:buChar char="–"/>
            </a:pPr>
            <a:r>
              <a:rPr lang="en-GB" altLang="en-US" sz="2200">
                <a:solidFill>
                  <a:srgbClr val="000000"/>
                </a:solidFill>
              </a:rPr>
              <a:t>Human: Well, my boyfriend made me come here. </a:t>
            </a:r>
          </a:p>
          <a:p>
            <a:pPr lvl="1" eaLnBrk="1" hangingPunct="1">
              <a:lnSpc>
                <a:spcPct val="100000"/>
              </a:lnSpc>
              <a:spcBef>
                <a:spcPts val="550"/>
              </a:spcBef>
            </a:pPr>
            <a:r>
              <a:rPr lang="en-GB" altLang="en-US" sz="2200">
                <a:solidFill>
                  <a:srgbClr val="000000"/>
                </a:solidFill>
              </a:rPr>
              <a:t>	ELIZA: Your boyfriend made you come here? </a:t>
            </a:r>
          </a:p>
          <a:p>
            <a:pPr lvl="1" eaLnBrk="1" hangingPunct="1">
              <a:lnSpc>
                <a:spcPct val="100000"/>
              </a:lnSpc>
              <a:spcBef>
                <a:spcPts val="550"/>
              </a:spcBef>
            </a:pPr>
            <a:r>
              <a:rPr lang="en-GB" altLang="en-US" sz="2200">
                <a:solidFill>
                  <a:srgbClr val="000000"/>
                </a:solidFill>
              </a:rPr>
              <a:t>	Human: He says I'm depressed much of the time. </a:t>
            </a:r>
          </a:p>
          <a:p>
            <a:pPr lvl="1" eaLnBrk="1" hangingPunct="1">
              <a:lnSpc>
                <a:spcPct val="100000"/>
              </a:lnSpc>
              <a:spcBef>
                <a:spcPts val="550"/>
              </a:spcBef>
            </a:pPr>
            <a:r>
              <a:rPr lang="en-GB" altLang="en-US" sz="2200">
                <a:solidFill>
                  <a:srgbClr val="000000"/>
                </a:solidFill>
              </a:rPr>
              <a:t>	ELIZA: I am sorry to hear you are depressed. </a:t>
            </a:r>
          </a:p>
          <a:p>
            <a:pPr lvl="1" eaLnBrk="1" hangingPunct="1">
              <a:lnSpc>
                <a:spcPct val="100000"/>
              </a:lnSpc>
              <a:spcBef>
                <a:spcPts val="550"/>
              </a:spcBef>
            </a:pPr>
            <a:r>
              <a:rPr lang="en-GB" altLang="en-US" sz="2200">
                <a:solidFill>
                  <a:srgbClr val="000000"/>
                </a:solidFill>
              </a:rPr>
              <a:t>	Human: It's true. I'm unhappy. </a:t>
            </a:r>
          </a:p>
          <a:p>
            <a:pPr lvl="1" eaLnBrk="1" hangingPunct="1">
              <a:lnSpc>
                <a:spcPct val="100000"/>
              </a:lnSpc>
              <a:spcBef>
                <a:spcPts val="550"/>
              </a:spcBef>
            </a:pPr>
            <a:r>
              <a:rPr lang="en-GB" altLang="en-US" sz="2200">
                <a:solidFill>
                  <a:srgbClr val="000000"/>
                </a:solidFill>
              </a:rPr>
              <a:t>	ELIZA: Do you think coming here will help you not to be unhappy?</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Able to elicit emotional responses from users though being programmed not to do so</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Demonstrates ELIZA effect</a:t>
            </a:r>
          </a:p>
          <a:p>
            <a:pPr lvl="1" eaLnBrk="1" hangingPunct="1">
              <a:lnSpc>
                <a:spcPct val="100000"/>
              </a:lnSpc>
              <a:spcBef>
                <a:spcPts val="700"/>
              </a:spcBef>
            </a:pPr>
            <a:endParaRPr lang="en-GB" altLang="en-US" sz="280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a:extLst>
              <a:ext uri="{FF2B5EF4-FFF2-40B4-BE49-F238E27FC236}">
                <a16:creationId xmlns:a16="http://schemas.microsoft.com/office/drawing/2014/main" id="{36B0A89C-ED45-DB56-615C-EBCE13A68EFD}"/>
              </a:ext>
            </a:extLst>
          </p:cNvPr>
          <p:cNvSpPr txBox="1">
            <a:spLocks noChangeArrowheads="1"/>
          </p:cNvSpPr>
          <p:nvPr/>
        </p:nvSpPr>
        <p:spPr bwMode="auto">
          <a:xfrm>
            <a:off x="762000" y="676275"/>
            <a:ext cx="8636000"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Jabberwacky</a:t>
            </a:r>
          </a:p>
        </p:txBody>
      </p:sp>
      <p:sp>
        <p:nvSpPr>
          <p:cNvPr id="14339" name="Text Box 2">
            <a:extLst>
              <a:ext uri="{FF2B5EF4-FFF2-40B4-BE49-F238E27FC236}">
                <a16:creationId xmlns:a16="http://schemas.microsoft.com/office/drawing/2014/main" id="{5C38DF64-F917-2EEB-BCDD-CFD9BAE67712}"/>
              </a:ext>
            </a:extLst>
          </p:cNvPr>
          <p:cNvSpPr txBox="1">
            <a:spLocks noChangeArrowheads="1"/>
          </p:cNvSpPr>
          <p:nvPr/>
        </p:nvSpPr>
        <p:spPr bwMode="auto">
          <a:xfrm>
            <a:off x="762000" y="2200275"/>
            <a:ext cx="8636000" cy="645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775"/>
              </a:spcBef>
              <a:buFont typeface="Times New Roman" panose="02020603050405020304" pitchFamily="18" charset="0"/>
              <a:buChar char="•"/>
            </a:pPr>
            <a:r>
              <a:rPr lang="en-GB" altLang="en-US" sz="3100">
                <a:solidFill>
                  <a:srgbClr val="000000"/>
                </a:solidFill>
              </a:rPr>
              <a:t>No fixed rules and principles programmed into it</a:t>
            </a:r>
          </a:p>
          <a:p>
            <a:pPr eaLnBrk="1" hangingPunct="1">
              <a:lnSpc>
                <a:spcPct val="100000"/>
              </a:lnSpc>
              <a:spcBef>
                <a:spcPts val="775"/>
              </a:spcBef>
              <a:buFont typeface="Times New Roman" panose="02020603050405020304" pitchFamily="18" charset="0"/>
              <a:buChar char="•"/>
            </a:pPr>
            <a:r>
              <a:rPr lang="en-GB" altLang="en-US" sz="3100">
                <a:solidFill>
                  <a:srgbClr val="000000"/>
                </a:solidFill>
              </a:rPr>
              <a:t>Learns language and context through human interaction. Stores all conversations and comments which are used to find appropriate responses</a:t>
            </a:r>
          </a:p>
          <a:p>
            <a:pPr eaLnBrk="1" hangingPunct="1">
              <a:lnSpc>
                <a:spcPct val="100000"/>
              </a:lnSpc>
              <a:spcBef>
                <a:spcPts val="775"/>
              </a:spcBef>
              <a:buFont typeface="Times New Roman" panose="02020603050405020304" pitchFamily="18" charset="0"/>
              <a:buChar char="•"/>
            </a:pPr>
            <a:r>
              <a:rPr lang="en-GB" altLang="en-US" sz="3100">
                <a:solidFill>
                  <a:srgbClr val="000000"/>
                </a:solidFill>
              </a:rPr>
              <a:t>Problems faced due to this approach:-</a:t>
            </a:r>
          </a:p>
          <a:p>
            <a:pPr lvl="1" eaLnBrk="1" hangingPunct="1">
              <a:lnSpc>
                <a:spcPct val="100000"/>
              </a:lnSpc>
              <a:spcBef>
                <a:spcPts val="675"/>
              </a:spcBef>
              <a:buFont typeface="Times New Roman" panose="02020603050405020304" pitchFamily="18" charset="0"/>
              <a:buChar char="–"/>
            </a:pPr>
            <a:r>
              <a:rPr lang="en-GB" altLang="en-US" sz="2700">
                <a:solidFill>
                  <a:srgbClr val="000000"/>
                </a:solidFill>
              </a:rPr>
              <a:t>Continuous changing of subject and conversation</a:t>
            </a:r>
          </a:p>
          <a:p>
            <a:pPr lvl="1" eaLnBrk="1" hangingPunct="1">
              <a:lnSpc>
                <a:spcPct val="100000"/>
              </a:lnSpc>
              <a:spcBef>
                <a:spcPts val="675"/>
              </a:spcBef>
              <a:buFont typeface="Times New Roman" panose="02020603050405020304" pitchFamily="18" charset="0"/>
              <a:buChar char="–"/>
            </a:pPr>
            <a:r>
              <a:rPr lang="en-GB" altLang="en-US" sz="2700">
                <a:solidFill>
                  <a:srgbClr val="000000"/>
                </a:solidFill>
              </a:rPr>
              <a:t>May respond in a bad-tempered and rude manner</a:t>
            </a:r>
          </a:p>
          <a:p>
            <a:pPr eaLnBrk="1" hangingPunct="1">
              <a:lnSpc>
                <a:spcPct val="100000"/>
              </a:lnSpc>
              <a:spcBef>
                <a:spcPts val="775"/>
              </a:spcBef>
              <a:buFont typeface="Times New Roman" panose="02020603050405020304" pitchFamily="18" charset="0"/>
              <a:buChar char="•"/>
            </a:pPr>
            <a:r>
              <a:rPr lang="en-GB" altLang="en-US" sz="3100">
                <a:solidFill>
                  <a:srgbClr val="000000"/>
                </a:solidFill>
              </a:rPr>
              <a:t>Was designed to pass the Turing test and is the winner of the Loeber Prize contest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a:extLst>
              <a:ext uri="{FF2B5EF4-FFF2-40B4-BE49-F238E27FC236}">
                <a16:creationId xmlns:a16="http://schemas.microsoft.com/office/drawing/2014/main" id="{43BB4A45-088E-155C-132B-24608E8CD4E6}"/>
              </a:ext>
            </a:extLst>
          </p:cNvPr>
          <p:cNvSpPr txBox="1">
            <a:spLocks noChangeArrowheads="1"/>
          </p:cNvSpPr>
          <p:nvPr/>
        </p:nvSpPr>
        <p:spPr bwMode="auto">
          <a:xfrm>
            <a:off x="762000" y="676275"/>
            <a:ext cx="8636000"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ALICE Chatbot System</a:t>
            </a:r>
          </a:p>
        </p:txBody>
      </p:sp>
      <p:sp>
        <p:nvSpPr>
          <p:cNvPr id="15363" name="Text Box 2">
            <a:extLst>
              <a:ext uri="{FF2B5EF4-FFF2-40B4-BE49-F238E27FC236}">
                <a16:creationId xmlns:a16="http://schemas.microsoft.com/office/drawing/2014/main" id="{305A1206-A092-E6EA-A12E-402872FCE565}"/>
              </a:ext>
            </a:extLst>
          </p:cNvPr>
          <p:cNvSpPr txBox="1">
            <a:spLocks noChangeArrowheads="1"/>
          </p:cNvSpPr>
          <p:nvPr/>
        </p:nvSpPr>
        <p:spPr bwMode="auto">
          <a:xfrm>
            <a:off x="762000" y="2200275"/>
            <a:ext cx="8636000" cy="532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800"/>
              </a:spcBef>
              <a:buFont typeface="Times New Roman" panose="02020603050405020304" pitchFamily="18" charset="0"/>
              <a:buChar char="•"/>
            </a:pPr>
            <a:r>
              <a:rPr lang="en-GB" altLang="en-US" sz="3200">
                <a:solidFill>
                  <a:srgbClr val="000000"/>
                </a:solidFill>
              </a:rPr>
              <a:t>ALICE(Artificial Linguistic Internet Computer Entity) is inspired by ELIZA</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Applies heuristic pattern matching rules to input to converse with user</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ALICE is composed of two parts</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Chatbot engine</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Language Model</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Language models are stored in AIML(Artificial Intelligence Mark-up Language) files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a:extLst>
              <a:ext uri="{FF2B5EF4-FFF2-40B4-BE49-F238E27FC236}">
                <a16:creationId xmlns:a16="http://schemas.microsoft.com/office/drawing/2014/main" id="{5E914314-755C-C144-50E4-5232D169A194}"/>
              </a:ext>
            </a:extLst>
          </p:cNvPr>
          <p:cNvSpPr txBox="1">
            <a:spLocks noChangeArrowheads="1"/>
          </p:cNvSpPr>
          <p:nvPr/>
        </p:nvSpPr>
        <p:spPr bwMode="auto">
          <a:xfrm>
            <a:off x="508000" y="238125"/>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Structure of AIML</a:t>
            </a:r>
          </a:p>
        </p:txBody>
      </p:sp>
      <p:sp>
        <p:nvSpPr>
          <p:cNvPr id="16387" name="Text Box 2">
            <a:extLst>
              <a:ext uri="{FF2B5EF4-FFF2-40B4-BE49-F238E27FC236}">
                <a16:creationId xmlns:a16="http://schemas.microsoft.com/office/drawing/2014/main" id="{E7D56C4D-1F3D-A492-80CC-ECEEADC9AFF6}"/>
              </a:ext>
            </a:extLst>
          </p:cNvPr>
          <p:cNvSpPr txBox="1">
            <a:spLocks noChangeArrowheads="1"/>
          </p:cNvSpPr>
          <p:nvPr/>
        </p:nvSpPr>
        <p:spPr bwMode="auto">
          <a:xfrm>
            <a:off x="508000" y="1016000"/>
            <a:ext cx="9144000"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675"/>
              </a:spcBef>
              <a:buFont typeface="Times New Roman" panose="02020603050405020304" pitchFamily="18" charset="0"/>
              <a:buChar char="•"/>
            </a:pPr>
            <a:r>
              <a:rPr lang="en-GB" altLang="en-US" sz="2700">
                <a:solidFill>
                  <a:srgbClr val="000000"/>
                </a:solidFill>
              </a:rPr>
              <a:t>AIML consists of data objects which are made up of units called topics and categories</a:t>
            </a:r>
          </a:p>
          <a:p>
            <a:pPr eaLnBrk="1" hangingPunct="1">
              <a:lnSpc>
                <a:spcPct val="100000"/>
              </a:lnSpc>
              <a:spcBef>
                <a:spcPts val="675"/>
              </a:spcBef>
              <a:buFont typeface="Times New Roman" panose="02020603050405020304" pitchFamily="18" charset="0"/>
              <a:buChar char="•"/>
            </a:pPr>
            <a:r>
              <a:rPr lang="en-GB" altLang="en-US" sz="2700">
                <a:solidFill>
                  <a:srgbClr val="000000"/>
                </a:solidFill>
              </a:rPr>
              <a:t>A topic has a name attribute and categories associated with it</a:t>
            </a:r>
          </a:p>
          <a:p>
            <a:pPr eaLnBrk="1" hangingPunct="1">
              <a:lnSpc>
                <a:spcPct val="100000"/>
              </a:lnSpc>
              <a:spcBef>
                <a:spcPts val="675"/>
              </a:spcBef>
              <a:buFont typeface="Times New Roman" panose="02020603050405020304" pitchFamily="18" charset="0"/>
              <a:buChar char="•"/>
            </a:pPr>
            <a:r>
              <a:rPr lang="en-GB" altLang="en-US" sz="2700">
                <a:solidFill>
                  <a:srgbClr val="000000"/>
                </a:solidFill>
              </a:rPr>
              <a:t>Categories consist of pattern and template and are the basic unit of knowledge</a:t>
            </a:r>
          </a:p>
          <a:p>
            <a:pPr eaLnBrk="1" hangingPunct="1">
              <a:lnSpc>
                <a:spcPct val="100000"/>
              </a:lnSpc>
              <a:spcBef>
                <a:spcPts val="675"/>
              </a:spcBef>
              <a:buFont typeface="Times New Roman" panose="02020603050405020304" pitchFamily="18" charset="0"/>
              <a:buChar char="•"/>
            </a:pPr>
            <a:r>
              <a:rPr lang="en-GB" altLang="en-US" sz="2700">
                <a:solidFill>
                  <a:srgbClr val="000000"/>
                </a:solidFill>
              </a:rPr>
              <a:t>Pattern consists of only words, spaces and wildcard symbols _ and *.</a:t>
            </a:r>
          </a:p>
          <a:p>
            <a:pPr eaLnBrk="1" hangingPunct="1">
              <a:lnSpc>
                <a:spcPct val="100000"/>
              </a:lnSpc>
              <a:spcBef>
                <a:spcPts val="675"/>
              </a:spcBef>
            </a:pPr>
            <a:endParaRPr lang="en-GB" altLang="en-US" sz="2700">
              <a:solidFill>
                <a:srgbClr val="000000"/>
              </a:solidFill>
            </a:endParaRPr>
          </a:p>
          <a:p>
            <a:pPr eaLnBrk="1" hangingPunct="1">
              <a:lnSpc>
                <a:spcPct val="100000"/>
              </a:lnSpc>
              <a:spcBef>
                <a:spcPts val="675"/>
              </a:spcBef>
            </a:pPr>
            <a:endParaRPr lang="en-GB" altLang="en-US" sz="2700">
              <a:solidFill>
                <a:srgbClr val="000000"/>
              </a:solidFill>
            </a:endParaRPr>
          </a:p>
          <a:p>
            <a:pPr eaLnBrk="1" hangingPunct="1">
              <a:lnSpc>
                <a:spcPct val="100000"/>
              </a:lnSpc>
              <a:spcBef>
                <a:spcPts val="675"/>
              </a:spcBef>
            </a:pPr>
            <a:endParaRPr lang="en-GB" altLang="en-US" sz="2700">
              <a:solidFill>
                <a:srgbClr val="000000"/>
              </a:solidFill>
            </a:endParaRPr>
          </a:p>
          <a:p>
            <a:pPr eaLnBrk="1" hangingPunct="1">
              <a:lnSpc>
                <a:spcPct val="100000"/>
              </a:lnSpc>
              <a:spcBef>
                <a:spcPts val="675"/>
              </a:spcBef>
            </a:pPr>
            <a:endParaRPr lang="en-GB" altLang="en-US" sz="2700">
              <a:solidFill>
                <a:srgbClr val="000000"/>
              </a:solidFill>
            </a:endParaRPr>
          </a:p>
        </p:txBody>
      </p:sp>
      <p:pic>
        <p:nvPicPr>
          <p:cNvPr id="16388" name="Picture 3">
            <a:extLst>
              <a:ext uri="{FF2B5EF4-FFF2-40B4-BE49-F238E27FC236}">
                <a16:creationId xmlns:a16="http://schemas.microsoft.com/office/drawing/2014/main" id="{C0FA41D5-1957-7689-AC36-F493E139DA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750" y="4365625"/>
            <a:ext cx="4576763"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a:extLst>
              <a:ext uri="{FF2B5EF4-FFF2-40B4-BE49-F238E27FC236}">
                <a16:creationId xmlns:a16="http://schemas.microsoft.com/office/drawing/2014/main" id="{477F13A5-A98B-8FCB-3249-0B3A6E534FC5}"/>
              </a:ext>
            </a:extLst>
          </p:cNvPr>
          <p:cNvSpPr txBox="1">
            <a:spLocks noChangeArrowheads="1"/>
          </p:cNvSpPr>
          <p:nvPr/>
        </p:nvSpPr>
        <p:spPr bwMode="auto">
          <a:xfrm>
            <a:off x="508000" y="193675"/>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Types of ALICE/AIML Categories</a:t>
            </a:r>
          </a:p>
        </p:txBody>
      </p:sp>
      <p:sp>
        <p:nvSpPr>
          <p:cNvPr id="17411" name="Text Box 2">
            <a:extLst>
              <a:ext uri="{FF2B5EF4-FFF2-40B4-BE49-F238E27FC236}">
                <a16:creationId xmlns:a16="http://schemas.microsoft.com/office/drawing/2014/main" id="{1AFC934A-5C54-EADF-644C-C787F6886146}"/>
              </a:ext>
            </a:extLst>
          </p:cNvPr>
          <p:cNvSpPr txBox="1">
            <a:spLocks noChangeArrowheads="1"/>
          </p:cNvSpPr>
          <p:nvPr/>
        </p:nvSpPr>
        <p:spPr bwMode="auto">
          <a:xfrm>
            <a:off x="508000" y="1016000"/>
            <a:ext cx="9144000" cy="626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675"/>
              </a:spcBef>
              <a:buFont typeface="Times New Roman" panose="02020603050405020304" pitchFamily="18" charset="0"/>
              <a:buChar char="•"/>
            </a:pPr>
            <a:r>
              <a:rPr lang="en-GB" altLang="en-US" sz="2700">
                <a:solidFill>
                  <a:srgbClr val="000000"/>
                </a:solidFill>
              </a:rPr>
              <a:t>Atomic categories: do not have wildcard symbols.</a:t>
            </a:r>
          </a:p>
          <a:p>
            <a:pPr eaLnBrk="1" hangingPunct="1">
              <a:lnSpc>
                <a:spcPct val="100000"/>
              </a:lnSpc>
              <a:spcBef>
                <a:spcPts val="675"/>
              </a:spcBef>
            </a:pPr>
            <a:endParaRPr lang="en-GB" altLang="en-US" sz="2700">
              <a:solidFill>
                <a:srgbClr val="000000"/>
              </a:solidFill>
            </a:endParaRPr>
          </a:p>
          <a:p>
            <a:pPr eaLnBrk="1" hangingPunct="1">
              <a:lnSpc>
                <a:spcPct val="100000"/>
              </a:lnSpc>
              <a:spcBef>
                <a:spcPts val="675"/>
              </a:spcBef>
            </a:pPr>
            <a:endParaRPr lang="en-GB" altLang="en-US" sz="2700">
              <a:solidFill>
                <a:srgbClr val="000000"/>
              </a:solidFill>
            </a:endParaRPr>
          </a:p>
          <a:p>
            <a:pPr eaLnBrk="1" hangingPunct="1">
              <a:lnSpc>
                <a:spcPct val="100000"/>
              </a:lnSpc>
              <a:spcBef>
                <a:spcPts val="675"/>
              </a:spcBef>
            </a:pPr>
            <a:endParaRPr lang="en-GB" altLang="en-US" sz="2700">
              <a:solidFill>
                <a:srgbClr val="000000"/>
              </a:solidFill>
            </a:endParaRPr>
          </a:p>
          <a:p>
            <a:pPr eaLnBrk="1" hangingPunct="1">
              <a:lnSpc>
                <a:spcPct val="100000"/>
              </a:lnSpc>
              <a:spcBef>
                <a:spcPts val="675"/>
              </a:spcBef>
            </a:pPr>
            <a:endParaRPr lang="en-GB" altLang="en-US" sz="2700">
              <a:solidFill>
                <a:srgbClr val="000000"/>
              </a:solidFill>
            </a:endParaRPr>
          </a:p>
          <a:p>
            <a:pPr eaLnBrk="1" hangingPunct="1">
              <a:lnSpc>
                <a:spcPct val="100000"/>
              </a:lnSpc>
              <a:spcBef>
                <a:spcPts val="675"/>
              </a:spcBef>
            </a:pPr>
            <a:endParaRPr lang="en-GB" altLang="en-US" sz="2700">
              <a:solidFill>
                <a:srgbClr val="000000"/>
              </a:solidFill>
            </a:endParaRPr>
          </a:p>
          <a:p>
            <a:pPr eaLnBrk="1" hangingPunct="1">
              <a:lnSpc>
                <a:spcPct val="100000"/>
              </a:lnSpc>
              <a:spcBef>
                <a:spcPts val="675"/>
              </a:spcBef>
              <a:buFont typeface="Times New Roman" panose="02020603050405020304" pitchFamily="18" charset="0"/>
              <a:buChar char="•"/>
            </a:pPr>
            <a:r>
              <a:rPr lang="en-GB" altLang="en-US" sz="2700">
                <a:solidFill>
                  <a:srgbClr val="000000"/>
                </a:solidFill>
              </a:rPr>
              <a:t>Default categories: have wildcard entries * or _.</a:t>
            </a:r>
          </a:p>
          <a:p>
            <a:pPr eaLnBrk="1" hangingPunct="1">
              <a:lnSpc>
                <a:spcPct val="100000"/>
              </a:lnSpc>
              <a:spcBef>
                <a:spcPts val="675"/>
              </a:spcBef>
            </a:pPr>
            <a:endParaRPr lang="en-GB" altLang="en-US" sz="2700">
              <a:solidFill>
                <a:srgbClr val="000000"/>
              </a:solidFill>
            </a:endParaRPr>
          </a:p>
        </p:txBody>
      </p:sp>
      <p:pic>
        <p:nvPicPr>
          <p:cNvPr id="17412" name="Picture 3">
            <a:extLst>
              <a:ext uri="{FF2B5EF4-FFF2-40B4-BE49-F238E27FC236}">
                <a16:creationId xmlns:a16="http://schemas.microsoft.com/office/drawing/2014/main" id="{73F720D9-A85F-ECD6-970C-D8BEBD90AB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7613" y="1693863"/>
            <a:ext cx="5184775"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7413" name="Picture 4">
            <a:extLst>
              <a:ext uri="{FF2B5EF4-FFF2-40B4-BE49-F238E27FC236}">
                <a16:creationId xmlns:a16="http://schemas.microsoft.com/office/drawing/2014/main" id="{EF064E0C-A1DD-19AF-5EFD-6C4B24DACF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4741863"/>
            <a:ext cx="4741863"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a:extLst>
              <a:ext uri="{FF2B5EF4-FFF2-40B4-BE49-F238E27FC236}">
                <a16:creationId xmlns:a16="http://schemas.microsoft.com/office/drawing/2014/main" id="{79773EC5-7E11-3C67-BA31-03BB4396BEB7}"/>
              </a:ext>
            </a:extLst>
          </p:cNvPr>
          <p:cNvSpPr txBox="1">
            <a:spLocks noChangeArrowheads="1"/>
          </p:cNvSpPr>
          <p:nvPr/>
        </p:nvSpPr>
        <p:spPr bwMode="auto">
          <a:xfrm>
            <a:off x="508000" y="27940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Continued</a:t>
            </a:r>
          </a:p>
        </p:txBody>
      </p:sp>
      <p:sp>
        <p:nvSpPr>
          <p:cNvPr id="18435" name="Text Box 2">
            <a:extLst>
              <a:ext uri="{FF2B5EF4-FFF2-40B4-BE49-F238E27FC236}">
                <a16:creationId xmlns:a16="http://schemas.microsoft.com/office/drawing/2014/main" id="{939DC664-FFE7-9C60-E65D-2BC1A29EB774}"/>
              </a:ext>
            </a:extLst>
          </p:cNvPr>
          <p:cNvSpPr txBox="1">
            <a:spLocks noChangeArrowheads="1"/>
          </p:cNvSpPr>
          <p:nvPr/>
        </p:nvSpPr>
        <p:spPr bwMode="auto">
          <a:xfrm>
            <a:off x="508000" y="1100138"/>
            <a:ext cx="9144000" cy="570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674688" indent="-674688" eaLnBrk="0" hangingPunct="0">
              <a:tabLst>
                <a:tab pos="1244600" algn="l"/>
                <a:tab pos="2159000" algn="l"/>
                <a:tab pos="3073400" algn="l"/>
                <a:tab pos="3987800" algn="l"/>
                <a:tab pos="4902200" algn="l"/>
                <a:tab pos="5816600" algn="l"/>
                <a:tab pos="6731000" algn="l"/>
                <a:tab pos="7645400" algn="l"/>
                <a:tab pos="8559800" algn="l"/>
                <a:tab pos="9474200" algn="l"/>
                <a:tab pos="103886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1244600" algn="l"/>
                <a:tab pos="2159000" algn="l"/>
                <a:tab pos="3073400" algn="l"/>
                <a:tab pos="3987800" algn="l"/>
                <a:tab pos="4902200" algn="l"/>
                <a:tab pos="5816600" algn="l"/>
                <a:tab pos="6731000" algn="l"/>
                <a:tab pos="7645400" algn="l"/>
                <a:tab pos="8559800" algn="l"/>
                <a:tab pos="9474200" algn="l"/>
                <a:tab pos="103886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1244600" algn="l"/>
                <a:tab pos="2159000" algn="l"/>
                <a:tab pos="3073400" algn="l"/>
                <a:tab pos="3987800" algn="l"/>
                <a:tab pos="4902200" algn="l"/>
                <a:tab pos="5816600" algn="l"/>
                <a:tab pos="6731000" algn="l"/>
                <a:tab pos="7645400" algn="l"/>
                <a:tab pos="8559800" algn="l"/>
                <a:tab pos="9474200" algn="l"/>
                <a:tab pos="103886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1244600" algn="l"/>
                <a:tab pos="2159000" algn="l"/>
                <a:tab pos="3073400" algn="l"/>
                <a:tab pos="3987800" algn="l"/>
                <a:tab pos="4902200" algn="l"/>
                <a:tab pos="5816600" algn="l"/>
                <a:tab pos="6731000" algn="l"/>
                <a:tab pos="7645400" algn="l"/>
                <a:tab pos="8559800" algn="l"/>
                <a:tab pos="9474200" algn="l"/>
                <a:tab pos="103886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1244600" algn="l"/>
                <a:tab pos="2159000" algn="l"/>
                <a:tab pos="3073400" algn="l"/>
                <a:tab pos="3987800" algn="l"/>
                <a:tab pos="4902200" algn="l"/>
                <a:tab pos="5816600" algn="l"/>
                <a:tab pos="6731000" algn="l"/>
                <a:tab pos="7645400" algn="l"/>
                <a:tab pos="8559800" algn="l"/>
                <a:tab pos="9474200" algn="l"/>
                <a:tab pos="103886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1244600" algn="l"/>
                <a:tab pos="2159000" algn="l"/>
                <a:tab pos="3073400" algn="l"/>
                <a:tab pos="3987800" algn="l"/>
                <a:tab pos="4902200" algn="l"/>
                <a:tab pos="5816600" algn="l"/>
                <a:tab pos="6731000" algn="l"/>
                <a:tab pos="7645400" algn="l"/>
                <a:tab pos="8559800" algn="l"/>
                <a:tab pos="9474200" algn="l"/>
                <a:tab pos="103886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1244600" algn="l"/>
                <a:tab pos="2159000" algn="l"/>
                <a:tab pos="3073400" algn="l"/>
                <a:tab pos="3987800" algn="l"/>
                <a:tab pos="4902200" algn="l"/>
                <a:tab pos="5816600" algn="l"/>
                <a:tab pos="6731000" algn="l"/>
                <a:tab pos="7645400" algn="l"/>
                <a:tab pos="8559800" algn="l"/>
                <a:tab pos="9474200" algn="l"/>
                <a:tab pos="103886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1244600" algn="l"/>
                <a:tab pos="2159000" algn="l"/>
                <a:tab pos="3073400" algn="l"/>
                <a:tab pos="3987800" algn="l"/>
                <a:tab pos="4902200" algn="l"/>
                <a:tab pos="5816600" algn="l"/>
                <a:tab pos="6731000" algn="l"/>
                <a:tab pos="7645400" algn="l"/>
                <a:tab pos="8559800" algn="l"/>
                <a:tab pos="9474200" algn="l"/>
                <a:tab pos="103886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1244600" algn="l"/>
                <a:tab pos="2159000" algn="l"/>
                <a:tab pos="3073400" algn="l"/>
                <a:tab pos="3987800" algn="l"/>
                <a:tab pos="4902200" algn="l"/>
                <a:tab pos="5816600" algn="l"/>
                <a:tab pos="6731000" algn="l"/>
                <a:tab pos="7645400" algn="l"/>
                <a:tab pos="8559800" algn="l"/>
                <a:tab pos="9474200" algn="l"/>
                <a:tab pos="10388600"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675"/>
              </a:spcBef>
              <a:buFont typeface="Times New Roman" panose="02020603050405020304" pitchFamily="18" charset="0"/>
              <a:buChar char="•"/>
            </a:pPr>
            <a:r>
              <a:rPr lang="en-GB" altLang="en-US" sz="2700">
                <a:solidFill>
                  <a:srgbClr val="000000"/>
                </a:solidFill>
              </a:rPr>
              <a:t>Recursive categories:</a:t>
            </a:r>
          </a:p>
          <a:p>
            <a:pPr eaLnBrk="1" hangingPunct="1">
              <a:lnSpc>
                <a:spcPct val="100000"/>
              </a:lnSpc>
              <a:spcBef>
                <a:spcPts val="550"/>
              </a:spcBef>
            </a:pPr>
            <a:r>
              <a:rPr lang="en-GB" altLang="en-US" sz="2200">
                <a:solidFill>
                  <a:srgbClr val="000000"/>
                </a:solidFill>
              </a:rPr>
              <a:t>	Symbolic Reduction:</a:t>
            </a:r>
          </a:p>
          <a:p>
            <a:pPr eaLnBrk="1" hangingPunct="1">
              <a:lnSpc>
                <a:spcPct val="100000"/>
              </a:lnSpc>
              <a:spcBef>
                <a:spcPts val="550"/>
              </a:spcBef>
            </a:pPr>
            <a:endParaRPr lang="en-GB" altLang="en-US" sz="2200">
              <a:solidFill>
                <a:srgbClr val="000000"/>
              </a:solidFill>
            </a:endParaRPr>
          </a:p>
          <a:p>
            <a:pPr eaLnBrk="1" hangingPunct="1">
              <a:lnSpc>
                <a:spcPct val="100000"/>
              </a:lnSpc>
              <a:spcBef>
                <a:spcPts val="550"/>
              </a:spcBef>
            </a:pPr>
            <a:endParaRPr lang="en-GB" altLang="en-US" sz="2200">
              <a:solidFill>
                <a:srgbClr val="000000"/>
              </a:solidFill>
            </a:endParaRPr>
          </a:p>
          <a:p>
            <a:pPr eaLnBrk="1" hangingPunct="1">
              <a:lnSpc>
                <a:spcPct val="100000"/>
              </a:lnSpc>
              <a:spcBef>
                <a:spcPts val="550"/>
              </a:spcBef>
            </a:pPr>
            <a:endParaRPr lang="en-GB" altLang="en-US" sz="2200">
              <a:solidFill>
                <a:srgbClr val="000000"/>
              </a:solidFill>
            </a:endParaRPr>
          </a:p>
          <a:p>
            <a:pPr eaLnBrk="1" hangingPunct="1">
              <a:lnSpc>
                <a:spcPct val="100000"/>
              </a:lnSpc>
              <a:spcBef>
                <a:spcPts val="550"/>
              </a:spcBef>
            </a:pPr>
            <a:endParaRPr lang="en-GB" altLang="en-US" sz="2200">
              <a:solidFill>
                <a:srgbClr val="000000"/>
              </a:solidFill>
            </a:endParaRPr>
          </a:p>
          <a:p>
            <a:pPr eaLnBrk="1" hangingPunct="1">
              <a:lnSpc>
                <a:spcPct val="100000"/>
              </a:lnSpc>
              <a:spcBef>
                <a:spcPts val="550"/>
              </a:spcBef>
            </a:pPr>
            <a:endParaRPr lang="en-GB" altLang="en-US" sz="2200">
              <a:solidFill>
                <a:srgbClr val="000000"/>
              </a:solidFill>
            </a:endParaRPr>
          </a:p>
          <a:p>
            <a:pPr eaLnBrk="1" hangingPunct="1">
              <a:lnSpc>
                <a:spcPct val="100000"/>
              </a:lnSpc>
              <a:spcBef>
                <a:spcPts val="550"/>
              </a:spcBef>
            </a:pPr>
            <a:endParaRPr lang="en-GB" altLang="en-US" sz="2200">
              <a:solidFill>
                <a:srgbClr val="000000"/>
              </a:solidFill>
            </a:endParaRPr>
          </a:p>
          <a:p>
            <a:pPr eaLnBrk="1" hangingPunct="1">
              <a:lnSpc>
                <a:spcPct val="100000"/>
              </a:lnSpc>
              <a:spcBef>
                <a:spcPts val="550"/>
              </a:spcBef>
            </a:pPr>
            <a:r>
              <a:rPr lang="en-GB" altLang="en-US" sz="2200">
                <a:solidFill>
                  <a:srgbClr val="000000"/>
                </a:solidFill>
              </a:rPr>
              <a:t>	Divide and Conquer:</a:t>
            </a:r>
          </a:p>
        </p:txBody>
      </p:sp>
      <p:pic>
        <p:nvPicPr>
          <p:cNvPr id="18436" name="Picture 3">
            <a:extLst>
              <a:ext uri="{FF2B5EF4-FFF2-40B4-BE49-F238E27FC236}">
                <a16:creationId xmlns:a16="http://schemas.microsoft.com/office/drawing/2014/main" id="{F7DAECD8-E9EB-12CC-44D0-E5E57F708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0" y="2032000"/>
            <a:ext cx="8075613" cy="169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8437" name="Picture 4">
            <a:extLst>
              <a:ext uri="{FF2B5EF4-FFF2-40B4-BE49-F238E27FC236}">
                <a16:creationId xmlns:a16="http://schemas.microsoft.com/office/drawing/2014/main" id="{52C335A2-8CA7-DADF-3ABA-655AC3325A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000" y="5080000"/>
            <a:ext cx="6434138"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a:extLst>
              <a:ext uri="{FF2B5EF4-FFF2-40B4-BE49-F238E27FC236}">
                <a16:creationId xmlns:a16="http://schemas.microsoft.com/office/drawing/2014/main" id="{BB44B756-CE41-D2B1-9FBB-1F2073ED1425}"/>
              </a:ext>
            </a:extLst>
          </p:cNvPr>
          <p:cNvSpPr txBox="1">
            <a:spLocks noChangeArrowheads="1"/>
          </p:cNvSpPr>
          <p:nvPr/>
        </p:nvSpPr>
        <p:spPr bwMode="auto">
          <a:xfrm>
            <a:off x="508000" y="193675"/>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Continued</a:t>
            </a:r>
          </a:p>
        </p:txBody>
      </p:sp>
      <p:sp>
        <p:nvSpPr>
          <p:cNvPr id="19459" name="Text Box 2">
            <a:extLst>
              <a:ext uri="{FF2B5EF4-FFF2-40B4-BE49-F238E27FC236}">
                <a16:creationId xmlns:a16="http://schemas.microsoft.com/office/drawing/2014/main" id="{58E12162-CA8F-8861-6763-5213E618C7AA}"/>
              </a:ext>
            </a:extLst>
          </p:cNvPr>
          <p:cNvSpPr txBox="1">
            <a:spLocks noChangeArrowheads="1"/>
          </p:cNvSpPr>
          <p:nvPr/>
        </p:nvSpPr>
        <p:spPr bwMode="auto">
          <a:xfrm>
            <a:off x="762000" y="2200275"/>
            <a:ext cx="8636000" cy="457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675"/>
              </a:spcBef>
            </a:pPr>
            <a:r>
              <a:rPr lang="en-GB" altLang="en-US" sz="2700">
                <a:solidFill>
                  <a:srgbClr val="000000"/>
                </a:solidFill>
              </a:rPr>
              <a:t>	Synonyms</a:t>
            </a:r>
          </a:p>
          <a:p>
            <a:pPr eaLnBrk="1" hangingPunct="1">
              <a:lnSpc>
                <a:spcPct val="100000"/>
              </a:lnSpc>
              <a:spcBef>
                <a:spcPts val="675"/>
              </a:spcBef>
            </a:pPr>
            <a:endParaRPr lang="en-GB" altLang="en-US" sz="2700">
              <a:solidFill>
                <a:srgbClr val="000000"/>
              </a:solidFill>
            </a:endParaRPr>
          </a:p>
        </p:txBody>
      </p:sp>
      <p:pic>
        <p:nvPicPr>
          <p:cNvPr id="19460" name="Picture 3">
            <a:extLst>
              <a:ext uri="{FF2B5EF4-FFF2-40B4-BE49-F238E27FC236}">
                <a16:creationId xmlns:a16="http://schemas.microsoft.com/office/drawing/2014/main" id="{B87866F3-F5C4-7333-60C0-CF29606069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038" y="2881313"/>
            <a:ext cx="5927725"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a:extLst>
              <a:ext uri="{FF2B5EF4-FFF2-40B4-BE49-F238E27FC236}">
                <a16:creationId xmlns:a16="http://schemas.microsoft.com/office/drawing/2014/main" id="{6283F1EA-9BDC-FD1F-47D1-0C27371F4D52}"/>
              </a:ext>
            </a:extLst>
          </p:cNvPr>
          <p:cNvSpPr txBox="1">
            <a:spLocks noChangeArrowheads="1"/>
          </p:cNvSpPr>
          <p:nvPr/>
        </p:nvSpPr>
        <p:spPr bwMode="auto">
          <a:xfrm>
            <a:off x="508000" y="-55563"/>
            <a:ext cx="91440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ALICE Pattern Matching Algorithm</a:t>
            </a:r>
          </a:p>
        </p:txBody>
      </p:sp>
      <p:sp>
        <p:nvSpPr>
          <p:cNvPr id="20483" name="Text Box 2">
            <a:extLst>
              <a:ext uri="{FF2B5EF4-FFF2-40B4-BE49-F238E27FC236}">
                <a16:creationId xmlns:a16="http://schemas.microsoft.com/office/drawing/2014/main" id="{C6251140-3667-6E04-5944-5C330538F430}"/>
              </a:ext>
            </a:extLst>
          </p:cNvPr>
          <p:cNvSpPr txBox="1">
            <a:spLocks noChangeArrowheads="1"/>
          </p:cNvSpPr>
          <p:nvPr/>
        </p:nvSpPr>
        <p:spPr bwMode="auto">
          <a:xfrm>
            <a:off x="508000" y="1778000"/>
            <a:ext cx="9144000" cy="550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675"/>
              </a:spcBef>
              <a:buFont typeface="Times New Roman" panose="02020603050405020304" pitchFamily="18" charset="0"/>
              <a:buChar char="•"/>
            </a:pPr>
            <a:r>
              <a:rPr lang="en-GB" altLang="en-US" sz="2700">
                <a:solidFill>
                  <a:srgbClr val="000000"/>
                </a:solidFill>
              </a:rPr>
              <a:t>Normalization is applied for each input, removing all punctuations, split in two or more sentences and converted to uppercase.</a:t>
            </a:r>
          </a:p>
          <a:p>
            <a:pPr eaLnBrk="1" hangingPunct="1">
              <a:lnSpc>
                <a:spcPct val="100000"/>
              </a:lnSpc>
              <a:spcBef>
                <a:spcPts val="675"/>
              </a:spcBef>
            </a:pPr>
            <a:r>
              <a:rPr lang="en-GB" altLang="en-US" sz="2700">
                <a:solidFill>
                  <a:srgbClr val="000000"/>
                </a:solidFill>
              </a:rPr>
              <a:t>	E.g.: Do you, or will you eat me?.</a:t>
            </a:r>
          </a:p>
          <a:p>
            <a:pPr eaLnBrk="1" hangingPunct="1">
              <a:lnSpc>
                <a:spcPct val="100000"/>
              </a:lnSpc>
              <a:spcBef>
                <a:spcPts val="675"/>
              </a:spcBef>
            </a:pPr>
            <a:r>
              <a:rPr lang="en-GB" altLang="en-US" sz="2700">
                <a:solidFill>
                  <a:srgbClr val="000000"/>
                </a:solidFill>
              </a:rPr>
              <a:t>	Converted to: DO YOU  OR WILL YOU EAT ME</a:t>
            </a:r>
          </a:p>
          <a:p>
            <a:pPr eaLnBrk="1" hangingPunct="1">
              <a:lnSpc>
                <a:spcPct val="100000"/>
              </a:lnSpc>
              <a:spcBef>
                <a:spcPts val="675"/>
              </a:spcBef>
            </a:pPr>
            <a:endParaRPr lang="en-GB" altLang="en-US" sz="2700">
              <a:solidFill>
                <a:srgbClr val="000000"/>
              </a:solidFill>
            </a:endParaRPr>
          </a:p>
          <a:p>
            <a:pPr eaLnBrk="1" hangingPunct="1">
              <a:lnSpc>
                <a:spcPct val="100000"/>
              </a:lnSpc>
              <a:spcBef>
                <a:spcPts val="675"/>
              </a:spcBef>
              <a:buFont typeface="Times New Roman" panose="02020603050405020304" pitchFamily="18" charset="0"/>
              <a:buChar char="•"/>
            </a:pPr>
            <a:r>
              <a:rPr lang="en-GB" altLang="en-US" sz="2700">
                <a:solidFill>
                  <a:srgbClr val="000000"/>
                </a:solidFill>
              </a:rPr>
              <a:t>AIML  interpreter then tries to match word by word the longest pattern match. We expect this to be the best one.</a:t>
            </a:r>
          </a:p>
          <a:p>
            <a:pPr eaLnBrk="1" hangingPunct="1">
              <a:lnSpc>
                <a:spcPct val="100000"/>
              </a:lnSpc>
              <a:spcBef>
                <a:spcPts val="675"/>
              </a:spcBef>
            </a:pPr>
            <a:endParaRPr lang="en-GB" altLang="en-US" sz="2700">
              <a:solidFill>
                <a:srgbClr val="000000"/>
              </a:solidFill>
            </a:endParaRPr>
          </a:p>
          <a:p>
            <a:pPr eaLnBrk="1" hangingPunct="1">
              <a:lnSpc>
                <a:spcPct val="100000"/>
              </a:lnSpc>
              <a:spcBef>
                <a:spcPts val="675"/>
              </a:spcBef>
            </a:pPr>
            <a:endParaRPr lang="en-GB" altLang="en-US" sz="270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a:extLst>
              <a:ext uri="{FF2B5EF4-FFF2-40B4-BE49-F238E27FC236}">
                <a16:creationId xmlns:a16="http://schemas.microsoft.com/office/drawing/2014/main" id="{F4D51368-7644-7F97-D4F7-8E1A0BBAE8F9}"/>
              </a:ext>
            </a:extLst>
          </p:cNvPr>
          <p:cNvSpPr txBox="1">
            <a:spLocks noChangeArrowheads="1"/>
          </p:cNvSpPr>
          <p:nvPr/>
        </p:nvSpPr>
        <p:spPr bwMode="auto">
          <a:xfrm>
            <a:off x="508000" y="238125"/>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Algorithm</a:t>
            </a:r>
          </a:p>
        </p:txBody>
      </p:sp>
      <p:sp>
        <p:nvSpPr>
          <p:cNvPr id="21507" name="Text Box 2">
            <a:extLst>
              <a:ext uri="{FF2B5EF4-FFF2-40B4-BE49-F238E27FC236}">
                <a16:creationId xmlns:a16="http://schemas.microsoft.com/office/drawing/2014/main" id="{524C4529-2205-1622-04D7-AFEBB9A60CA8}"/>
              </a:ext>
            </a:extLst>
          </p:cNvPr>
          <p:cNvSpPr txBox="1">
            <a:spLocks noChangeArrowheads="1"/>
          </p:cNvSpPr>
          <p:nvPr/>
        </p:nvSpPr>
        <p:spPr bwMode="auto">
          <a:xfrm>
            <a:off x="508000" y="1185863"/>
            <a:ext cx="9144000" cy="623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674688" indent="-674688" eaLnBrk="0" hangingPunct="0">
              <a:tabLst>
                <a:tab pos="1244600" algn="l"/>
                <a:tab pos="2159000" algn="l"/>
                <a:tab pos="3073400" algn="l"/>
                <a:tab pos="3987800" algn="l"/>
                <a:tab pos="4902200" algn="l"/>
                <a:tab pos="5816600" algn="l"/>
                <a:tab pos="6731000" algn="l"/>
                <a:tab pos="7645400" algn="l"/>
                <a:tab pos="8559800" algn="l"/>
                <a:tab pos="9474200" algn="l"/>
                <a:tab pos="103886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1244600" algn="l"/>
                <a:tab pos="2159000" algn="l"/>
                <a:tab pos="3073400" algn="l"/>
                <a:tab pos="3987800" algn="l"/>
                <a:tab pos="4902200" algn="l"/>
                <a:tab pos="5816600" algn="l"/>
                <a:tab pos="6731000" algn="l"/>
                <a:tab pos="7645400" algn="l"/>
                <a:tab pos="8559800" algn="l"/>
                <a:tab pos="9474200" algn="l"/>
                <a:tab pos="103886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1244600" algn="l"/>
                <a:tab pos="2159000" algn="l"/>
                <a:tab pos="3073400" algn="l"/>
                <a:tab pos="3987800" algn="l"/>
                <a:tab pos="4902200" algn="l"/>
                <a:tab pos="5816600" algn="l"/>
                <a:tab pos="6731000" algn="l"/>
                <a:tab pos="7645400" algn="l"/>
                <a:tab pos="8559800" algn="l"/>
                <a:tab pos="9474200" algn="l"/>
                <a:tab pos="103886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1244600" algn="l"/>
                <a:tab pos="2159000" algn="l"/>
                <a:tab pos="3073400" algn="l"/>
                <a:tab pos="3987800" algn="l"/>
                <a:tab pos="4902200" algn="l"/>
                <a:tab pos="5816600" algn="l"/>
                <a:tab pos="6731000" algn="l"/>
                <a:tab pos="7645400" algn="l"/>
                <a:tab pos="8559800" algn="l"/>
                <a:tab pos="9474200" algn="l"/>
                <a:tab pos="103886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1244600" algn="l"/>
                <a:tab pos="2159000" algn="l"/>
                <a:tab pos="3073400" algn="l"/>
                <a:tab pos="3987800" algn="l"/>
                <a:tab pos="4902200" algn="l"/>
                <a:tab pos="5816600" algn="l"/>
                <a:tab pos="6731000" algn="l"/>
                <a:tab pos="7645400" algn="l"/>
                <a:tab pos="8559800" algn="l"/>
                <a:tab pos="9474200" algn="l"/>
                <a:tab pos="103886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1244600" algn="l"/>
                <a:tab pos="2159000" algn="l"/>
                <a:tab pos="3073400" algn="l"/>
                <a:tab pos="3987800" algn="l"/>
                <a:tab pos="4902200" algn="l"/>
                <a:tab pos="5816600" algn="l"/>
                <a:tab pos="6731000" algn="l"/>
                <a:tab pos="7645400" algn="l"/>
                <a:tab pos="8559800" algn="l"/>
                <a:tab pos="9474200" algn="l"/>
                <a:tab pos="103886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1244600" algn="l"/>
                <a:tab pos="2159000" algn="l"/>
                <a:tab pos="3073400" algn="l"/>
                <a:tab pos="3987800" algn="l"/>
                <a:tab pos="4902200" algn="l"/>
                <a:tab pos="5816600" algn="l"/>
                <a:tab pos="6731000" algn="l"/>
                <a:tab pos="7645400" algn="l"/>
                <a:tab pos="8559800" algn="l"/>
                <a:tab pos="9474200" algn="l"/>
                <a:tab pos="103886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1244600" algn="l"/>
                <a:tab pos="2159000" algn="l"/>
                <a:tab pos="3073400" algn="l"/>
                <a:tab pos="3987800" algn="l"/>
                <a:tab pos="4902200" algn="l"/>
                <a:tab pos="5816600" algn="l"/>
                <a:tab pos="6731000" algn="l"/>
                <a:tab pos="7645400" algn="l"/>
                <a:tab pos="8559800" algn="l"/>
                <a:tab pos="9474200" algn="l"/>
                <a:tab pos="103886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1244600" algn="l"/>
                <a:tab pos="2159000" algn="l"/>
                <a:tab pos="3073400" algn="l"/>
                <a:tab pos="3987800" algn="l"/>
                <a:tab pos="4902200" algn="l"/>
                <a:tab pos="5816600" algn="l"/>
                <a:tab pos="6731000" algn="l"/>
                <a:tab pos="7645400" algn="l"/>
                <a:tab pos="8559800" algn="l"/>
                <a:tab pos="9474200" algn="l"/>
                <a:tab pos="10388600" algn="l"/>
              </a:tabLst>
              <a:defRPr sz="2400">
                <a:solidFill>
                  <a:schemeClr val="bg1"/>
                </a:solidFill>
                <a:latin typeface="Times New Roman" panose="02020603050405020304" pitchFamily="18" charset="0"/>
                <a:cs typeface="DejaVu Sans Condensed" charset="0"/>
              </a:defRPr>
            </a:lvl9pPr>
          </a:lstStyle>
          <a:p>
            <a:pPr eaLnBrk="1" hangingPunct="1">
              <a:lnSpc>
                <a:spcPct val="90000"/>
              </a:lnSpc>
              <a:spcBef>
                <a:spcPts val="675"/>
              </a:spcBef>
              <a:buFont typeface="Times New Roman" panose="02020603050405020304" pitchFamily="18" charset="0"/>
              <a:buChar char="•"/>
            </a:pPr>
            <a:r>
              <a:rPr lang="en-GB" altLang="en-US" sz="2700">
                <a:solidFill>
                  <a:srgbClr val="000000"/>
                </a:solidFill>
              </a:rPr>
              <a:t>Assume the user input starts with word X.</a:t>
            </a:r>
          </a:p>
          <a:p>
            <a:pPr eaLnBrk="1" hangingPunct="1">
              <a:lnSpc>
                <a:spcPct val="90000"/>
              </a:lnSpc>
              <a:spcBef>
                <a:spcPts val="675"/>
              </a:spcBef>
              <a:buFont typeface="Times New Roman" panose="02020603050405020304" pitchFamily="18" charset="0"/>
              <a:buChar char="•"/>
            </a:pPr>
            <a:r>
              <a:rPr lang="en-GB" altLang="en-US" sz="2700">
                <a:solidFill>
                  <a:srgbClr val="000000"/>
                </a:solidFill>
              </a:rPr>
              <a:t>Root of this tree structure is a folder of the file system that contains all patterns and templates.</a:t>
            </a:r>
          </a:p>
          <a:p>
            <a:pPr eaLnBrk="1" hangingPunct="1">
              <a:lnSpc>
                <a:spcPct val="90000"/>
              </a:lnSpc>
              <a:spcBef>
                <a:spcPts val="675"/>
              </a:spcBef>
              <a:buFont typeface="Times New Roman" panose="02020603050405020304" pitchFamily="18" charset="0"/>
              <a:buChar char="•"/>
            </a:pPr>
            <a:r>
              <a:rPr lang="en-GB" altLang="en-US" sz="2700">
                <a:solidFill>
                  <a:srgbClr val="000000"/>
                </a:solidFill>
              </a:rPr>
              <a:t>The pattern matching uses depth first techniques.</a:t>
            </a:r>
          </a:p>
          <a:p>
            <a:pPr eaLnBrk="1" hangingPunct="1">
              <a:lnSpc>
                <a:spcPct val="90000"/>
              </a:lnSpc>
              <a:spcBef>
                <a:spcPts val="675"/>
              </a:spcBef>
            </a:pPr>
            <a:endParaRPr lang="en-GB" altLang="en-US" sz="2700">
              <a:solidFill>
                <a:srgbClr val="000000"/>
              </a:solidFill>
            </a:endParaRPr>
          </a:p>
          <a:p>
            <a:pPr eaLnBrk="1" hangingPunct="1">
              <a:lnSpc>
                <a:spcPct val="90000"/>
              </a:lnSpc>
              <a:spcBef>
                <a:spcPts val="550"/>
              </a:spcBef>
            </a:pPr>
            <a:r>
              <a:rPr lang="en-GB" altLang="en-US" sz="2200">
                <a:solidFill>
                  <a:srgbClr val="000000"/>
                </a:solidFill>
              </a:rPr>
              <a:t>	The folder has a subfolder stars with _,then, ”_/”,scan through and match all words suffixed X, if no match then:</a:t>
            </a:r>
          </a:p>
          <a:p>
            <a:pPr eaLnBrk="1" hangingPunct="1">
              <a:lnSpc>
                <a:spcPct val="90000"/>
              </a:lnSpc>
              <a:spcBef>
                <a:spcPts val="550"/>
              </a:spcBef>
            </a:pPr>
            <a:endParaRPr lang="en-GB" altLang="en-US" sz="2200">
              <a:solidFill>
                <a:srgbClr val="000000"/>
              </a:solidFill>
            </a:endParaRPr>
          </a:p>
          <a:p>
            <a:pPr eaLnBrk="1" hangingPunct="1">
              <a:lnSpc>
                <a:spcPct val="90000"/>
              </a:lnSpc>
              <a:spcBef>
                <a:spcPts val="550"/>
              </a:spcBef>
            </a:pPr>
            <a:r>
              <a:rPr lang="en-GB" altLang="en-US" sz="2200">
                <a:solidFill>
                  <a:srgbClr val="000000"/>
                </a:solidFill>
              </a:rPr>
              <a:t>	Go back to the folder, find another subfolder start with word X, if so then turn to “X/”,scan for matching the tail of X. Patterns are matched. If no match then:</a:t>
            </a:r>
          </a:p>
          <a:p>
            <a:pPr eaLnBrk="1" hangingPunct="1">
              <a:lnSpc>
                <a:spcPct val="90000"/>
              </a:lnSpc>
              <a:spcBef>
                <a:spcPts val="550"/>
              </a:spcBef>
            </a:pPr>
            <a:endParaRPr lang="en-GB" altLang="en-US" sz="2200">
              <a:solidFill>
                <a:srgbClr val="000000"/>
              </a:solidFill>
            </a:endParaRPr>
          </a:p>
          <a:p>
            <a:pPr eaLnBrk="1" hangingPunct="1">
              <a:lnSpc>
                <a:spcPct val="90000"/>
              </a:lnSpc>
              <a:spcBef>
                <a:spcPts val="550"/>
              </a:spcBef>
            </a:pPr>
            <a:r>
              <a:rPr lang="en-GB" altLang="en-US" sz="2200">
                <a:solidFill>
                  <a:srgbClr val="000000"/>
                </a:solidFill>
              </a:rPr>
              <a:t>	Go back to the folder, find a subfolder starting with *,turn to, “*/”, try all suffixes of input following “X” to see one match. If no match was found, change directory back to the parent of this folder and put “X” back to the head of the input. </a:t>
            </a:r>
          </a:p>
          <a:p>
            <a:pPr eaLnBrk="1" hangingPunct="1">
              <a:lnSpc>
                <a:spcPct val="90000"/>
              </a:lnSpc>
              <a:spcBef>
                <a:spcPts val="550"/>
              </a:spcBef>
            </a:pPr>
            <a:endParaRPr lang="en-GB" altLang="en-US" sz="220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a:extLst>
              <a:ext uri="{FF2B5EF4-FFF2-40B4-BE49-F238E27FC236}">
                <a16:creationId xmlns:a16="http://schemas.microsoft.com/office/drawing/2014/main" id="{B03E70E4-B84E-3D4D-0DCB-021104B99D15}"/>
              </a:ext>
            </a:extLst>
          </p:cNvPr>
          <p:cNvSpPr txBox="1">
            <a:spLocks noChangeArrowheads="1"/>
          </p:cNvSpPr>
          <p:nvPr/>
        </p:nvSpPr>
        <p:spPr bwMode="auto">
          <a:xfrm>
            <a:off x="762000" y="676275"/>
            <a:ext cx="8636000"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buFont typeface="Arial" panose="020B0604020202020204" pitchFamily="34" charset="0"/>
              <a:buNone/>
            </a:pPr>
            <a:r>
              <a:rPr lang="en-GB" altLang="en-US" sz="4400">
                <a:solidFill>
                  <a:srgbClr val="000000"/>
                </a:solidFill>
                <a:latin typeface="Arial" panose="020B0604020202020204" pitchFamily="34" charset="0"/>
              </a:rPr>
              <a:t>Need for chatbots?</a:t>
            </a:r>
          </a:p>
        </p:txBody>
      </p:sp>
      <p:sp>
        <p:nvSpPr>
          <p:cNvPr id="4099" name="Text Box 2">
            <a:extLst>
              <a:ext uri="{FF2B5EF4-FFF2-40B4-BE49-F238E27FC236}">
                <a16:creationId xmlns:a16="http://schemas.microsoft.com/office/drawing/2014/main" id="{5F7A07D6-9B91-9971-19BB-2585BCBC53BE}"/>
              </a:ext>
            </a:extLst>
          </p:cNvPr>
          <p:cNvSpPr txBox="1">
            <a:spLocks noChangeArrowheads="1"/>
          </p:cNvSpPr>
          <p:nvPr/>
        </p:nvSpPr>
        <p:spPr bwMode="auto">
          <a:xfrm>
            <a:off x="762000" y="2200275"/>
            <a:ext cx="8636000" cy="457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800"/>
              </a:spcBef>
              <a:buFont typeface="Times New Roman" panose="02020603050405020304" pitchFamily="18" charset="0"/>
              <a:buChar char="•"/>
            </a:pPr>
            <a:r>
              <a:rPr lang="en-GB" altLang="en-US" sz="3200">
                <a:solidFill>
                  <a:srgbClr val="000000"/>
                </a:solidFill>
              </a:rPr>
              <a:t>Widespread use of personal machines</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Better Human Computer Interaction</a:t>
            </a:r>
          </a:p>
          <a:p>
            <a:pPr eaLnBrk="1" hangingPunct="1">
              <a:lnSpc>
                <a:spcPct val="100000"/>
              </a:lnSpc>
              <a:spcBef>
                <a:spcPts val="800"/>
              </a:spcBef>
            </a:pPr>
            <a:endParaRPr lang="en-GB" altLang="en-US" sz="3200">
              <a:solidFill>
                <a:srgbClr val="000000"/>
              </a:solidFill>
            </a:endParaRP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“To express their interest, wishes, or queries directly and naturally, by speaking, typing, and pointing”.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a:extLst>
              <a:ext uri="{FF2B5EF4-FFF2-40B4-BE49-F238E27FC236}">
                <a16:creationId xmlns:a16="http://schemas.microsoft.com/office/drawing/2014/main" id="{4672103C-B23B-F763-374C-B9229B548BB0}"/>
              </a:ext>
            </a:extLst>
          </p:cNvPr>
          <p:cNvSpPr txBox="1">
            <a:spLocks noChangeArrowheads="1"/>
          </p:cNvSpPr>
          <p:nvPr/>
        </p:nvSpPr>
        <p:spPr bwMode="auto">
          <a:xfrm>
            <a:off x="508000" y="304800"/>
            <a:ext cx="91440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Dialogue Corpus Training Dataset</a:t>
            </a:r>
          </a:p>
        </p:txBody>
      </p:sp>
      <p:sp>
        <p:nvSpPr>
          <p:cNvPr id="22531" name="Text Box 2">
            <a:extLst>
              <a:ext uri="{FF2B5EF4-FFF2-40B4-BE49-F238E27FC236}">
                <a16:creationId xmlns:a16="http://schemas.microsoft.com/office/drawing/2014/main" id="{433B212D-EF66-7885-8F6B-FBE5625FD23E}"/>
              </a:ext>
            </a:extLst>
          </p:cNvPr>
          <p:cNvSpPr txBox="1">
            <a:spLocks noChangeArrowheads="1"/>
          </p:cNvSpPr>
          <p:nvPr/>
        </p:nvSpPr>
        <p:spPr bwMode="auto">
          <a:xfrm>
            <a:off x="508000" y="1439863"/>
            <a:ext cx="9144000" cy="592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674688" indent="-674688" eaLnBrk="0" hangingPunct="0">
              <a:tabLst>
                <a:tab pos="674688" algn="l"/>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674688" algn="l"/>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674688" algn="l"/>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674688" algn="l"/>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674688" algn="l"/>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674688" algn="l"/>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674688" algn="l"/>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674688" algn="l"/>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674688" algn="l"/>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675"/>
              </a:spcBef>
            </a:pPr>
            <a:r>
              <a:rPr lang="en-GB" altLang="en-US" sz="2700">
                <a:solidFill>
                  <a:srgbClr val="000000"/>
                </a:solidFill>
              </a:rPr>
              <a:t>	Alice tries to mimic the real human conversations. The training to mimic ‘real’ human dialogues and conversational rules for the ALICE chatbot is given in the following ways.</a:t>
            </a:r>
          </a:p>
          <a:p>
            <a:pPr eaLnBrk="1" hangingPunct="1">
              <a:lnSpc>
                <a:spcPct val="100000"/>
              </a:lnSpc>
              <a:spcBef>
                <a:spcPts val="675"/>
              </a:spcBef>
            </a:pPr>
            <a:endParaRPr lang="en-GB" altLang="en-US" sz="2700">
              <a:solidFill>
                <a:srgbClr val="000000"/>
              </a:solidFill>
            </a:endParaRPr>
          </a:p>
          <a:p>
            <a:pPr eaLnBrk="1" hangingPunct="1">
              <a:lnSpc>
                <a:spcPct val="100000"/>
              </a:lnSpc>
              <a:spcBef>
                <a:spcPts val="675"/>
              </a:spcBef>
              <a:buFont typeface="Times New Roman" panose="02020603050405020304" pitchFamily="18" charset="0"/>
              <a:buChar char="•"/>
            </a:pPr>
            <a:r>
              <a:rPr lang="en-GB" altLang="en-US" sz="2700">
                <a:solidFill>
                  <a:srgbClr val="000000"/>
                </a:solidFill>
              </a:rPr>
              <a:t>Read the dialogue text from the corpus.</a:t>
            </a:r>
          </a:p>
          <a:p>
            <a:pPr eaLnBrk="1" hangingPunct="1">
              <a:lnSpc>
                <a:spcPct val="100000"/>
              </a:lnSpc>
              <a:spcBef>
                <a:spcPts val="675"/>
              </a:spcBef>
              <a:buFont typeface="Times New Roman" panose="02020603050405020304" pitchFamily="18" charset="0"/>
              <a:buChar char="•"/>
            </a:pPr>
            <a:r>
              <a:rPr lang="en-GB" altLang="en-US" sz="2700">
                <a:solidFill>
                  <a:srgbClr val="000000"/>
                </a:solidFill>
              </a:rPr>
              <a:t>The dialogue transcript is converted to AIML format.</a:t>
            </a:r>
          </a:p>
          <a:p>
            <a:pPr eaLnBrk="1" hangingPunct="1">
              <a:lnSpc>
                <a:spcPct val="100000"/>
              </a:lnSpc>
              <a:spcBef>
                <a:spcPts val="675"/>
              </a:spcBef>
              <a:buFont typeface="Times New Roman" panose="02020603050405020304" pitchFamily="18" charset="0"/>
              <a:buChar char="•"/>
            </a:pPr>
            <a:r>
              <a:rPr lang="en-GB" altLang="en-US" sz="2700">
                <a:solidFill>
                  <a:srgbClr val="000000"/>
                </a:solidFill>
              </a:rPr>
              <a:t>The output AIML is used to retrain ALICE.</a:t>
            </a:r>
          </a:p>
          <a:p>
            <a:pPr eaLnBrk="1" hangingPunct="1">
              <a:lnSpc>
                <a:spcPct val="100000"/>
              </a:lnSpc>
              <a:spcBef>
                <a:spcPts val="675"/>
              </a:spcBef>
            </a:pPr>
            <a:endParaRPr lang="en-GB" altLang="en-US" sz="270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a:extLst>
              <a:ext uri="{FF2B5EF4-FFF2-40B4-BE49-F238E27FC236}">
                <a16:creationId xmlns:a16="http://schemas.microsoft.com/office/drawing/2014/main" id="{86DC3BD0-4BE5-712E-309C-CA2F1F6CE7C1}"/>
              </a:ext>
            </a:extLst>
          </p:cNvPr>
          <p:cNvSpPr txBox="1">
            <a:spLocks noChangeArrowheads="1"/>
          </p:cNvSpPr>
          <p:nvPr/>
        </p:nvSpPr>
        <p:spPr bwMode="auto">
          <a:xfrm>
            <a:off x="508000" y="27940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Other approaches</a:t>
            </a:r>
          </a:p>
        </p:txBody>
      </p:sp>
      <p:sp>
        <p:nvSpPr>
          <p:cNvPr id="23555" name="Text Box 2">
            <a:extLst>
              <a:ext uri="{FF2B5EF4-FFF2-40B4-BE49-F238E27FC236}">
                <a16:creationId xmlns:a16="http://schemas.microsoft.com/office/drawing/2014/main" id="{6C24A0F6-FFBF-2FBE-A6E5-196CF88B54B8}"/>
              </a:ext>
            </a:extLst>
          </p:cNvPr>
          <p:cNvSpPr txBox="1">
            <a:spLocks noChangeArrowheads="1"/>
          </p:cNvSpPr>
          <p:nvPr/>
        </p:nvSpPr>
        <p:spPr bwMode="auto">
          <a:xfrm>
            <a:off x="508000" y="1608138"/>
            <a:ext cx="9144000" cy="567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675"/>
              </a:spcBef>
              <a:buFont typeface="Times New Roman" panose="02020603050405020304" pitchFamily="18" charset="0"/>
              <a:buChar char="•"/>
            </a:pPr>
            <a:r>
              <a:rPr lang="en-GB" altLang="en-US" sz="2700">
                <a:solidFill>
                  <a:srgbClr val="000000"/>
                </a:solidFill>
              </a:rPr>
              <a:t>First word approach: </a:t>
            </a:r>
          </a:p>
          <a:p>
            <a:pPr eaLnBrk="1" hangingPunct="1">
              <a:lnSpc>
                <a:spcPct val="100000"/>
              </a:lnSpc>
              <a:spcBef>
                <a:spcPts val="675"/>
              </a:spcBef>
            </a:pPr>
            <a:r>
              <a:rPr lang="en-GB" altLang="en-US" sz="2700">
                <a:solidFill>
                  <a:srgbClr val="000000"/>
                </a:solidFill>
              </a:rPr>
              <a:t>	The first word of utterance is assumed to be a good clue to an appropriate response. Try matching just the first word of the corpus utterance.</a:t>
            </a:r>
          </a:p>
          <a:p>
            <a:pPr eaLnBrk="1" hangingPunct="1">
              <a:lnSpc>
                <a:spcPct val="100000"/>
              </a:lnSpc>
              <a:spcBef>
                <a:spcPts val="675"/>
              </a:spcBef>
            </a:pPr>
            <a:endParaRPr lang="en-GB" altLang="en-US" sz="2700">
              <a:solidFill>
                <a:srgbClr val="000000"/>
              </a:solidFill>
            </a:endParaRPr>
          </a:p>
          <a:p>
            <a:pPr eaLnBrk="1" hangingPunct="1">
              <a:lnSpc>
                <a:spcPct val="100000"/>
              </a:lnSpc>
              <a:spcBef>
                <a:spcPts val="675"/>
              </a:spcBef>
              <a:buFont typeface="Times New Roman" panose="02020603050405020304" pitchFamily="18" charset="0"/>
              <a:buChar char="•"/>
            </a:pPr>
            <a:r>
              <a:rPr lang="en-GB" altLang="en-US" sz="2700">
                <a:solidFill>
                  <a:srgbClr val="000000"/>
                </a:solidFill>
              </a:rPr>
              <a:t>Most significant word approach:</a:t>
            </a:r>
          </a:p>
          <a:p>
            <a:pPr eaLnBrk="1" hangingPunct="1">
              <a:lnSpc>
                <a:spcPct val="100000"/>
              </a:lnSpc>
              <a:spcBef>
                <a:spcPts val="675"/>
              </a:spcBef>
            </a:pPr>
            <a:r>
              <a:rPr lang="en-GB" altLang="en-US" sz="2700">
                <a:solidFill>
                  <a:srgbClr val="000000"/>
                </a:solidFill>
              </a:rPr>
              <a:t>	 Look for word in the utterance with the highest “information content”. This is usually the word that has the lowest frequency in the rest of the corpus.</a:t>
            </a:r>
          </a:p>
          <a:p>
            <a:pPr eaLnBrk="1" hangingPunct="1">
              <a:lnSpc>
                <a:spcPct val="100000"/>
              </a:lnSpc>
              <a:spcBef>
                <a:spcPts val="675"/>
              </a:spcBef>
            </a:pPr>
            <a:endParaRPr lang="en-GB" altLang="en-US" sz="2700">
              <a:solidFill>
                <a:srgbClr val="000000"/>
              </a:solidFill>
            </a:endParaRPr>
          </a:p>
          <a:p>
            <a:pPr eaLnBrk="1" hangingPunct="1">
              <a:lnSpc>
                <a:spcPct val="100000"/>
              </a:lnSpc>
              <a:spcBef>
                <a:spcPts val="675"/>
              </a:spcBef>
            </a:pPr>
            <a:r>
              <a:rPr lang="en-GB" altLang="en-US" sz="2700">
                <a:solidFill>
                  <a:srgbClr val="000000"/>
                </a:solidFill>
              </a:rPr>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a:extLst>
              <a:ext uri="{FF2B5EF4-FFF2-40B4-BE49-F238E27FC236}">
                <a16:creationId xmlns:a16="http://schemas.microsoft.com/office/drawing/2014/main" id="{D1396D0D-C80E-FD5A-B971-59D9C42AA76E}"/>
              </a:ext>
            </a:extLst>
          </p:cNvPr>
          <p:cNvSpPr txBox="1">
            <a:spLocks noChangeArrowheads="1"/>
          </p:cNvSpPr>
          <p:nvPr/>
        </p:nvSpPr>
        <p:spPr bwMode="auto">
          <a:xfrm>
            <a:off x="508000" y="193675"/>
            <a:ext cx="914400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Intelligent Tutoring Systems</a:t>
            </a:r>
          </a:p>
        </p:txBody>
      </p:sp>
      <p:sp>
        <p:nvSpPr>
          <p:cNvPr id="24579" name="Text Box 2">
            <a:extLst>
              <a:ext uri="{FF2B5EF4-FFF2-40B4-BE49-F238E27FC236}">
                <a16:creationId xmlns:a16="http://schemas.microsoft.com/office/drawing/2014/main" id="{6E73D1CD-63EC-E07A-380B-BC27850C8CE6}"/>
              </a:ext>
            </a:extLst>
          </p:cNvPr>
          <p:cNvSpPr txBox="1">
            <a:spLocks noChangeArrowheads="1"/>
          </p:cNvSpPr>
          <p:nvPr/>
        </p:nvSpPr>
        <p:spPr bwMode="auto">
          <a:xfrm>
            <a:off x="508000" y="1778000"/>
            <a:ext cx="9144000"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800"/>
              </a:spcBef>
              <a:buFont typeface="Times New Roman" panose="02020603050405020304" pitchFamily="18" charset="0"/>
              <a:buChar char="•"/>
            </a:pPr>
            <a:r>
              <a:rPr lang="en-GB" altLang="en-US" sz="3200">
                <a:solidFill>
                  <a:srgbClr val="000000"/>
                </a:solidFill>
              </a:rPr>
              <a:t>Intended to replace classroom instruction</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textbook </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practice or “homework helpers”</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Modern ITS stress on practice</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Typically support practice in two ways</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product tutors – evaluate final outcomes</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process tutors – hints and feedbacks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a:extLst>
              <a:ext uri="{FF2B5EF4-FFF2-40B4-BE49-F238E27FC236}">
                <a16:creationId xmlns:a16="http://schemas.microsoft.com/office/drawing/2014/main" id="{1F9D2DD1-0221-396B-366E-AF336FBF9B12}"/>
              </a:ext>
            </a:extLst>
          </p:cNvPr>
          <p:cNvSpPr txBox="1">
            <a:spLocks noChangeArrowheads="1"/>
          </p:cNvSpPr>
          <p:nvPr/>
        </p:nvSpPr>
        <p:spPr bwMode="auto">
          <a:xfrm>
            <a:off x="508000" y="193675"/>
            <a:ext cx="914400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Learner Modelling</a:t>
            </a:r>
          </a:p>
        </p:txBody>
      </p:sp>
      <p:sp>
        <p:nvSpPr>
          <p:cNvPr id="25603" name="Text Box 2">
            <a:extLst>
              <a:ext uri="{FF2B5EF4-FFF2-40B4-BE49-F238E27FC236}">
                <a16:creationId xmlns:a16="http://schemas.microsoft.com/office/drawing/2014/main" id="{DB5C9946-383F-51E7-9737-4E39E3E2C011}"/>
              </a:ext>
            </a:extLst>
          </p:cNvPr>
          <p:cNvSpPr txBox="1">
            <a:spLocks noChangeArrowheads="1"/>
          </p:cNvSpPr>
          <p:nvPr/>
        </p:nvSpPr>
        <p:spPr bwMode="auto">
          <a:xfrm>
            <a:off x="508000" y="1778000"/>
            <a:ext cx="9144000"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800"/>
              </a:spcBef>
              <a:buFont typeface="Times New Roman" panose="02020603050405020304" pitchFamily="18" charset="0"/>
              <a:buChar char="•"/>
            </a:pPr>
            <a:r>
              <a:rPr lang="en-GB" altLang="en-US" sz="3200">
                <a:solidFill>
                  <a:srgbClr val="000000"/>
                </a:solidFill>
              </a:rPr>
              <a:t>Modelling of the affective state of learner</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student's opinion, self-confidence</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Model to infer learner's knowledge</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Target Motivation</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just like expert human tutors do</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instructions can be adjusted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a:extLst>
              <a:ext uri="{FF2B5EF4-FFF2-40B4-BE49-F238E27FC236}">
                <a16:creationId xmlns:a16="http://schemas.microsoft.com/office/drawing/2014/main" id="{4165C3A0-458F-A0AC-5B0B-028447ED3143}"/>
              </a:ext>
            </a:extLst>
          </p:cNvPr>
          <p:cNvSpPr txBox="1">
            <a:spLocks noChangeArrowheads="1"/>
          </p:cNvSpPr>
          <p:nvPr/>
        </p:nvSpPr>
        <p:spPr bwMode="auto">
          <a:xfrm>
            <a:off x="508000" y="193675"/>
            <a:ext cx="914400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Open learner Modelling </a:t>
            </a:r>
          </a:p>
        </p:txBody>
      </p:sp>
      <p:sp>
        <p:nvSpPr>
          <p:cNvPr id="26627" name="Text Box 2">
            <a:extLst>
              <a:ext uri="{FF2B5EF4-FFF2-40B4-BE49-F238E27FC236}">
                <a16:creationId xmlns:a16="http://schemas.microsoft.com/office/drawing/2014/main" id="{2BE74A68-118F-7EAF-E313-705AD7AE93A8}"/>
              </a:ext>
            </a:extLst>
          </p:cNvPr>
          <p:cNvSpPr txBox="1">
            <a:spLocks noChangeArrowheads="1"/>
          </p:cNvSpPr>
          <p:nvPr/>
        </p:nvSpPr>
        <p:spPr bwMode="auto">
          <a:xfrm>
            <a:off x="508000" y="1778000"/>
            <a:ext cx="9144000"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800"/>
              </a:spcBef>
              <a:buFont typeface="Times New Roman" panose="02020603050405020304" pitchFamily="18" charset="0"/>
              <a:buChar char="•"/>
            </a:pPr>
            <a:r>
              <a:rPr lang="en-GB" altLang="en-US" sz="3200">
                <a:solidFill>
                  <a:srgbClr val="000000"/>
                </a:solidFill>
              </a:rPr>
              <a:t>Extension of traditional learner modelling</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makes the model visible and interactive part</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displays ITS' internal belief of the learner's knowledge state</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distinct records of learner's and system's belief </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like an information bar</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learner might challenge system's belief</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a:extLst>
              <a:ext uri="{FF2B5EF4-FFF2-40B4-BE49-F238E27FC236}">
                <a16:creationId xmlns:a16="http://schemas.microsoft.com/office/drawing/2014/main" id="{B9ABE96D-BDE8-8503-5B57-A0FB1AABBDC3}"/>
              </a:ext>
            </a:extLst>
          </p:cNvPr>
          <p:cNvSpPr txBox="1">
            <a:spLocks noChangeArrowheads="1"/>
          </p:cNvSpPr>
          <p:nvPr/>
        </p:nvSpPr>
        <p:spPr bwMode="auto">
          <a:xfrm>
            <a:off x="508000" y="193675"/>
            <a:ext cx="914400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ITS that use Natural Language</a:t>
            </a:r>
          </a:p>
        </p:txBody>
      </p:sp>
      <p:sp>
        <p:nvSpPr>
          <p:cNvPr id="27651" name="Text Box 2">
            <a:extLst>
              <a:ext uri="{FF2B5EF4-FFF2-40B4-BE49-F238E27FC236}">
                <a16:creationId xmlns:a16="http://schemas.microsoft.com/office/drawing/2014/main" id="{78592B9F-1614-3675-0929-56263F9D8EA9}"/>
              </a:ext>
            </a:extLst>
          </p:cNvPr>
          <p:cNvSpPr txBox="1">
            <a:spLocks noChangeArrowheads="1"/>
          </p:cNvSpPr>
          <p:nvPr/>
        </p:nvSpPr>
        <p:spPr bwMode="auto">
          <a:xfrm>
            <a:off x="508000" y="1778000"/>
            <a:ext cx="9144000"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800"/>
              </a:spcBef>
              <a:buFont typeface="Times New Roman" panose="02020603050405020304" pitchFamily="18" charset="0"/>
              <a:buChar char="•"/>
            </a:pPr>
            <a:r>
              <a:rPr lang="en-GB" altLang="en-US" sz="3200">
                <a:solidFill>
                  <a:srgbClr val="000000"/>
                </a:solidFill>
              </a:rPr>
              <a:t>Improved natural language might close the gap between human tutor and ITS</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Pedagogical agents or avatars</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uses even non-verbal traits like emotions</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act as peers, co-learners, competitors, helpers</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ask and respond to questions, give hints and explanations, provide feedbacks, monitor progress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a:extLst>
              <a:ext uri="{FF2B5EF4-FFF2-40B4-BE49-F238E27FC236}">
                <a16:creationId xmlns:a16="http://schemas.microsoft.com/office/drawing/2014/main" id="{9696C88E-DE7F-093A-3507-B83A14533F5B}"/>
              </a:ext>
            </a:extLst>
          </p:cNvPr>
          <p:cNvSpPr txBox="1">
            <a:spLocks noChangeArrowheads="1"/>
          </p:cNvSpPr>
          <p:nvPr/>
        </p:nvSpPr>
        <p:spPr bwMode="auto">
          <a:xfrm>
            <a:off x="508000" y="193675"/>
            <a:ext cx="914400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Choice of Chatbots</a:t>
            </a:r>
          </a:p>
        </p:txBody>
      </p:sp>
      <p:sp>
        <p:nvSpPr>
          <p:cNvPr id="28675" name="Text Box 2">
            <a:extLst>
              <a:ext uri="{FF2B5EF4-FFF2-40B4-BE49-F238E27FC236}">
                <a16:creationId xmlns:a16="http://schemas.microsoft.com/office/drawing/2014/main" id="{C6D7F0F7-C89D-5037-624A-F84B26B95BBB}"/>
              </a:ext>
            </a:extLst>
          </p:cNvPr>
          <p:cNvSpPr txBox="1">
            <a:spLocks noChangeArrowheads="1"/>
          </p:cNvSpPr>
          <p:nvPr/>
        </p:nvSpPr>
        <p:spPr bwMode="auto">
          <a:xfrm>
            <a:off x="508000" y="1778000"/>
            <a:ext cx="9144000"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800"/>
              </a:spcBef>
              <a:buFont typeface="Times New Roman" panose="02020603050405020304" pitchFamily="18" charset="0"/>
              <a:buChar char="•"/>
            </a:pPr>
            <a:r>
              <a:rPr lang="en-GB" altLang="en-US" sz="3200">
                <a:solidFill>
                  <a:srgbClr val="000000"/>
                </a:solidFill>
              </a:rPr>
              <a:t>Feasibility of integrating natural language with open learner model requires</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Keeping the user “on topic”</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Database connectivity </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Event driven by database changes</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Web integration</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An appropriate corpus of semantic reasoning knowledge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a:extLst>
              <a:ext uri="{FF2B5EF4-FFF2-40B4-BE49-F238E27FC236}">
                <a16:creationId xmlns:a16="http://schemas.microsoft.com/office/drawing/2014/main" id="{A53790DE-85BD-45F1-7820-E28CC1DA4F44}"/>
              </a:ext>
            </a:extLst>
          </p:cNvPr>
          <p:cNvSpPr txBox="1">
            <a:spLocks noChangeArrowheads="1"/>
          </p:cNvSpPr>
          <p:nvPr/>
        </p:nvSpPr>
        <p:spPr bwMode="auto">
          <a:xfrm>
            <a:off x="506413" y="304800"/>
            <a:ext cx="914400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Chatbots for Entertainment</a:t>
            </a:r>
          </a:p>
        </p:txBody>
      </p:sp>
      <p:sp>
        <p:nvSpPr>
          <p:cNvPr id="29699" name="Text Box 2">
            <a:extLst>
              <a:ext uri="{FF2B5EF4-FFF2-40B4-BE49-F238E27FC236}">
                <a16:creationId xmlns:a16="http://schemas.microsoft.com/office/drawing/2014/main" id="{D7A41B54-469D-D8C5-D19D-812EA6D48025}"/>
              </a:ext>
            </a:extLst>
          </p:cNvPr>
          <p:cNvSpPr txBox="1">
            <a:spLocks noChangeArrowheads="1"/>
          </p:cNvSpPr>
          <p:nvPr/>
        </p:nvSpPr>
        <p:spPr bwMode="auto">
          <a:xfrm>
            <a:off x="506413" y="1782763"/>
            <a:ext cx="9144000" cy="498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800"/>
              </a:spcBef>
              <a:buFont typeface="Times New Roman" panose="02020603050405020304" pitchFamily="18" charset="0"/>
              <a:buChar char="•"/>
            </a:pPr>
            <a:r>
              <a:rPr lang="en-GB" altLang="en-US" sz="3200">
                <a:solidFill>
                  <a:srgbClr val="000000"/>
                </a:solidFill>
              </a:rPr>
              <a:t>Aim has been to mimic human conversation</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ELIZA – to mimic a therapist, idea based on keyword matching.</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Phrases like “Very interesting, please go on”</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simulate different fictional or real personalities using different algorithms of pattern matching</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ALICE – built for entertainment purposes</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No information saved or understood.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a:extLst>
              <a:ext uri="{FF2B5EF4-FFF2-40B4-BE49-F238E27FC236}">
                <a16:creationId xmlns:a16="http://schemas.microsoft.com/office/drawing/2014/main" id="{0C448D6C-CCBB-392C-0559-BD06322984DF}"/>
              </a:ext>
            </a:extLst>
          </p:cNvPr>
          <p:cNvSpPr txBox="1">
            <a:spLocks noChangeArrowheads="1"/>
          </p:cNvSpPr>
          <p:nvPr/>
        </p:nvSpPr>
        <p:spPr bwMode="auto">
          <a:xfrm>
            <a:off x="506413" y="222250"/>
            <a:ext cx="91440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Chatbots in Foreign Language Learning</a:t>
            </a:r>
          </a:p>
        </p:txBody>
      </p:sp>
      <p:sp>
        <p:nvSpPr>
          <p:cNvPr id="30723" name="Text Box 2">
            <a:extLst>
              <a:ext uri="{FF2B5EF4-FFF2-40B4-BE49-F238E27FC236}">
                <a16:creationId xmlns:a16="http://schemas.microsoft.com/office/drawing/2014/main" id="{32D9DD2B-D7D2-4B90-1124-F8C953EEF788}"/>
              </a:ext>
            </a:extLst>
          </p:cNvPr>
          <p:cNvSpPr txBox="1">
            <a:spLocks noChangeArrowheads="1"/>
          </p:cNvSpPr>
          <p:nvPr/>
        </p:nvSpPr>
        <p:spPr bwMode="auto">
          <a:xfrm>
            <a:off x="487363" y="1782763"/>
            <a:ext cx="9144000" cy="534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800"/>
              </a:spcBef>
              <a:buFont typeface="Times New Roman" panose="02020603050405020304" pitchFamily="18" charset="0"/>
              <a:buChar char="•"/>
            </a:pPr>
            <a:r>
              <a:rPr lang="en-GB" altLang="en-US" sz="3200">
                <a:solidFill>
                  <a:srgbClr val="000000"/>
                </a:solidFill>
              </a:rPr>
              <a:t>An intelligent Web-Based teaching system for foreign language learning which consists of:</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 natural language mark-up language </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 natural language object model in Java</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 natural language database</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 a communication response mechanism which considers the discourse context and the personality of the users and of the system itself.</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Students felt more comfortable and relaxed</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Repeat the same material without being bored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a:extLst>
              <a:ext uri="{FF2B5EF4-FFF2-40B4-BE49-F238E27FC236}">
                <a16:creationId xmlns:a16="http://schemas.microsoft.com/office/drawing/2014/main" id="{E90D8B12-A618-69F7-DCE7-C0C5DB811C93}"/>
              </a:ext>
            </a:extLst>
          </p:cNvPr>
          <p:cNvSpPr txBox="1">
            <a:spLocks noChangeArrowheads="1"/>
          </p:cNvSpPr>
          <p:nvPr/>
        </p:nvSpPr>
        <p:spPr bwMode="auto">
          <a:xfrm>
            <a:off x="506413" y="349250"/>
            <a:ext cx="9144000" cy="118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Chatbots in Information Retrieval</a:t>
            </a:r>
          </a:p>
        </p:txBody>
      </p:sp>
      <p:sp>
        <p:nvSpPr>
          <p:cNvPr id="31747" name="Text Box 2">
            <a:extLst>
              <a:ext uri="{FF2B5EF4-FFF2-40B4-BE49-F238E27FC236}">
                <a16:creationId xmlns:a16="http://schemas.microsoft.com/office/drawing/2014/main" id="{A23538C6-5B67-1015-77B6-8DB3E50B9C5A}"/>
              </a:ext>
            </a:extLst>
          </p:cNvPr>
          <p:cNvSpPr txBox="1">
            <a:spLocks noChangeArrowheads="1"/>
          </p:cNvSpPr>
          <p:nvPr/>
        </p:nvSpPr>
        <p:spPr bwMode="auto">
          <a:xfrm>
            <a:off x="506413" y="1782763"/>
            <a:ext cx="9144000"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800"/>
              </a:spcBef>
              <a:buFont typeface="Times New Roman" panose="02020603050405020304" pitchFamily="18" charset="0"/>
              <a:buChar char="•"/>
            </a:pPr>
            <a:r>
              <a:rPr lang="en-GB" altLang="en-US" sz="3200">
                <a:solidFill>
                  <a:srgbClr val="000000"/>
                </a:solidFill>
              </a:rPr>
              <a:t>Useful in Education – Language, Mathematics</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FAQchat system - queries from teaching resources to how to book a room</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FAQchat over Google </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direct answers at times while Google gives links</a:t>
            </a:r>
          </a:p>
          <a:p>
            <a:pPr lvl="1" eaLnBrk="1" hangingPunct="1">
              <a:lnSpc>
                <a:spcPct val="100000"/>
              </a:lnSpc>
              <a:spcBef>
                <a:spcPts val="700"/>
              </a:spcBef>
              <a:buFont typeface="Times New Roman" panose="02020603050405020304" pitchFamily="18" charset="0"/>
              <a:buChar char="–"/>
            </a:pPr>
            <a:r>
              <a:rPr lang="en-GB" altLang="en-US" sz="2800">
                <a:solidFill>
                  <a:srgbClr val="000000"/>
                </a:solidFill>
              </a:rPr>
              <a:t>number of links returned by the FAQchat is less than those returned by Google</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Based essentially on keyword matching</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FF4121D0-C0BF-B1CD-2098-B17E35BCE90F}"/>
              </a:ext>
            </a:extLst>
          </p:cNvPr>
          <p:cNvSpPr txBox="1">
            <a:spLocks noChangeArrowheads="1"/>
          </p:cNvSpPr>
          <p:nvPr/>
        </p:nvSpPr>
        <p:spPr bwMode="auto">
          <a:xfrm>
            <a:off x="552450" y="355600"/>
            <a:ext cx="90551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95000"/>
              </a:lnSpc>
              <a:buFont typeface="Arial" panose="020B0604020202020204" pitchFamily="34" charset="0"/>
              <a:buNone/>
            </a:pPr>
            <a:r>
              <a:rPr lang="en-GB" altLang="en-US" sz="4900">
                <a:solidFill>
                  <a:srgbClr val="000000"/>
                </a:solidFill>
                <a:latin typeface="Arial" panose="020B0604020202020204" pitchFamily="34" charset="0"/>
              </a:rPr>
              <a:t>Need for chatbots?</a:t>
            </a:r>
          </a:p>
        </p:txBody>
      </p:sp>
      <p:sp>
        <p:nvSpPr>
          <p:cNvPr id="5123" name="Text Box 2">
            <a:extLst>
              <a:ext uri="{FF2B5EF4-FFF2-40B4-BE49-F238E27FC236}">
                <a16:creationId xmlns:a16="http://schemas.microsoft.com/office/drawing/2014/main" id="{A6634CE1-FD1F-5BFE-D8E0-BA964E1A2948}"/>
              </a:ext>
            </a:extLst>
          </p:cNvPr>
          <p:cNvSpPr txBox="1">
            <a:spLocks noChangeArrowheads="1"/>
          </p:cNvSpPr>
          <p:nvPr/>
        </p:nvSpPr>
        <p:spPr bwMode="auto">
          <a:xfrm>
            <a:off x="552450" y="1828800"/>
            <a:ext cx="9055100" cy="472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marL="342900" indent="-342900"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panose="02020603050405020304" pitchFamily="18" charset="0"/>
                <a:cs typeface="DejaVu Sans Condensed" charset="0"/>
              </a:defRPr>
            </a:lvl1pPr>
            <a:lvl2pPr marL="341313" indent="-341313"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chemeClr val="bg1"/>
                </a:solidFill>
                <a:latin typeface="Times New Roman" panose="02020603050405020304" pitchFamily="18" charset="0"/>
                <a:cs typeface="DejaVu Sans Condensed" charset="0"/>
              </a:defRPr>
            </a:lvl9pPr>
          </a:lstStyle>
          <a:p>
            <a:pPr lvl="1" eaLnBrk="1" hangingPunct="1">
              <a:lnSpc>
                <a:spcPct val="95000"/>
              </a:lnSpc>
              <a:spcBef>
                <a:spcPts val="800"/>
              </a:spcBef>
              <a:buFont typeface="Times New Roman" panose="02020603050405020304" pitchFamily="18" charset="0"/>
              <a:buChar char="•"/>
            </a:pPr>
            <a:r>
              <a:rPr lang="en-GB" altLang="en-US" sz="3200">
                <a:solidFill>
                  <a:srgbClr val="000000"/>
                </a:solidFill>
              </a:rPr>
              <a:t>You: Hello</a:t>
            </a:r>
          </a:p>
          <a:p>
            <a:pPr lvl="1" eaLnBrk="1" hangingPunct="1">
              <a:lnSpc>
                <a:spcPct val="95000"/>
              </a:lnSpc>
              <a:spcBef>
                <a:spcPts val="800"/>
              </a:spcBef>
              <a:buFont typeface="Times New Roman" panose="02020603050405020304" pitchFamily="18" charset="0"/>
              <a:buChar char="•"/>
            </a:pPr>
            <a:r>
              <a:rPr lang="en-GB" altLang="en-US" sz="3200">
                <a:solidFill>
                  <a:srgbClr val="000000"/>
                </a:solidFill>
              </a:rPr>
              <a:t>Op: Hi. This is Railway Enquiry</a:t>
            </a:r>
          </a:p>
          <a:p>
            <a:pPr lvl="1" eaLnBrk="1" hangingPunct="1">
              <a:lnSpc>
                <a:spcPct val="95000"/>
              </a:lnSpc>
              <a:spcBef>
                <a:spcPts val="800"/>
              </a:spcBef>
              <a:buFont typeface="Times New Roman" panose="02020603050405020304" pitchFamily="18" charset="0"/>
              <a:buChar char="•"/>
            </a:pPr>
            <a:r>
              <a:rPr lang="en-GB" altLang="en-US" sz="3200">
                <a:solidFill>
                  <a:srgbClr val="000000"/>
                </a:solidFill>
              </a:rPr>
              <a:t>You: What is the status of train 2803? </a:t>
            </a:r>
          </a:p>
          <a:p>
            <a:pPr lvl="1" eaLnBrk="1" hangingPunct="1">
              <a:lnSpc>
                <a:spcPct val="95000"/>
              </a:lnSpc>
              <a:spcBef>
                <a:spcPts val="800"/>
              </a:spcBef>
              <a:buFont typeface="Times New Roman" panose="02020603050405020304" pitchFamily="18" charset="0"/>
              <a:buChar char="•"/>
            </a:pPr>
            <a:r>
              <a:rPr lang="en-GB" altLang="en-US" sz="3200">
                <a:solidFill>
                  <a:srgbClr val="000000"/>
                </a:solidFill>
              </a:rPr>
              <a:t>Op: It’s right on time. The train will leave CST at 5:45 pm. Is there anything else I could assist you with?</a:t>
            </a:r>
          </a:p>
          <a:p>
            <a:pPr lvl="1" eaLnBrk="1" hangingPunct="1">
              <a:lnSpc>
                <a:spcPct val="95000"/>
              </a:lnSpc>
              <a:spcBef>
                <a:spcPts val="800"/>
              </a:spcBef>
              <a:buFont typeface="Times New Roman" panose="02020603050405020304" pitchFamily="18" charset="0"/>
              <a:buChar char="•"/>
            </a:pPr>
            <a:r>
              <a:rPr lang="en-GB" altLang="en-US" sz="3200">
                <a:solidFill>
                  <a:srgbClr val="000000"/>
                </a:solidFill>
              </a:rPr>
              <a:t>You : No, thank you</a:t>
            </a:r>
          </a:p>
          <a:p>
            <a:pPr lvl="1" eaLnBrk="1" hangingPunct="1">
              <a:lnSpc>
                <a:spcPct val="95000"/>
              </a:lnSpc>
              <a:spcBef>
                <a:spcPts val="800"/>
              </a:spcBef>
              <a:buFont typeface="Times New Roman" panose="02020603050405020304" pitchFamily="18" charset="0"/>
              <a:buChar char="•"/>
            </a:pPr>
            <a:r>
              <a:rPr lang="en-GB" altLang="en-US" sz="3200">
                <a:solidFill>
                  <a:srgbClr val="000000"/>
                </a:solidFill>
              </a:rPr>
              <a:t>Op: You are welcome. Indian railways wishes a nice and happy journey.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a:extLst>
              <a:ext uri="{FF2B5EF4-FFF2-40B4-BE49-F238E27FC236}">
                <a16:creationId xmlns:a16="http://schemas.microsoft.com/office/drawing/2014/main" id="{CE3BB901-E94D-6B90-0547-62B5030CA61F}"/>
              </a:ext>
            </a:extLst>
          </p:cNvPr>
          <p:cNvSpPr txBox="1">
            <a:spLocks noChangeArrowheads="1"/>
          </p:cNvSpPr>
          <p:nvPr/>
        </p:nvSpPr>
        <p:spPr bwMode="auto">
          <a:xfrm>
            <a:off x="506413" y="349250"/>
            <a:ext cx="9144000" cy="118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Chatbots in IR – Yellow Pages</a:t>
            </a:r>
          </a:p>
        </p:txBody>
      </p:sp>
      <p:sp>
        <p:nvSpPr>
          <p:cNvPr id="32771" name="Text Box 2">
            <a:extLst>
              <a:ext uri="{FF2B5EF4-FFF2-40B4-BE49-F238E27FC236}">
                <a16:creationId xmlns:a16="http://schemas.microsoft.com/office/drawing/2014/main" id="{DF576522-E1F7-F96E-CF35-0D79AA9A6524}"/>
              </a:ext>
            </a:extLst>
          </p:cNvPr>
          <p:cNvSpPr txBox="1">
            <a:spLocks noChangeArrowheads="1"/>
          </p:cNvSpPr>
          <p:nvPr/>
        </p:nvSpPr>
        <p:spPr bwMode="auto">
          <a:xfrm>
            <a:off x="506413" y="1782763"/>
            <a:ext cx="9144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800"/>
              </a:spcBef>
              <a:buFont typeface="Times New Roman" panose="02020603050405020304" pitchFamily="18" charset="0"/>
              <a:buChar char="•"/>
            </a:pPr>
            <a:r>
              <a:rPr lang="en-GB" altLang="en-US" sz="3200">
                <a:solidFill>
                  <a:srgbClr val="000000"/>
                </a:solidFill>
              </a:rPr>
              <a:t>The YPA allows users to retrieve information from British Telecom’s Yellow pages.</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YPA system returns addresses and if no address found, a conversation is started and the system asks users more details.</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Dialog Manager, Natural Language front-end, Query Construction Component, and the Backend database</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YPA answers questions such as “I need a plumber with an emergency service?”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a:extLst>
              <a:ext uri="{FF2B5EF4-FFF2-40B4-BE49-F238E27FC236}">
                <a16:creationId xmlns:a16="http://schemas.microsoft.com/office/drawing/2014/main" id="{E64E59E3-4BA7-819B-F4BA-8D2B9F1A3548}"/>
              </a:ext>
            </a:extLst>
          </p:cNvPr>
          <p:cNvSpPr txBox="1">
            <a:spLocks noChangeArrowheads="1"/>
          </p:cNvSpPr>
          <p:nvPr/>
        </p:nvSpPr>
        <p:spPr bwMode="auto">
          <a:xfrm>
            <a:off x="506413" y="349250"/>
            <a:ext cx="9144000" cy="118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Chatbots in Other Domains</a:t>
            </a:r>
          </a:p>
        </p:txBody>
      </p:sp>
      <p:sp>
        <p:nvSpPr>
          <p:cNvPr id="33795" name="Text Box 2">
            <a:extLst>
              <a:ext uri="{FF2B5EF4-FFF2-40B4-BE49-F238E27FC236}">
                <a16:creationId xmlns:a16="http://schemas.microsoft.com/office/drawing/2014/main" id="{58B10CEA-3090-F073-2F88-E960CD71FE3F}"/>
              </a:ext>
            </a:extLst>
          </p:cNvPr>
          <p:cNvSpPr txBox="1">
            <a:spLocks noChangeArrowheads="1"/>
          </p:cNvSpPr>
          <p:nvPr/>
        </p:nvSpPr>
        <p:spPr bwMode="auto">
          <a:xfrm>
            <a:off x="506413" y="1782763"/>
            <a:ext cx="9144000"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800"/>
              </a:spcBef>
              <a:buFont typeface="Times New Roman" panose="02020603050405020304" pitchFamily="18" charset="0"/>
              <a:buChar char="•"/>
            </a:pPr>
            <a:r>
              <a:rPr lang="en-GB" altLang="en-US" sz="3200">
                <a:solidFill>
                  <a:srgbClr val="000000"/>
                </a:solidFill>
              </a:rPr>
              <a:t>Happy Assistant helps access e-commerce sites to find relevant information about products and services</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Sanelma (2003) is a fictional person to talk with in a museum</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Rita (real time Internet technical assistant), an eGain graphical avatar, is used in the ABN AMRO Bank to help customer doing some financial tasks such as a wire money transfer (Voth, 2005).</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a:extLst>
              <a:ext uri="{FF2B5EF4-FFF2-40B4-BE49-F238E27FC236}">
                <a16:creationId xmlns:a16="http://schemas.microsoft.com/office/drawing/2014/main" id="{C5D5B815-7F85-33B0-EFDE-4946393702CF}"/>
              </a:ext>
            </a:extLst>
          </p:cNvPr>
          <p:cNvSpPr txBox="1">
            <a:spLocks noChangeArrowheads="1"/>
          </p:cNvSpPr>
          <p:nvPr/>
        </p:nvSpPr>
        <p:spPr bwMode="auto">
          <a:xfrm>
            <a:off x="506413" y="349250"/>
            <a:ext cx="9144000" cy="118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Conclusion</a:t>
            </a:r>
          </a:p>
        </p:txBody>
      </p:sp>
      <p:sp>
        <p:nvSpPr>
          <p:cNvPr id="34819" name="Text Box 2">
            <a:extLst>
              <a:ext uri="{FF2B5EF4-FFF2-40B4-BE49-F238E27FC236}">
                <a16:creationId xmlns:a16="http://schemas.microsoft.com/office/drawing/2014/main" id="{F5CC8CDD-BDDB-31AF-5F30-B79499BF4E9D}"/>
              </a:ext>
            </a:extLst>
          </p:cNvPr>
          <p:cNvSpPr txBox="1">
            <a:spLocks noChangeArrowheads="1"/>
          </p:cNvSpPr>
          <p:nvPr/>
        </p:nvSpPr>
        <p:spPr bwMode="auto">
          <a:xfrm>
            <a:off x="506413" y="1782763"/>
            <a:ext cx="9144000"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800"/>
              </a:spcBef>
              <a:buFont typeface="Times New Roman" panose="02020603050405020304" pitchFamily="18" charset="0"/>
              <a:buChar char="•"/>
            </a:pPr>
            <a:r>
              <a:rPr lang="en-GB" altLang="en-US" sz="3200">
                <a:solidFill>
                  <a:srgbClr val="000000"/>
                </a:solidFill>
              </a:rPr>
              <a:t>Chatbots are effective tools when it comes to education, IR, e-commerce, etc.</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Downside includes malicious users as in yahoo messenger.</a:t>
            </a:r>
          </a:p>
          <a:p>
            <a:pPr eaLnBrk="1" hangingPunct="1">
              <a:lnSpc>
                <a:spcPct val="100000"/>
              </a:lnSpc>
              <a:spcBef>
                <a:spcPts val="800"/>
              </a:spcBef>
              <a:buFont typeface="Times New Roman" panose="02020603050405020304" pitchFamily="18" charset="0"/>
              <a:buChar char="•"/>
            </a:pPr>
            <a:r>
              <a:rPr lang="en-GB" altLang="en-US" sz="3200">
                <a:solidFill>
                  <a:srgbClr val="000000"/>
                </a:solidFill>
              </a:rPr>
              <a:t>The aim of chatbot designers should be: to build tools that help people, facilitate their work, and their interaction with computers using natural language; but not to replace the human role totally, or imitate human conversation perfectly.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a:extLst>
              <a:ext uri="{FF2B5EF4-FFF2-40B4-BE49-F238E27FC236}">
                <a16:creationId xmlns:a16="http://schemas.microsoft.com/office/drawing/2014/main" id="{9A7204D1-984C-E650-9B0C-A89D47B3FE97}"/>
              </a:ext>
            </a:extLst>
          </p:cNvPr>
          <p:cNvSpPr>
            <a:spLocks noGrp="1" noChangeArrowheads="1"/>
          </p:cNvSpPr>
          <p:nvPr>
            <p:ph type="title"/>
          </p:nvPr>
        </p:nvSpPr>
        <p:spPr>
          <a:xfrm>
            <a:off x="762000" y="676275"/>
            <a:ext cx="8636000" cy="1273175"/>
          </a:xfrm>
        </p:spPr>
        <p:txBody>
          <a:bodyPr lIns="0" tIns="0" rIns="0" bIns="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References</a:t>
            </a:r>
          </a:p>
        </p:txBody>
      </p:sp>
      <p:sp>
        <p:nvSpPr>
          <p:cNvPr id="35843" name="Rectangle 2">
            <a:extLst>
              <a:ext uri="{FF2B5EF4-FFF2-40B4-BE49-F238E27FC236}">
                <a16:creationId xmlns:a16="http://schemas.microsoft.com/office/drawing/2014/main" id="{D944B76B-B727-812F-7CCD-F7D6A84ECC3D}"/>
              </a:ext>
            </a:extLst>
          </p:cNvPr>
          <p:cNvSpPr>
            <a:spLocks noGrp="1" noChangeArrowheads="1"/>
          </p:cNvSpPr>
          <p:nvPr>
            <p:ph type="body" idx="1"/>
          </p:nvPr>
        </p:nvSpPr>
        <p:spPr>
          <a:xfrm>
            <a:off x="720725" y="2160588"/>
            <a:ext cx="8636000" cy="5008562"/>
          </a:xfrm>
        </p:spPr>
        <p:txBody>
          <a:bodyPr lIns="0" tIns="0" rIns="0" bIns="0"/>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a:t>Bayan Abu Shawar and Eric Atwell, 2007 “Chatbots: Are they Really Useful?” : </a:t>
            </a:r>
            <a:r>
              <a:rPr lang="en-IN" altLang="en-US" sz="2400"/>
              <a:t>LDV Forum - GLDV Journal for Computational Linguistics and Language Technology. </a:t>
            </a:r>
            <a:r>
              <a:rPr lang="en-GB" altLang="en-US" sz="2200"/>
              <a:t>http://www.ldv-forum.org/2007_Heft1/Bayan_Abu-Shawar_and_Eric_Atwell.pdf</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a:t>Kerly, A., Hall, P., and Bull, S. 2007. Bringing chatbots into education: Towards natural language negotiation of open learner models. Know.-Based Syst. 20, 2 (Mar. 2007), 177-185.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a:t> </a:t>
            </a:r>
            <a:r>
              <a:rPr lang="en-IN" altLang="en-US" sz="2400"/>
              <a:t>Lane, H.C. (2006).  Intelligent Tutoring Systems:  Prospects for Guided Practice and Efficient Learning. </a:t>
            </a:r>
            <a:r>
              <a:rPr lang="en-IN" altLang="en-US" sz="2400" i="1"/>
              <a:t>Whitepaper for the Army's Science of Learning Workshop, Hampton, VA.  Aug 1-3, 2006. </a:t>
            </a:r>
            <a:endParaRPr lang="en-GB" altLang="en-US" sz="220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200">
                <a:solidFill>
                  <a:schemeClr val="tx1"/>
                </a:solidFill>
              </a:rPr>
              <a:t>http://en.wikipedia.org/wiki/Chatterbot</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altLang="en-US" sz="2400"/>
              <a:t>ALICE. 2002. </a:t>
            </a:r>
            <a:r>
              <a:rPr lang="en-IN" altLang="en-US" sz="2400" i="1"/>
              <a:t>A.L.I.C.E AI Foundation, http://www.alicebot.org/</a:t>
            </a:r>
            <a:endParaRPr lang="en-GB" altLang="en-US" sz="22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a:extLst>
              <a:ext uri="{FF2B5EF4-FFF2-40B4-BE49-F238E27FC236}">
                <a16:creationId xmlns:a16="http://schemas.microsoft.com/office/drawing/2014/main" id="{DF35558C-865B-1663-DC83-29C968FC43CA}"/>
              </a:ext>
            </a:extLst>
          </p:cNvPr>
          <p:cNvSpPr txBox="1">
            <a:spLocks noChangeArrowheads="1"/>
          </p:cNvSpPr>
          <p:nvPr/>
        </p:nvSpPr>
        <p:spPr bwMode="auto">
          <a:xfrm>
            <a:off x="552450" y="355600"/>
            <a:ext cx="90551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95000"/>
              </a:lnSpc>
              <a:buFont typeface="Arial" panose="020B0604020202020204" pitchFamily="34" charset="0"/>
              <a:buNone/>
            </a:pPr>
            <a:r>
              <a:rPr lang="en-GB" altLang="en-US" sz="4900">
                <a:solidFill>
                  <a:srgbClr val="000000"/>
                </a:solidFill>
                <a:latin typeface="Arial" panose="020B0604020202020204" pitchFamily="34" charset="0"/>
              </a:rPr>
              <a:t>History </a:t>
            </a:r>
          </a:p>
        </p:txBody>
      </p:sp>
      <p:sp>
        <p:nvSpPr>
          <p:cNvPr id="6147" name="Text Box 2">
            <a:extLst>
              <a:ext uri="{FF2B5EF4-FFF2-40B4-BE49-F238E27FC236}">
                <a16:creationId xmlns:a16="http://schemas.microsoft.com/office/drawing/2014/main" id="{4C5D3CF8-C083-5826-73B8-84C8A984AA75}"/>
              </a:ext>
            </a:extLst>
          </p:cNvPr>
          <p:cNvSpPr txBox="1">
            <a:spLocks noChangeArrowheads="1"/>
          </p:cNvSpPr>
          <p:nvPr/>
        </p:nvSpPr>
        <p:spPr bwMode="auto">
          <a:xfrm>
            <a:off x="552450" y="1828800"/>
            <a:ext cx="9055100" cy="425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marL="342900" indent="-342900"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1pPr>
            <a:lvl2pPr indent="-342900"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2pPr>
            <a:lvl3pPr marL="855663" indent="-285750"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9pPr>
          </a:lstStyle>
          <a:p>
            <a:pPr lvl="1" eaLnBrk="1" hangingPunct="1">
              <a:lnSpc>
                <a:spcPct val="95000"/>
              </a:lnSpc>
              <a:buFont typeface="Arial" panose="020B0604020202020204" pitchFamily="34" charset="0"/>
              <a:buChar char="•"/>
            </a:pPr>
            <a:r>
              <a:rPr lang="en-GB" altLang="en-US" sz="3600">
                <a:solidFill>
                  <a:srgbClr val="000000"/>
                </a:solidFill>
                <a:latin typeface="Arial" panose="020B0604020202020204" pitchFamily="34" charset="0"/>
              </a:rPr>
              <a:t>ELIZA </a:t>
            </a:r>
          </a:p>
          <a:p>
            <a:pPr lvl="2" eaLnBrk="1" hangingPunct="1">
              <a:lnSpc>
                <a:spcPct val="95000"/>
              </a:lnSpc>
              <a:buSzPct val="80000"/>
              <a:buFont typeface="Courier New" panose="02070309020205020404" pitchFamily="49" charset="0"/>
              <a:buChar char="o"/>
            </a:pPr>
            <a:r>
              <a:rPr lang="en-GB" altLang="en-US" sz="3100">
                <a:solidFill>
                  <a:srgbClr val="000000"/>
                </a:solidFill>
                <a:latin typeface="Arial" panose="020B0604020202020204" pitchFamily="34" charset="0"/>
              </a:rPr>
              <a:t>Developed in the 1960s</a:t>
            </a:r>
          </a:p>
          <a:p>
            <a:pPr lvl="2" eaLnBrk="1" hangingPunct="1">
              <a:lnSpc>
                <a:spcPct val="95000"/>
              </a:lnSpc>
              <a:buSzPct val="80000"/>
              <a:buFont typeface="Courier New" panose="02070309020205020404" pitchFamily="49" charset="0"/>
              <a:buChar char="o"/>
            </a:pPr>
            <a:r>
              <a:rPr lang="en-GB" altLang="en-US" sz="3100">
                <a:solidFill>
                  <a:srgbClr val="000000"/>
                </a:solidFill>
                <a:latin typeface="Arial" panose="020B0604020202020204" pitchFamily="34" charset="0"/>
              </a:rPr>
              <a:t>Looks for pronouns and verbs</a:t>
            </a:r>
          </a:p>
          <a:p>
            <a:pPr lvl="2" eaLnBrk="1" hangingPunct="1">
              <a:lnSpc>
                <a:spcPct val="95000"/>
              </a:lnSpc>
              <a:buSzPct val="80000"/>
              <a:buFont typeface="Courier New" panose="02070309020205020404" pitchFamily="49" charset="0"/>
              <a:buChar char="o"/>
            </a:pPr>
            <a:r>
              <a:rPr lang="en-GB" altLang="en-US" sz="3100">
                <a:solidFill>
                  <a:srgbClr val="000000"/>
                </a:solidFill>
                <a:latin typeface="Arial" panose="020B0604020202020204" pitchFamily="34" charset="0"/>
              </a:rPr>
              <a:t>‘You’ becomes ‘I’ and vice versa</a:t>
            </a:r>
          </a:p>
          <a:p>
            <a:pPr lvl="2" eaLnBrk="1" hangingPunct="1">
              <a:lnSpc>
                <a:spcPct val="95000"/>
              </a:lnSpc>
              <a:buSzPct val="80000"/>
              <a:buFont typeface="Courier New" panose="02070309020205020404" pitchFamily="49" charset="0"/>
              <a:buChar char="o"/>
            </a:pPr>
            <a:r>
              <a:rPr lang="en-GB" altLang="en-US" sz="3100">
                <a:solidFill>
                  <a:srgbClr val="000000"/>
                </a:solidFill>
                <a:latin typeface="Arial" panose="020B0604020202020204" pitchFamily="34" charset="0"/>
              </a:rPr>
              <a:t>User: You are a dork.</a:t>
            </a:r>
          </a:p>
          <a:p>
            <a:pPr lvl="2" eaLnBrk="1" hangingPunct="1">
              <a:lnSpc>
                <a:spcPct val="95000"/>
              </a:lnSpc>
              <a:buSzPct val="80000"/>
              <a:buFont typeface="Courier New" panose="02070309020205020404" pitchFamily="49" charset="0"/>
              <a:buChar char="o"/>
            </a:pPr>
            <a:r>
              <a:rPr lang="en-GB" altLang="en-US" sz="3100">
                <a:solidFill>
                  <a:srgbClr val="000000"/>
                </a:solidFill>
                <a:latin typeface="Arial" panose="020B0604020202020204" pitchFamily="34" charset="0"/>
              </a:rPr>
              <a:t>ELIZA: What makes you think I am a dork?</a:t>
            </a:r>
          </a:p>
          <a:p>
            <a:pPr lvl="1" eaLnBrk="1" hangingPunct="1">
              <a:lnSpc>
                <a:spcPct val="95000"/>
              </a:lnSpc>
              <a:buFont typeface="Arial" panose="020B0604020202020204" pitchFamily="34" charset="0"/>
              <a:buNone/>
            </a:pPr>
            <a:endParaRPr lang="en-GB" altLang="en-US" sz="3600">
              <a:solidFill>
                <a:srgbClr val="000000"/>
              </a:solidFill>
              <a:latin typeface="Arial" panose="020B0604020202020204" pitchFamily="34" charset="0"/>
            </a:endParaRPr>
          </a:p>
          <a:p>
            <a:pPr lvl="1" eaLnBrk="1" hangingPunct="1">
              <a:lnSpc>
                <a:spcPct val="95000"/>
              </a:lnSpc>
              <a:buFont typeface="Arial" panose="020B0604020202020204" pitchFamily="34" charset="0"/>
              <a:buChar char="•"/>
            </a:pPr>
            <a:r>
              <a:rPr lang="en-GB" altLang="en-US" sz="3600">
                <a:solidFill>
                  <a:srgbClr val="000000"/>
                </a:solidFill>
                <a:latin typeface="Arial" panose="020B0604020202020204" pitchFamily="34" charset="0"/>
              </a:rPr>
              <a:t>PARRY (1972)</a:t>
            </a:r>
            <a:r>
              <a:rPr lang="ar-SA" altLang="en-US" sz="3600">
                <a:solidFill>
                  <a:srgbClr val="000000"/>
                </a:solidFill>
                <a:latin typeface="Arial" panose="020B0604020202020204" pitchFamily="34" charset="0"/>
                <a:cs typeface="Arial" panose="020B0604020202020204" pitchFamily="34" charset="0"/>
              </a:rPr>
              <a:t>‏</a:t>
            </a:r>
            <a:endParaRPr lang="en-GB" altLang="en-US" sz="3600">
              <a:solidFill>
                <a:srgbClr val="000000"/>
              </a:solidFill>
              <a:latin typeface="Arial" panose="020B0604020202020204" pitchFamily="34" charset="0"/>
            </a:endParaRPr>
          </a:p>
          <a:p>
            <a:pPr lvl="2" eaLnBrk="1" hangingPunct="1">
              <a:lnSpc>
                <a:spcPct val="95000"/>
              </a:lnSpc>
              <a:buSzPct val="80000"/>
              <a:buFont typeface="Courier New" panose="02070309020205020404" pitchFamily="49" charset="0"/>
              <a:buChar char="o"/>
            </a:pPr>
            <a:r>
              <a:rPr lang="en-GB" altLang="en-US" sz="3100">
                <a:solidFill>
                  <a:srgbClr val="000000"/>
                </a:solidFill>
                <a:latin typeface="Arial" panose="020B0604020202020204" pitchFamily="34" charset="0"/>
              </a:rPr>
              <a:t>Simulated a paranoid schizophrenic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a:extLst>
              <a:ext uri="{FF2B5EF4-FFF2-40B4-BE49-F238E27FC236}">
                <a16:creationId xmlns:a16="http://schemas.microsoft.com/office/drawing/2014/main" id="{8EE3ED3F-5A03-CB28-1F37-1A6EC626371E}"/>
              </a:ext>
            </a:extLst>
          </p:cNvPr>
          <p:cNvSpPr txBox="1">
            <a:spLocks noChangeArrowheads="1"/>
          </p:cNvSpPr>
          <p:nvPr/>
        </p:nvSpPr>
        <p:spPr bwMode="auto">
          <a:xfrm>
            <a:off x="552450" y="355600"/>
            <a:ext cx="90551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95000"/>
              </a:lnSpc>
              <a:buFont typeface="Arial" panose="020B0604020202020204" pitchFamily="34" charset="0"/>
              <a:buNone/>
            </a:pPr>
            <a:r>
              <a:rPr lang="en-GB" altLang="en-US" sz="4900">
                <a:solidFill>
                  <a:srgbClr val="000000"/>
                </a:solidFill>
                <a:latin typeface="Arial" panose="020B0604020202020204" pitchFamily="34" charset="0"/>
              </a:rPr>
              <a:t>History (contd)</a:t>
            </a:r>
          </a:p>
        </p:txBody>
      </p:sp>
      <p:sp>
        <p:nvSpPr>
          <p:cNvPr id="7171" name="Text Box 2">
            <a:extLst>
              <a:ext uri="{FF2B5EF4-FFF2-40B4-BE49-F238E27FC236}">
                <a16:creationId xmlns:a16="http://schemas.microsoft.com/office/drawing/2014/main" id="{244E39B0-3C07-85DE-2536-534E53883A00}"/>
              </a:ext>
            </a:extLst>
          </p:cNvPr>
          <p:cNvSpPr txBox="1">
            <a:spLocks noChangeArrowheads="1"/>
          </p:cNvSpPr>
          <p:nvPr/>
        </p:nvSpPr>
        <p:spPr bwMode="auto">
          <a:xfrm>
            <a:off x="552450" y="1828800"/>
            <a:ext cx="90551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marL="342900" indent="-342900"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1pPr>
            <a:lvl2pPr indent="-342900"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2pPr>
            <a:lvl3pPr marL="855663" indent="-285750"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3pPr>
            <a:lvl4pPr marL="1312863" indent="-285750"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9pPr>
          </a:lstStyle>
          <a:p>
            <a:pPr lvl="1" eaLnBrk="1" hangingPunct="1">
              <a:lnSpc>
                <a:spcPct val="95000"/>
              </a:lnSpc>
              <a:buFont typeface="Arial" panose="020B0604020202020204" pitchFamily="34" charset="0"/>
              <a:buChar char="•"/>
            </a:pPr>
            <a:r>
              <a:rPr lang="en-GB" altLang="en-US" sz="3600">
                <a:solidFill>
                  <a:srgbClr val="000000"/>
                </a:solidFill>
                <a:latin typeface="Arial" panose="020B0604020202020204" pitchFamily="34" charset="0"/>
              </a:rPr>
              <a:t>RACTER </a:t>
            </a:r>
          </a:p>
          <a:p>
            <a:pPr lvl="2" eaLnBrk="1" hangingPunct="1">
              <a:lnSpc>
                <a:spcPct val="95000"/>
              </a:lnSpc>
              <a:buSzPct val="80000"/>
              <a:buFont typeface="Courier New" panose="02070309020205020404" pitchFamily="49" charset="0"/>
              <a:buChar char="o"/>
            </a:pPr>
            <a:r>
              <a:rPr lang="en-GB" altLang="en-US" sz="3100">
                <a:solidFill>
                  <a:srgbClr val="000000"/>
                </a:solidFill>
                <a:latin typeface="Arial" panose="020B0604020202020204" pitchFamily="34" charset="0"/>
              </a:rPr>
              <a:t>1984</a:t>
            </a:r>
          </a:p>
          <a:p>
            <a:pPr lvl="2" eaLnBrk="1" hangingPunct="1">
              <a:lnSpc>
                <a:spcPct val="95000"/>
              </a:lnSpc>
              <a:buSzPct val="80000"/>
              <a:buFont typeface="Courier New" panose="02070309020205020404" pitchFamily="49" charset="0"/>
              <a:buChar char="o"/>
            </a:pPr>
            <a:r>
              <a:rPr lang="en-GB" altLang="en-US" sz="3100">
                <a:solidFill>
                  <a:srgbClr val="000000"/>
                </a:solidFill>
                <a:latin typeface="Arial" panose="020B0604020202020204" pitchFamily="34" charset="0"/>
              </a:rPr>
              <a:t>Generate English language prose at random</a:t>
            </a:r>
          </a:p>
          <a:p>
            <a:pPr lvl="2" eaLnBrk="1" hangingPunct="1">
              <a:lnSpc>
                <a:spcPct val="95000"/>
              </a:lnSpc>
              <a:buSzPct val="80000"/>
              <a:buFont typeface="Courier New" panose="02070309020205020404" pitchFamily="49" charset="0"/>
              <a:buChar char="o"/>
            </a:pPr>
            <a:r>
              <a:rPr lang="en-GB" altLang="en-US" sz="3100">
                <a:solidFill>
                  <a:srgbClr val="000000"/>
                </a:solidFill>
                <a:latin typeface="Arial" panose="020B0604020202020204" pitchFamily="34" charset="0"/>
              </a:rPr>
              <a:t>Generated a book</a:t>
            </a:r>
          </a:p>
          <a:p>
            <a:pPr lvl="3" eaLnBrk="1" hangingPunct="1">
              <a:lnSpc>
                <a:spcPct val="95000"/>
              </a:lnSpc>
              <a:buSzPct val="80000"/>
              <a:buFont typeface="Courier New" panose="02070309020205020404" pitchFamily="49" charset="0"/>
              <a:buChar char="o"/>
            </a:pPr>
            <a:r>
              <a:rPr lang="en-GB" altLang="en-US" sz="3100">
                <a:solidFill>
                  <a:srgbClr val="000000"/>
                </a:solidFill>
                <a:latin typeface="Arial" panose="020B0604020202020204" pitchFamily="34" charset="0"/>
              </a:rPr>
              <a:t>The </a:t>
            </a:r>
            <a:r>
              <a:rPr lang="en-GB" altLang="en-US" sz="3100" b="1">
                <a:solidFill>
                  <a:srgbClr val="000000"/>
                </a:solidFill>
                <a:latin typeface="Arial" panose="020B0604020202020204" pitchFamily="34" charset="0"/>
              </a:rPr>
              <a:t>Policeman's Beard</a:t>
            </a:r>
            <a:r>
              <a:rPr lang="en-GB" altLang="en-US" sz="3100">
                <a:solidFill>
                  <a:srgbClr val="000000"/>
                </a:solidFill>
                <a:latin typeface="Arial" panose="020B0604020202020204" pitchFamily="34" charset="0"/>
              </a:rPr>
              <a:t> Is Half-Constructed</a:t>
            </a:r>
          </a:p>
          <a:p>
            <a:pPr lvl="2" eaLnBrk="1" hangingPunct="1">
              <a:lnSpc>
                <a:spcPct val="95000"/>
              </a:lnSpc>
              <a:buFont typeface="Arial" panose="020B0604020202020204" pitchFamily="34" charset="0"/>
              <a:buNone/>
            </a:pPr>
            <a:endParaRPr lang="en-GB" altLang="en-US" sz="3100">
              <a:solidFill>
                <a:srgbClr val="000000"/>
              </a:solidFill>
              <a:latin typeface="Arial" panose="020B0604020202020204" pitchFamily="34" charset="0"/>
            </a:endParaRPr>
          </a:p>
          <a:p>
            <a:pPr lvl="1" eaLnBrk="1" hangingPunct="1">
              <a:lnSpc>
                <a:spcPct val="95000"/>
              </a:lnSpc>
            </a:pPr>
            <a:endParaRPr lang="en-GB" altLang="en-US" sz="3600">
              <a:solidFill>
                <a:srgbClr val="000000"/>
              </a:solidFill>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a:extLst>
              <a:ext uri="{FF2B5EF4-FFF2-40B4-BE49-F238E27FC236}">
                <a16:creationId xmlns:a16="http://schemas.microsoft.com/office/drawing/2014/main" id="{718593D9-9D3C-A8F8-BE7F-F38D6675F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0" y="955675"/>
            <a:ext cx="7931150" cy="666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itle 2">
            <a:extLst>
              <a:ext uri="{FF2B5EF4-FFF2-40B4-BE49-F238E27FC236}">
                <a16:creationId xmlns:a16="http://schemas.microsoft.com/office/drawing/2014/main" id="{DC88FF30-5706-C177-EA44-BFE4CAAEB2D6}"/>
              </a:ext>
            </a:extLst>
          </p:cNvPr>
          <p:cNvSpPr>
            <a:spLocks noGrp="1"/>
          </p:cNvSpPr>
          <p:nvPr>
            <p:ph type="title"/>
          </p:nvPr>
        </p:nvSpPr>
        <p:spPr>
          <a:xfrm>
            <a:off x="577850" y="0"/>
            <a:ext cx="8634413" cy="1270000"/>
          </a:xfrm>
        </p:spPr>
        <p:txBody>
          <a:bodyPr/>
          <a:lstStyle/>
          <a:p>
            <a:r>
              <a:rPr lang="en-US" altLang="en-US"/>
              <a:t>Excerpt from the book</a:t>
            </a: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0D134396-9D23-AF44-27DC-7488E2477581}"/>
              </a:ext>
            </a:extLst>
          </p:cNvPr>
          <p:cNvSpPr>
            <a:spLocks noGrp="1"/>
          </p:cNvSpPr>
          <p:nvPr>
            <p:ph type="title"/>
          </p:nvPr>
        </p:nvSpPr>
        <p:spPr/>
        <p:txBody>
          <a:bodyPr/>
          <a:lstStyle/>
          <a:p>
            <a:r>
              <a:rPr lang="en-US" altLang="en-US"/>
              <a:t>History (contd.)</a:t>
            </a:r>
            <a:endParaRPr lang="en-IN" altLang="en-US"/>
          </a:p>
        </p:txBody>
      </p:sp>
      <p:sp>
        <p:nvSpPr>
          <p:cNvPr id="9219" name="Content Placeholder 2">
            <a:extLst>
              <a:ext uri="{FF2B5EF4-FFF2-40B4-BE49-F238E27FC236}">
                <a16:creationId xmlns:a16="http://schemas.microsoft.com/office/drawing/2014/main" id="{919A714D-0269-C54B-7393-16FB56E1A9F4}"/>
              </a:ext>
            </a:extLst>
          </p:cNvPr>
          <p:cNvSpPr>
            <a:spLocks noGrp="1"/>
          </p:cNvSpPr>
          <p:nvPr>
            <p:ph idx="1"/>
          </p:nvPr>
        </p:nvSpPr>
        <p:spPr/>
        <p:txBody>
          <a:bodyPr/>
          <a:lstStyle/>
          <a:p>
            <a:pPr lvl="1" indent="-342900">
              <a:lnSpc>
                <a:spcPct val="95000"/>
              </a:lnSpc>
              <a:buFont typeface="Arial" panose="020B0604020202020204" pitchFamily="34" charset="0"/>
              <a:buChar cha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GB" altLang="en-US" sz="3600">
                <a:latin typeface="Arial" panose="020B0604020202020204" pitchFamily="34" charset="0"/>
              </a:rPr>
              <a:t>ALICE</a:t>
            </a:r>
          </a:p>
          <a:p>
            <a:pPr marL="855663" lvl="2" indent="-285750">
              <a:lnSpc>
                <a:spcPct val="95000"/>
              </a:lnSpc>
              <a:buSzPct val="80000"/>
              <a:buFont typeface="Courier New" panose="02070309020205020404" pitchFamily="49" charset="0"/>
              <a:buChar char="o"/>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GB" altLang="en-US" sz="3100">
                <a:latin typeface="Arial" panose="020B0604020202020204" pitchFamily="34" charset="0"/>
              </a:rPr>
              <a:t>1994 </a:t>
            </a:r>
          </a:p>
          <a:p>
            <a:pPr marL="855663" lvl="2" indent="-285750">
              <a:lnSpc>
                <a:spcPct val="95000"/>
              </a:lnSpc>
              <a:buSzPct val="80000"/>
              <a:buFont typeface="Courier New" panose="02070309020205020404" pitchFamily="49" charset="0"/>
              <a:buChar char="o"/>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GB" altLang="en-US" sz="3100">
                <a:latin typeface="Arial" panose="020B0604020202020204" pitchFamily="34" charset="0"/>
              </a:rPr>
              <a:t>Three time loebner prize winner</a:t>
            </a:r>
          </a:p>
          <a:p>
            <a:pPr marL="855663" lvl="2" indent="-285750">
              <a:lnSpc>
                <a:spcPct val="95000"/>
              </a:lnSpc>
              <a:buSzPct val="80000"/>
              <a:buFont typeface="Courier New" panose="02070309020205020404" pitchFamily="49" charset="0"/>
              <a:buChar char="o"/>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GB" altLang="en-US" sz="3100">
                <a:latin typeface="Arial" panose="020B0604020202020204" pitchFamily="34" charset="0"/>
              </a:rPr>
              <a:t>Richard Wallace</a:t>
            </a:r>
          </a:p>
          <a:p>
            <a:pPr marL="855663" lvl="2" indent="-285750">
              <a:lnSpc>
                <a:spcPct val="95000"/>
              </a:lnSpc>
              <a:buSzPct val="80000"/>
              <a:buFont typeface="Courier New" panose="02070309020205020404" pitchFamily="49" charset="0"/>
              <a:buChar char="o"/>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GB" altLang="en-US" sz="3100">
                <a:latin typeface="Arial" panose="020B0604020202020204" pitchFamily="34" charset="0"/>
                <a:hlinkClick r:id="rId2"/>
              </a:rPr>
              <a:t>http://www.alicebot.org/</a:t>
            </a:r>
            <a:r>
              <a:rPr lang="en-GB" altLang="en-US" sz="3100">
                <a:latin typeface="Arial" panose="020B0604020202020204" pitchFamily="34" charset="0"/>
              </a:rPr>
              <a:t>  </a:t>
            </a:r>
          </a:p>
          <a:p>
            <a:pPr marL="855663" lvl="2" indent="-285750">
              <a:lnSpc>
                <a:spcPct val="95000"/>
              </a:lnSpc>
              <a:buSzPct val="80000"/>
              <a:buFont typeface="Courier New" panose="02070309020205020404" pitchFamily="49" charset="0"/>
              <a:buChar char="o"/>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endParaRPr lang="en-GB" altLang="en-US" sz="3100">
              <a:latin typeface="Arial" panose="020B0604020202020204" pitchFamily="34" charset="0"/>
            </a:endParaRPr>
          </a:p>
          <a:p>
            <a:pP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a:extLst>
              <a:ext uri="{FF2B5EF4-FFF2-40B4-BE49-F238E27FC236}">
                <a16:creationId xmlns:a16="http://schemas.microsoft.com/office/drawing/2014/main" id="{3E9A3166-90CE-D3DC-D57E-B8CB557EEFF4}"/>
              </a:ext>
            </a:extLst>
          </p:cNvPr>
          <p:cNvSpPr txBox="1">
            <a:spLocks noChangeArrowheads="1"/>
          </p:cNvSpPr>
          <p:nvPr/>
        </p:nvSpPr>
        <p:spPr bwMode="auto">
          <a:xfrm>
            <a:off x="552450" y="355600"/>
            <a:ext cx="90551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95000"/>
              </a:lnSpc>
              <a:buFont typeface="Arial" panose="020B0604020202020204" pitchFamily="34" charset="0"/>
              <a:buNone/>
            </a:pPr>
            <a:r>
              <a:rPr lang="en-GB" altLang="en-US" sz="4900">
                <a:solidFill>
                  <a:srgbClr val="000000"/>
                </a:solidFill>
                <a:latin typeface="Arial" panose="020B0604020202020204" pitchFamily="34" charset="0"/>
              </a:rPr>
              <a:t>Talk Outline</a:t>
            </a:r>
          </a:p>
        </p:txBody>
      </p:sp>
      <p:sp>
        <p:nvSpPr>
          <p:cNvPr id="10243" name="Text Box 2">
            <a:extLst>
              <a:ext uri="{FF2B5EF4-FFF2-40B4-BE49-F238E27FC236}">
                <a16:creationId xmlns:a16="http://schemas.microsoft.com/office/drawing/2014/main" id="{A655E8DC-8243-0B6B-15C7-D81731B7AD4F}"/>
              </a:ext>
            </a:extLst>
          </p:cNvPr>
          <p:cNvSpPr txBox="1">
            <a:spLocks noChangeArrowheads="1"/>
          </p:cNvSpPr>
          <p:nvPr/>
        </p:nvSpPr>
        <p:spPr bwMode="auto">
          <a:xfrm>
            <a:off x="508000" y="1595438"/>
            <a:ext cx="90551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lvl1pPr marL="342900" indent="-342900"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1pPr>
            <a:lvl2pPr indent="-342900"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2pPr>
            <a:lvl3pPr marL="855663" indent="-285750"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2400">
                <a:solidFill>
                  <a:schemeClr val="bg1"/>
                </a:solidFill>
                <a:latin typeface="Times New Roman" panose="02020603050405020304" pitchFamily="18" charset="0"/>
                <a:cs typeface="DejaVu Sans Condensed" charset="0"/>
              </a:defRPr>
            </a:lvl9pPr>
          </a:lstStyle>
          <a:p>
            <a:pPr lvl="1" eaLnBrk="1" hangingPunct="1">
              <a:lnSpc>
                <a:spcPct val="95000"/>
              </a:lnSpc>
              <a:buFont typeface="Arial" panose="020B0604020202020204" pitchFamily="34" charset="0"/>
              <a:buChar char="•"/>
            </a:pPr>
            <a:r>
              <a:rPr lang="en-GB" altLang="en-US" sz="3600">
                <a:solidFill>
                  <a:srgbClr val="000000"/>
                </a:solidFill>
                <a:latin typeface="Arial" panose="020B0604020202020204" pitchFamily="34" charset="0"/>
              </a:rPr>
              <a:t>How do chat bots work?</a:t>
            </a:r>
          </a:p>
          <a:p>
            <a:pPr lvl="1" eaLnBrk="1" hangingPunct="1">
              <a:lnSpc>
                <a:spcPct val="95000"/>
              </a:lnSpc>
              <a:buFont typeface="Arial" panose="020B0604020202020204" pitchFamily="34" charset="0"/>
              <a:buNone/>
            </a:pPr>
            <a:endParaRPr lang="en-GB" altLang="en-US" sz="3600">
              <a:solidFill>
                <a:srgbClr val="000000"/>
              </a:solidFill>
              <a:latin typeface="Arial" panose="020B0604020202020204" pitchFamily="34" charset="0"/>
            </a:endParaRPr>
          </a:p>
          <a:p>
            <a:pPr lvl="1" eaLnBrk="1" hangingPunct="1">
              <a:lnSpc>
                <a:spcPct val="95000"/>
              </a:lnSpc>
              <a:buFont typeface="Arial" panose="020B0604020202020204" pitchFamily="34" charset="0"/>
              <a:buChar char="•"/>
            </a:pPr>
            <a:r>
              <a:rPr lang="en-GB" altLang="en-US" sz="3600">
                <a:solidFill>
                  <a:srgbClr val="000000"/>
                </a:solidFill>
                <a:latin typeface="Arial" panose="020B0604020202020204" pitchFamily="34" charset="0"/>
              </a:rPr>
              <a:t>Use of AIML for storing language models.</a:t>
            </a:r>
          </a:p>
          <a:p>
            <a:pPr lvl="1" eaLnBrk="1" hangingPunct="1">
              <a:lnSpc>
                <a:spcPct val="95000"/>
              </a:lnSpc>
              <a:buFont typeface="Arial" panose="020B0604020202020204" pitchFamily="34" charset="0"/>
              <a:buNone/>
            </a:pPr>
            <a:endParaRPr lang="en-GB" altLang="en-US" sz="3600">
              <a:solidFill>
                <a:srgbClr val="000000"/>
              </a:solidFill>
              <a:latin typeface="Arial" panose="020B0604020202020204" pitchFamily="34" charset="0"/>
            </a:endParaRPr>
          </a:p>
          <a:p>
            <a:pPr lvl="1" eaLnBrk="1" hangingPunct="1">
              <a:lnSpc>
                <a:spcPct val="95000"/>
              </a:lnSpc>
              <a:buFont typeface="Arial" panose="020B0604020202020204" pitchFamily="34" charset="0"/>
              <a:buChar char="•"/>
            </a:pPr>
            <a:r>
              <a:rPr lang="en-GB" altLang="en-US" sz="3600">
                <a:solidFill>
                  <a:srgbClr val="000000"/>
                </a:solidFill>
                <a:latin typeface="Arial" panose="020B0604020202020204" pitchFamily="34" charset="0"/>
              </a:rPr>
              <a:t>Applications</a:t>
            </a:r>
          </a:p>
          <a:p>
            <a:pPr lvl="2" eaLnBrk="1" hangingPunct="1">
              <a:lnSpc>
                <a:spcPct val="95000"/>
              </a:lnSpc>
              <a:buSzPct val="80000"/>
              <a:buFont typeface="Courier New" panose="02070309020205020404" pitchFamily="49" charset="0"/>
              <a:buChar char="o"/>
            </a:pPr>
            <a:r>
              <a:rPr lang="en-GB" altLang="en-US" sz="3100">
                <a:solidFill>
                  <a:srgbClr val="000000"/>
                </a:solidFill>
                <a:latin typeface="Arial" panose="020B0604020202020204" pitchFamily="34" charset="0"/>
              </a:rPr>
              <a:t>Intelligent Tutoring Systems</a:t>
            </a:r>
          </a:p>
          <a:p>
            <a:pPr lvl="2" eaLnBrk="1" hangingPunct="1">
              <a:lnSpc>
                <a:spcPct val="95000"/>
              </a:lnSpc>
              <a:buSzPct val="80000"/>
              <a:buFont typeface="Courier New" panose="02070309020205020404" pitchFamily="49" charset="0"/>
              <a:buChar char="o"/>
            </a:pPr>
            <a:r>
              <a:rPr lang="en-GB" altLang="en-US" sz="3100">
                <a:solidFill>
                  <a:srgbClr val="000000"/>
                </a:solidFill>
                <a:latin typeface="Arial" panose="020B0604020202020204" pitchFamily="34" charset="0"/>
              </a:rPr>
              <a:t>Other applications here</a:t>
            </a:r>
            <a:endParaRPr lang="en-GB" altLang="en-US" sz="3600">
              <a:solidFill>
                <a:srgbClr val="000000"/>
              </a:solidFill>
              <a:latin typeface="Arial" panose="020B0604020202020204" pitchFamily="34" charset="0"/>
            </a:endParaRPr>
          </a:p>
          <a:p>
            <a:pPr lvl="1" eaLnBrk="1" hangingPunct="1">
              <a:lnSpc>
                <a:spcPct val="95000"/>
              </a:lnSpc>
              <a:buFont typeface="Arial" panose="020B0604020202020204" pitchFamily="34" charset="0"/>
              <a:buNone/>
            </a:pPr>
            <a:endParaRPr lang="en-GB" altLang="en-US" sz="3600">
              <a:solidFill>
                <a:srgbClr val="000000"/>
              </a:solidFill>
              <a:latin typeface="Arial" panose="020B0604020202020204" pitchFamily="34" charset="0"/>
            </a:endParaRPr>
          </a:p>
          <a:p>
            <a:pPr lvl="1" eaLnBrk="1" hangingPunct="1">
              <a:lnSpc>
                <a:spcPct val="95000"/>
              </a:lnSpc>
              <a:buFont typeface="Arial" panose="020B0604020202020204" pitchFamily="34" charset="0"/>
              <a:buChar char="•"/>
            </a:pPr>
            <a:r>
              <a:rPr lang="en-GB" altLang="en-US" sz="3600">
                <a:solidFill>
                  <a:srgbClr val="000000"/>
                </a:solidFill>
                <a:latin typeface="Arial" panose="020B0604020202020204" pitchFamily="34" charset="0"/>
              </a:rPr>
              <a:t>Conclusion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a:extLst>
              <a:ext uri="{FF2B5EF4-FFF2-40B4-BE49-F238E27FC236}">
                <a16:creationId xmlns:a16="http://schemas.microsoft.com/office/drawing/2014/main" id="{AE598080-69FA-60F4-2996-B5A4D01479F2}"/>
              </a:ext>
            </a:extLst>
          </p:cNvPr>
          <p:cNvSpPr txBox="1">
            <a:spLocks noChangeArrowheads="1"/>
          </p:cNvSpPr>
          <p:nvPr/>
        </p:nvSpPr>
        <p:spPr bwMode="auto">
          <a:xfrm>
            <a:off x="762000" y="676275"/>
            <a:ext cx="8636000"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cs typeface="DejaVu Sans Condensed" charset="0"/>
              </a:defRPr>
            </a:lvl9pPr>
          </a:lstStyle>
          <a:p>
            <a:pPr algn="ctr" eaLnBrk="1" hangingPunct="1">
              <a:lnSpc>
                <a:spcPct val="100000"/>
              </a:lnSpc>
            </a:pPr>
            <a:r>
              <a:rPr lang="en-GB" altLang="en-US" sz="4400">
                <a:solidFill>
                  <a:srgbClr val="000000"/>
                </a:solidFill>
              </a:rPr>
              <a:t>How Do Chatbots Work</a:t>
            </a:r>
          </a:p>
        </p:txBody>
      </p:sp>
      <p:sp>
        <p:nvSpPr>
          <p:cNvPr id="11267" name="Text Box 2">
            <a:extLst>
              <a:ext uri="{FF2B5EF4-FFF2-40B4-BE49-F238E27FC236}">
                <a16:creationId xmlns:a16="http://schemas.microsoft.com/office/drawing/2014/main" id="{A4F05E87-A82A-6771-C2B4-E18057FA6901}"/>
              </a:ext>
            </a:extLst>
          </p:cNvPr>
          <p:cNvSpPr txBox="1">
            <a:spLocks noChangeArrowheads="1"/>
          </p:cNvSpPr>
          <p:nvPr/>
        </p:nvSpPr>
        <p:spPr bwMode="auto">
          <a:xfrm>
            <a:off x="762000" y="2200275"/>
            <a:ext cx="8636000" cy="796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5pPr>
            <a:lvl6pPr marL="25146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6pPr>
            <a:lvl7pPr marL="29718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7pPr>
            <a:lvl8pPr marL="34290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8pPr>
            <a:lvl9pPr marL="3886200" indent="-228600" defTabSz="449263" eaLnBrk="0" fontAlgn="base" hangingPunct="0">
              <a:lnSpc>
                <a:spcPct val="98000"/>
              </a:lnSpc>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Times New Roman" panose="02020603050405020304" pitchFamily="18" charset="0"/>
                <a:cs typeface="DejaVu Sans Condensed" charset="0"/>
              </a:defRPr>
            </a:lvl9pPr>
          </a:lstStyle>
          <a:p>
            <a:pPr eaLnBrk="1" hangingPunct="1">
              <a:lnSpc>
                <a:spcPct val="100000"/>
              </a:lnSpc>
              <a:spcBef>
                <a:spcPts val="775"/>
              </a:spcBef>
              <a:buFont typeface="Times New Roman" panose="02020603050405020304" pitchFamily="18" charset="0"/>
              <a:buChar char="•"/>
            </a:pPr>
            <a:r>
              <a:rPr lang="en-GB" altLang="en-US" sz="3100">
                <a:solidFill>
                  <a:srgbClr val="000000"/>
                </a:solidFill>
              </a:rPr>
              <a:t>Don’t have a good understanding of conversation</a:t>
            </a:r>
          </a:p>
          <a:p>
            <a:pPr eaLnBrk="1" hangingPunct="1">
              <a:lnSpc>
                <a:spcPct val="100000"/>
              </a:lnSpc>
              <a:spcBef>
                <a:spcPts val="775"/>
              </a:spcBef>
              <a:buFont typeface="Times New Roman" panose="02020603050405020304" pitchFamily="18" charset="0"/>
              <a:buChar char="•"/>
            </a:pPr>
            <a:r>
              <a:rPr lang="en-GB" altLang="en-US" sz="3100">
                <a:solidFill>
                  <a:srgbClr val="000000"/>
                </a:solidFill>
              </a:rPr>
              <a:t>Are based on pattern matching</a:t>
            </a:r>
          </a:p>
          <a:p>
            <a:pPr eaLnBrk="1" hangingPunct="1">
              <a:lnSpc>
                <a:spcPct val="100000"/>
              </a:lnSpc>
              <a:spcBef>
                <a:spcPts val="775"/>
              </a:spcBef>
              <a:buFont typeface="Times New Roman" panose="02020603050405020304" pitchFamily="18" charset="0"/>
              <a:buChar char="•"/>
            </a:pPr>
            <a:r>
              <a:rPr lang="en-GB" altLang="en-US" sz="3100">
                <a:solidFill>
                  <a:srgbClr val="000000"/>
                </a:solidFill>
              </a:rPr>
              <a:t>Chatterbots have a set of input and output rules</a:t>
            </a:r>
          </a:p>
          <a:p>
            <a:pPr eaLnBrk="1" hangingPunct="1">
              <a:lnSpc>
                <a:spcPct val="100000"/>
              </a:lnSpc>
              <a:spcBef>
                <a:spcPts val="775"/>
              </a:spcBef>
              <a:buFont typeface="Times New Roman" panose="02020603050405020304" pitchFamily="18" charset="0"/>
              <a:buChar char="•"/>
            </a:pPr>
            <a:r>
              <a:rPr lang="en-GB" altLang="en-US" sz="3100">
                <a:solidFill>
                  <a:srgbClr val="000000"/>
                </a:solidFill>
              </a:rPr>
              <a:t>Recognize cue words from user and responds with a pre-calculated response</a:t>
            </a:r>
          </a:p>
          <a:p>
            <a:pPr eaLnBrk="1" hangingPunct="1">
              <a:lnSpc>
                <a:spcPct val="100000"/>
              </a:lnSpc>
              <a:spcBef>
                <a:spcPts val="775"/>
              </a:spcBef>
              <a:buFont typeface="Times New Roman" panose="02020603050405020304" pitchFamily="18" charset="0"/>
              <a:buChar char="•"/>
            </a:pPr>
            <a:r>
              <a:rPr lang="en-GB" altLang="en-US" sz="3100">
                <a:solidFill>
                  <a:srgbClr val="000000"/>
                </a:solidFill>
              </a:rPr>
              <a:t>For e.g.:- Human: “I am feeling very worried today.”</a:t>
            </a:r>
          </a:p>
          <a:p>
            <a:pPr eaLnBrk="1" hangingPunct="1">
              <a:lnSpc>
                <a:spcPct val="100000"/>
              </a:lnSpc>
              <a:spcBef>
                <a:spcPts val="775"/>
              </a:spcBef>
            </a:pPr>
            <a:r>
              <a:rPr lang="en-GB" altLang="en-US" sz="3100">
                <a:solidFill>
                  <a:srgbClr val="000000"/>
                </a:solidFill>
              </a:rPr>
              <a:t>	Chatterbot: “Why are you feeling worried lately?”</a:t>
            </a:r>
          </a:p>
          <a:p>
            <a:pPr eaLnBrk="1" hangingPunct="1">
              <a:lnSpc>
                <a:spcPct val="100000"/>
              </a:lnSpc>
              <a:spcBef>
                <a:spcPts val="775"/>
              </a:spcBef>
              <a:buFont typeface="Times New Roman" panose="02020603050405020304" pitchFamily="18" charset="0"/>
              <a:buChar char="•"/>
            </a:pPr>
            <a:r>
              <a:rPr lang="en-GB" altLang="en-US" sz="3100">
                <a:solidFill>
                  <a:srgbClr val="000000"/>
                </a:solidFill>
              </a:rPr>
              <a:t>Other chatterbots learn through user interactions</a:t>
            </a:r>
          </a:p>
          <a:p>
            <a:pPr eaLnBrk="1" hangingPunct="1">
              <a:lnSpc>
                <a:spcPct val="100000"/>
              </a:lnSpc>
              <a:spcBef>
                <a:spcPts val="775"/>
              </a:spcBef>
            </a:pPr>
            <a:endParaRPr lang="en-GB" altLang="en-US" sz="3100">
              <a:solidFill>
                <a:srgbClr val="000000"/>
              </a:solidFill>
            </a:endParaRPr>
          </a:p>
          <a:p>
            <a:pPr eaLnBrk="1" hangingPunct="1">
              <a:lnSpc>
                <a:spcPct val="100000"/>
              </a:lnSpc>
              <a:spcBef>
                <a:spcPts val="775"/>
              </a:spcBef>
            </a:pPr>
            <a:endParaRPr lang="en-GB" altLang="en-US" sz="3100">
              <a:solidFill>
                <a:srgbClr val="00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DejaVu Sans Condensed"/>
        <a:cs typeface="DejaVu Sans Condensed"/>
      </a:majorFont>
      <a:minorFont>
        <a:latin typeface="Times New Roman"/>
        <a:ea typeface="DejaVu Sans Condensed"/>
        <a:cs typeface="DejaVu Sans Condensed"/>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98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98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1364</Words>
  <Application>Microsoft Office PowerPoint</Application>
  <PresentationFormat>Custom</PresentationFormat>
  <Paragraphs>261</Paragraphs>
  <Slides>33</Slides>
  <Notes>31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PowerPoint Presentation</vt:lpstr>
      <vt:lpstr>PowerPoint Presentation</vt:lpstr>
      <vt:lpstr>PowerPoint Presentation</vt:lpstr>
      <vt:lpstr>PowerPoint Presentation</vt:lpstr>
      <vt:lpstr>Excerpt from the book</vt:lpstr>
      <vt:lpstr>History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Nokleberg</dc:creator>
  <cp:lastModifiedBy>dharsinip872@gmail.com</cp:lastModifiedBy>
  <cp:revision>25</cp:revision>
  <dcterms:modified xsi:type="dcterms:W3CDTF">2023-10-31T06:03:44Z</dcterms:modified>
</cp:coreProperties>
</file>