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C507-9E0C-8842-0E3D-ECD0EFC76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7FC3-2933-3508-DECC-AC63D6265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1CFA-1FF5-2BDF-2F66-0AB02481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51" y="675588"/>
            <a:ext cx="8731238" cy="49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FC30-BB6D-393B-16D3-D58A315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492957-19F4-B07B-B506-921CA704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06" y="804518"/>
            <a:ext cx="8909565" cy="50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A5C1-A4FE-B55B-0A92-5F62D803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05BEA-7D16-42BA-375D-C9FB9994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183" y="670744"/>
            <a:ext cx="8630330" cy="48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7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D50C-15F5-4CD9-A886-A56CDF9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62817-24FC-18EB-B473-0FD9295D3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345" y="201619"/>
            <a:ext cx="8191310" cy="56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3F66-C8FE-D1AD-CDEC-814DC684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4FCDB-7525-83BD-0F1B-DBDE3F3E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223" y="332016"/>
            <a:ext cx="7811792" cy="54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F2A-DAB4-65A7-7541-88E69041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041C2-8181-44B8-D1E3-C8807836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03" y="213417"/>
            <a:ext cx="7764352" cy="53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6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75-A716-0791-BE81-2A92D2B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F9FDA0-17AA-DC5C-BD36-7654FA49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02" y="545494"/>
            <a:ext cx="7610173" cy="52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49D-7D16-FB59-5100-A96A9987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DFBFC-CBFB-6703-8D58-895692F1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319" y="545493"/>
            <a:ext cx="7291362" cy="50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2D6-893D-21BF-C0D0-52F2392A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D56B31-282C-9ACA-B5EB-404ECB98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64" y="415035"/>
            <a:ext cx="7788072" cy="53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B776-9994-885E-F120-51B8A45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25D918-B5BD-6171-D84B-142402D93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05" y="287462"/>
            <a:ext cx="8048990" cy="55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8BB-38C8-7CF2-B338-B5A474AF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D538ED-C6AB-2904-FAF1-C252654F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773" y="545494"/>
            <a:ext cx="7586454" cy="52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03F7-BDF8-0561-8678-674E0685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0F19C-42B6-20AD-0C1E-C1F8CB9E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76" y="441976"/>
            <a:ext cx="8372457" cy="47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51C1-1649-5F6E-7939-EB2E2A9A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02F98-9A41-7579-12BA-85C111331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86" y="438754"/>
            <a:ext cx="7894812" cy="54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4BF9-37AA-9535-EE3A-8EE477CA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A967BF-2645-D557-EDA5-148E33A9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243" y="333191"/>
            <a:ext cx="7811792" cy="54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6DE6-B603-3A1A-E6BE-26D756EE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C0D2A3-E2CA-8BF7-C667-4892190F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42" y="426895"/>
            <a:ext cx="7586454" cy="52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3512-ACD3-8E13-CF7D-228EF6D9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F5F552-9C48-4A0C-8DA4-2EEB2BF8F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722" y="652233"/>
            <a:ext cx="7408555" cy="51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3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10E1-5AD6-6F7F-49FB-F71B94E7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81398-7E90-1C15-F7CA-0465D4C64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282" y="415034"/>
            <a:ext cx="7291362" cy="50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6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57BA-D331-D21E-6B4D-449E7BEA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A0D905-97D5-FE9C-6B45-761233AB0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82" y="804519"/>
            <a:ext cx="8408036" cy="4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D1A2-4E1B-4DF6-5CDB-FF19E979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952EAF-2F8F-555D-4BC3-3647E5AB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21" y="679175"/>
            <a:ext cx="8431757" cy="47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874C-C5C4-FE09-80A7-A84618B4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0A7D9-304A-C7B4-6FA9-8771F90B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58" y="647709"/>
            <a:ext cx="8740115" cy="49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B981-E772-6ADE-9159-9D6987D1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3E30D-31DD-F53F-F8FA-152B88496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088" y="536855"/>
            <a:ext cx="8728255" cy="4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0EB0-B5A9-3FAF-15AF-585EB0CB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7EC40-265E-E628-0523-45ACFA7F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21" y="804519"/>
            <a:ext cx="8194558" cy="46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F4E3-9F6D-F21E-D90A-05A6526B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DC09E-7401-4550-4BD3-1FBCDA2D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561" y="804519"/>
            <a:ext cx="8336877" cy="46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5F03-65F9-8A11-87B8-06EC506D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874AA-2B29-64C6-5AD5-16B726E7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627" y="932371"/>
            <a:ext cx="8565626" cy="48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76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dharsinip872@gmail.com</dc:creator>
  <cp:lastModifiedBy>dharsinip872@gmail.com</cp:lastModifiedBy>
  <cp:revision>3</cp:revision>
  <dcterms:created xsi:type="dcterms:W3CDTF">2023-10-09T13:16:29Z</dcterms:created>
  <dcterms:modified xsi:type="dcterms:W3CDTF">2023-10-31T06:03:14Z</dcterms:modified>
</cp:coreProperties>
</file>