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0AD-C3F3-63E8-510D-7C8193AB2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A6D19-4037-EBDD-C2DA-DF0D1E091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BA9E4-0B5B-6D94-DA15-9668753D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29" y="1198361"/>
            <a:ext cx="6831673" cy="38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C531-7D21-137A-8F10-67B65A94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521F2C-618D-3DE2-BFAC-F4CD3DA5C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84" y="685800"/>
            <a:ext cx="8868516" cy="49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02D-1FDA-26EA-D9EC-749A940A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18F445-C1AF-3E52-6D7F-FDE808C19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99" y="413782"/>
            <a:ext cx="10257601" cy="57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1016-DDB0-F060-0D23-9CA11DEE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D4BB3-D645-19D4-58BC-5ABFEFA5E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752" y="685800"/>
            <a:ext cx="9514636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C830-2CB6-8975-A970-B3B835A8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5CE08E-1E07-DBB1-A561-0E08ECE9D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495" y="685800"/>
            <a:ext cx="8844796" cy="49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7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ACC7-7391-25F3-2750-21E8BA05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36218-FCB4-4636-7236-3E36279C3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087" y="685800"/>
            <a:ext cx="9535713" cy="53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AD0C-1795-D560-5490-27CCE470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082FDB-BF68-852A-A8E1-45C146808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622" y="727722"/>
            <a:ext cx="9601200" cy="54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949-EBC3-5909-4B00-490880D8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933161-ED17-D0AF-09BA-D66EDD537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953" y="685800"/>
            <a:ext cx="8587251" cy="48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DE5D-8A55-84A2-B3FE-24BBC245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5A8F51-208E-7E50-CD55-3AF6A22A8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281" y="531621"/>
            <a:ext cx="9771223" cy="5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DDBC-71FC-AD7F-21CA-8C5EE643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F9D61-537C-1563-1352-71AF55640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472" y="777732"/>
            <a:ext cx="8655038" cy="48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06C1-F9F3-F03B-9DBC-95B697C6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A5C7D7-338B-C8B4-4FE1-6D0CD71F3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11" y="685800"/>
            <a:ext cx="8761777" cy="49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9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1E6C-A94C-81CE-8FB0-CE105ECA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912102-2732-34CB-06DC-BAA14E19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690" y="758591"/>
            <a:ext cx="8322960" cy="46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5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0EC5-E2E8-7641-5BF9-3B06AEF0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0016FE-306E-09C8-9B06-C8CFDB0D8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32" y="685800"/>
            <a:ext cx="9153154" cy="51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FA71-11C6-693B-1219-11415C6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980ECF-3986-4C88-512A-A189089BB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28674"/>
            <a:ext cx="8951536" cy="50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1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1273-2A35-18B7-C5F9-705CB2B6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19BC-3304-FCCB-14EF-A39787BD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8868-60D3-CE53-50B4-90EA5EDB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A52B01-0B2E-1A16-0EB5-2759FC027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704" y="777732"/>
            <a:ext cx="8904096" cy="50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3290-9E90-44BE-7E18-C1106294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A588BA-E089-C32F-F6C5-F0FF0F5E9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703" y="777733"/>
            <a:ext cx="8819097" cy="49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D82D-CE07-C4BA-7DB0-7F9F6EE8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04067D-999C-3C1C-EF71-52EA3CF18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412" y="817074"/>
            <a:ext cx="9283615" cy="52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548D-605A-F928-089A-19D889BA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9B4E2-98E7-FBD2-AC13-2F7AC5096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72" y="433794"/>
            <a:ext cx="8975256" cy="50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1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5D6F-2641-173D-D66C-E4CF536C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031F65-BE19-0B2F-D415-D0D3D512B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511" y="840431"/>
            <a:ext cx="9200594" cy="51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1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72B9-96E5-C82A-8F9C-B3EE3CF0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B49CA4-ECCA-6368-82E0-C62996281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129" y="897805"/>
            <a:ext cx="8996671" cy="50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7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E8CB-75E8-D55F-09B0-2E2F6188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FA5839-BE36-9557-64B8-41D3E53A9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882" y="495931"/>
            <a:ext cx="8940518" cy="50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145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dharsinip872@gmail.com</dc:creator>
  <cp:lastModifiedBy>dharsinip872@gmail.com</cp:lastModifiedBy>
  <cp:revision>3</cp:revision>
  <dcterms:created xsi:type="dcterms:W3CDTF">2023-10-04T11:22:09Z</dcterms:created>
  <dcterms:modified xsi:type="dcterms:W3CDTF">2023-10-31T06:25:53Z</dcterms:modified>
</cp:coreProperties>
</file>