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3" autoAdjust="0"/>
  </p:normalViewPr>
  <p:slideViewPr>
    <p:cSldViewPr>
      <p:cViewPr>
        <p:scale>
          <a:sx n="118" d="100"/>
          <a:sy n="118" d="100"/>
        </p:scale>
        <p:origin x="-276" y="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today’s digital era, having an online presence is essential for professionals, especially in the tech industry. Traditional resumes and cover letters often fail to fully capture a developer’s skills, creativity, and project experience. This creates a gap between what candidates can offer and what recruiters or clients can evaluate.</a:t>
            </a:r>
          </a:p>
          <a:p>
            <a:r>
              <a:rPr lang="en-US" dirty="0" smtClean="0"/>
              <a:t>To bridge this gap, there is a growing need for an interactive and visually appealing platform where individuals can showcase their technical skills, achievements, and projects in a more personalized way. A </a:t>
            </a:r>
            <a:r>
              <a:rPr lang="en-US" b="1" dirty="0" smtClean="0"/>
              <a:t>personal portfolio website</a:t>
            </a:r>
            <a:r>
              <a:rPr lang="en-US" dirty="0" smtClean="0"/>
              <a:t> serves this purpose effectively by highlighting a developer’s capabilities through practical examples and user-friendly design.</a:t>
            </a:r>
          </a:p>
          <a:p>
            <a:r>
              <a:rPr lang="en-US" dirty="0" smtClean="0"/>
              <a:t>This project addresses the problem by developing a fully responsive personal portfolio website using front-end web technologies such as </a:t>
            </a:r>
            <a:r>
              <a:rPr lang="en-US" b="1" dirty="0" smtClean="0"/>
              <a:t>HTML, CSS, and JavaScript</a:t>
            </a:r>
            <a:r>
              <a:rPr lang="en-US" dirty="0" smtClean="0"/>
              <a:t>, enabling developers to present themselves professionally and enhance their career opportunities.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11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PRIYADHARSHINI V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/>
              <a:t>7A6E8D051F577499A2F4F265740AD65B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CS COMPUTER SCIENCE</a:t>
            </a:r>
            <a:endParaRPr lang="en-US" sz="2400" dirty="0"/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2" t="-19204" r="2392" b="19204"/>
          <a:stretch/>
        </p:blipFill>
        <p:spPr>
          <a:xfrm>
            <a:off x="3429000" y="609600"/>
            <a:ext cx="409621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US" sz="3200" dirty="0"/>
              <a:t>The Digital Service Portfolio project successfully demonstrates front-end web development skills through a well-structured, interactive, and responsive website. It helps promote services and technical strengths to potential clients, recruiters, and collaborators. The project reflects a strong understanding of UI design, responsive layouts, and user-focused development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3048000" y="3102706"/>
            <a:ext cx="5502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</a:t>
            </a:r>
            <a:r>
              <a:rPr lang="en-IN" sz="4000" dirty="0"/>
              <a:t>Digital Service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19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digital age, individuals and businesses require an online presence to showcase their services and expertise. Traditional methods such as printed resumes or word-of-mouth promotion are no longer sufficient. Clients often prefer to view a developer’s skills, services, and past work online before initiating contact.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lack of a centralized, visually appealing, and accessible platform can reduce credibility and opportunities. To overcome this, a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Digital Service Portfolio Website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developed to present front-end development services, technical expertise, and real-world projects in a professional and organized manner.</a:t>
            </a:r>
          </a:p>
          <a:p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603801"/>
            <a:ext cx="10972800" cy="3272999"/>
          </a:xfrm>
        </p:spPr>
        <p:txBody>
          <a:bodyPr/>
          <a:lstStyle/>
          <a:p>
            <a:r>
              <a:rPr lang="en-IN" sz="3200" dirty="0">
                <a:latin typeface="Arial" pitchFamily="34" charset="0"/>
                <a:cs typeface="Arial" pitchFamily="34" charset="0"/>
              </a:rPr>
              <a:t>This project focuses on designing and developing a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Digital Service Portfolio Website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 using front-end technologies like HTML, CSS, JavaScript, and Bootstrap. The website is aimed at displaying the developer’s services, such as web design, UI development, responsive site creation, and website optimization.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0" y="24133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Clients</a:t>
            </a:r>
            <a:r>
              <a:rPr lang="en-US" sz="2400" dirty="0"/>
              <a:t> looking for web development or design services</a:t>
            </a:r>
          </a:p>
          <a:p>
            <a:r>
              <a:rPr lang="en-US" sz="2400" b="1" dirty="0"/>
              <a:t>Startups and businesses</a:t>
            </a:r>
            <a:r>
              <a:rPr lang="en-US" sz="2400" dirty="0"/>
              <a:t> needing online presence</a:t>
            </a:r>
          </a:p>
          <a:p>
            <a:r>
              <a:rPr lang="en-US" sz="2400" b="1" dirty="0"/>
              <a:t>Recruiters and hiring managers</a:t>
            </a:r>
            <a:r>
              <a:rPr lang="en-US" sz="2400" dirty="0"/>
              <a:t> evaluating web development skills</a:t>
            </a:r>
          </a:p>
          <a:p>
            <a:r>
              <a:rPr lang="en-US" sz="2400" b="1" dirty="0"/>
              <a:t>Freelance platforms</a:t>
            </a:r>
            <a:r>
              <a:rPr lang="en-US" sz="2400" dirty="0"/>
              <a:t> where developers need to show their portfolio</a:t>
            </a:r>
          </a:p>
          <a:p>
            <a:r>
              <a:rPr lang="en-US" sz="2400" b="1" dirty="0"/>
              <a:t>Peers or mentors</a:t>
            </a:r>
            <a:r>
              <a:rPr lang="en-US" sz="2400" dirty="0"/>
              <a:t> reviewing work and progress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10058400" cy="2971800"/>
          </a:xfrm>
        </p:spPr>
        <p:txBody>
          <a:bodyPr/>
          <a:lstStyle/>
          <a:p>
            <a:r>
              <a:rPr lang="en-IN" sz="2800" b="1" dirty="0"/>
              <a:t>HTML5</a:t>
            </a:r>
            <a:r>
              <a:rPr lang="en-IN" sz="2800" dirty="0"/>
              <a:t> – for semantic and structured content</a:t>
            </a:r>
          </a:p>
          <a:p>
            <a:r>
              <a:rPr lang="en-IN" sz="2800" b="1" dirty="0"/>
              <a:t>CSS3</a:t>
            </a:r>
            <a:r>
              <a:rPr lang="en-IN" sz="2800" dirty="0"/>
              <a:t> – for styling and visual design</a:t>
            </a:r>
          </a:p>
          <a:p>
            <a:r>
              <a:rPr lang="en-IN" sz="2800" b="1" dirty="0"/>
              <a:t>JavaScript</a:t>
            </a:r>
            <a:r>
              <a:rPr lang="en-IN" sz="2800" dirty="0"/>
              <a:t> – for interactivity and dynamic features</a:t>
            </a:r>
          </a:p>
          <a:p>
            <a:r>
              <a:rPr lang="en-IN" sz="2800" b="1" dirty="0"/>
              <a:t>Bootstrap</a:t>
            </a:r>
            <a:r>
              <a:rPr lang="en-IN" sz="2800" dirty="0"/>
              <a:t> – for responsive and mobile-first design</a:t>
            </a:r>
          </a:p>
          <a:p>
            <a:r>
              <a:rPr lang="en-IN" sz="2800" b="1" dirty="0"/>
              <a:t>Font Awesome / Google Fonts</a:t>
            </a:r>
            <a:r>
              <a:rPr lang="en-IN" sz="2800" dirty="0"/>
              <a:t> – for icons and typography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1066800" y="2325410"/>
            <a:ext cx="854432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Contains logo and navigation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Brief introduction and call to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Personal profile and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Services Section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Detailed list of services provided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r>
              <a:rPr lang="en-IN" sz="3600" dirty="0"/>
              <a:t>Mobile-responsive design (works on all devices)</a:t>
            </a:r>
          </a:p>
          <a:p>
            <a:r>
              <a:rPr lang="en-IN" sz="3600" dirty="0"/>
              <a:t>Interactive navigation with smooth scrolling</a:t>
            </a:r>
          </a:p>
          <a:p>
            <a:r>
              <a:rPr lang="en-IN" sz="3600" dirty="0"/>
              <a:t>Clickable project cards with hover effects</a:t>
            </a:r>
          </a:p>
          <a:p>
            <a:r>
              <a:rPr lang="en-IN" sz="3600" dirty="0"/>
              <a:t>Contact form with basic HTML validation</a:t>
            </a:r>
          </a:p>
          <a:p>
            <a:r>
              <a:rPr lang="en-IN" sz="3600" dirty="0"/>
              <a:t>Integrated social media links and </a:t>
            </a:r>
            <a:r>
              <a:rPr lang="en-IN" sz="3600" dirty="0" err="1"/>
              <a:t>GitHub</a:t>
            </a:r>
            <a:r>
              <a:rPr lang="en-IN" sz="3600" dirty="0"/>
              <a:t> profile</a:t>
            </a:r>
          </a:p>
          <a:p>
            <a:r>
              <a:rPr lang="en-IN" sz="3600" dirty="0"/>
              <a:t>SEO-friendly HTML structure</a:t>
            </a:r>
          </a:p>
          <a:p>
            <a:r>
              <a:rPr lang="en-IN" sz="3600" dirty="0"/>
              <a:t>Use of reusable CSS classes and JavaScript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599</Words>
  <Application>Microsoft Office PowerPoint</Application>
  <PresentationFormat>Custom</PresentationFormat>
  <Paragraphs>69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SYS68</cp:lastModifiedBy>
  <cp:revision>26</cp:revision>
  <dcterms:created xsi:type="dcterms:W3CDTF">2024-03-29T15:07:22Z</dcterms:created>
  <dcterms:modified xsi:type="dcterms:W3CDTF">2025-09-04T06:12:17Z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