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7" r:id="rId5"/>
    <p:sldId id="257" r:id="rId6"/>
    <p:sldId id="258" r:id="rId7"/>
    <p:sldId id="259" r:id="rId8"/>
    <p:sldId id="263" r:id="rId9"/>
    <p:sldId id="264" r:id="rId10"/>
    <p:sldId id="273" r:id="rId11"/>
    <p:sldId id="265" r:id="rId12"/>
    <p:sldId id="266" r:id="rId13"/>
    <p:sldId id="269" r:id="rId14"/>
    <p:sldId id="270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k Agarwal" initials="HA" lastIdx="1" clrIdx="0">
    <p:extLst>
      <p:ext uri="{19B8F6BF-5375-455C-9EA6-DF929625EA0E}">
        <p15:presenceInfo xmlns:p15="http://schemas.microsoft.com/office/powerpoint/2012/main" userId="97a92e4492c09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54"/>
    <a:srgbClr val="689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Classes</a:t>
            </a:r>
            <a:r>
              <a:rPr lang="en-US" baseline="0" dirty="0"/>
              <a:t> Taken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Gym</c:v>
                </c:pt>
                <c:pt idx="1">
                  <c:v>Dance</c:v>
                </c:pt>
                <c:pt idx="2">
                  <c:v>Music</c:v>
                </c:pt>
                <c:pt idx="3">
                  <c:v>Art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92-4501-A984-749EE45D4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0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B96F-DBB8-45AC-9732-60EC49B64AA1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0" y="6025167"/>
            <a:ext cx="12192000" cy="0"/>
          </a:xfrm>
          <a:prstGeom prst="line">
            <a:avLst/>
          </a:prstGeom>
          <a:ln w="12700">
            <a:solidFill>
              <a:srgbClr val="689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hing, object, clock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9" y="6190244"/>
            <a:ext cx="1493949" cy="4256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1030" name="Picture 6" descr="Image result for corporate wellness program dash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" y="1688034"/>
            <a:ext cx="6735651" cy="34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67470" y="287758"/>
            <a:ext cx="1880316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00185" y="287758"/>
            <a:ext cx="1880316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00185" y="560127"/>
            <a:ext cx="150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25000"/>
                  </a:schemeClr>
                </a:solidFill>
              </a:rPr>
              <a:t>Forgot Password?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015728" y="287758"/>
            <a:ext cx="811369" cy="272369"/>
          </a:xfrm>
          <a:prstGeom prst="rect">
            <a:avLst/>
          </a:prstGeom>
          <a:solidFill>
            <a:srgbClr val="004A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8963" y="1266588"/>
            <a:ext cx="34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Create a new account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534141" y="1954335"/>
            <a:ext cx="1847045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Name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9585638" y="1954335"/>
            <a:ext cx="1847045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Last Name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7534140" y="287006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Official Email Id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7534140" y="341230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 Number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7534140" y="397917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Password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7534140" y="452141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Re-enter Password</a:t>
            </a:r>
          </a:p>
        </p:txBody>
      </p:sp>
      <p:sp>
        <p:nvSpPr>
          <p:cNvPr id="20" name="Oval 19"/>
          <p:cNvSpPr/>
          <p:nvPr/>
        </p:nvSpPr>
        <p:spPr>
          <a:xfrm>
            <a:off x="7753082" y="2550017"/>
            <a:ext cx="103031" cy="1030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856113" y="2435483"/>
            <a:ext cx="11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Male</a:t>
            </a:r>
          </a:p>
        </p:txBody>
      </p:sp>
      <p:sp>
        <p:nvSpPr>
          <p:cNvPr id="30" name="Oval 29"/>
          <p:cNvSpPr/>
          <p:nvPr/>
        </p:nvSpPr>
        <p:spPr>
          <a:xfrm>
            <a:off x="8950818" y="2546119"/>
            <a:ext cx="103031" cy="1030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9053849" y="2431585"/>
            <a:ext cx="11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0050" y="5006089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Terms and conditions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559888" y="545759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6532" y="6218417"/>
            <a:ext cx="1022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</a:t>
            </a:r>
            <a:r>
              <a:rPr lang="en-IN" dirty="0" err="1" smtClean="0"/>
              <a:t>Helfis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Blog		Contact Us	</a:t>
            </a:r>
            <a:r>
              <a:rPr lang="en-IN" dirty="0"/>
              <a:t>	</a:t>
            </a:r>
            <a:r>
              <a:rPr lang="en-IN" dirty="0" smtClean="0"/>
              <a:t>FAQs	</a:t>
            </a:r>
            <a:r>
              <a:rPr lang="en-IN" dirty="0"/>
              <a:t>	</a:t>
            </a:r>
            <a:r>
              <a:rPr lang="en-IN" dirty="0" smtClean="0"/>
              <a:t>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6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1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FAQs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79500" y="2082800"/>
            <a:ext cx="8394700" cy="506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do you want to know?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32"/>
          <p:cNvSpPr/>
          <p:nvPr/>
        </p:nvSpPr>
        <p:spPr>
          <a:xfrm>
            <a:off x="9883641" y="2134575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Search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388" y="2830191"/>
            <a:ext cx="764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Ask the community</a:t>
            </a:r>
            <a:r>
              <a:rPr lang="en-IN" dirty="0" smtClean="0"/>
              <a:t> 		</a:t>
            </a:r>
            <a:r>
              <a:rPr lang="en-IN" u="sng" dirty="0" smtClean="0"/>
              <a:t>Contact Us</a:t>
            </a:r>
            <a:endParaRPr lang="en-IN" u="sng" dirty="0"/>
          </a:p>
        </p:txBody>
      </p:sp>
      <p:sp>
        <p:nvSpPr>
          <p:cNvPr id="11" name="Oval 10"/>
          <p:cNvSpPr/>
          <p:nvPr/>
        </p:nvSpPr>
        <p:spPr>
          <a:xfrm>
            <a:off x="861811" y="2679700"/>
            <a:ext cx="10058400" cy="711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882389" y="3189650"/>
            <a:ext cx="494763" cy="584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481" y="3834523"/>
            <a:ext cx="121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case the question is not listed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96900" y="41910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+    Q1.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00" y="47244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+    </a:t>
            </a:r>
            <a:r>
              <a:rPr lang="en-IN" b="1" dirty="0" smtClean="0">
                <a:solidFill>
                  <a:schemeClr val="tx1"/>
                </a:solidFill>
              </a:rPr>
              <a:t>Q2.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900" y="52578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+    </a:t>
            </a:r>
            <a:r>
              <a:rPr lang="en-IN" b="1" dirty="0" smtClean="0">
                <a:solidFill>
                  <a:schemeClr val="tx1"/>
                </a:solidFill>
              </a:rPr>
              <a:t>Q3.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900" y="57912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+    </a:t>
            </a:r>
            <a:r>
              <a:rPr lang="en-IN" b="1" dirty="0" smtClean="0">
                <a:solidFill>
                  <a:schemeClr val="tx1"/>
                </a:solidFill>
              </a:rPr>
              <a:t>Q4.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382539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Events</a:t>
            </a:r>
            <a:endParaRPr lang="en-IN" dirty="0"/>
          </a:p>
        </p:txBody>
      </p:sp>
      <p:pic>
        <p:nvPicPr>
          <p:cNvPr id="9" name="Picture 2" descr="http://help.quicket.co.za/customer/portal/attachments/56345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32342"/>
          <a:stretch/>
        </p:blipFill>
        <p:spPr bwMode="auto">
          <a:xfrm>
            <a:off x="1299469" y="2184400"/>
            <a:ext cx="9417050" cy="3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61811" y="2578100"/>
            <a:ext cx="100584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882389" y="2184400"/>
            <a:ext cx="494763" cy="584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77152" y="1892300"/>
            <a:ext cx="12179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9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Event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9549" y="1830135"/>
            <a:ext cx="678645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	All Day Event	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Date	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Time Slot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Venue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Event Name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Category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Sub-category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Teacher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Max. no. of entries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Other Information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962400" y="2032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62400" y="2340237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Calendar 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2760864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One Hr. Time (e.g. 3pm-4pm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192601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Venue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62433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Event Name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01135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Category 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431985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Sub-category 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4863722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5295459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Number (E.g. 10,20,25,30)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5682479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: Rounded Corners 32"/>
          <p:cNvSpPr/>
          <p:nvPr/>
        </p:nvSpPr>
        <p:spPr>
          <a:xfrm>
            <a:off x="5518955" y="6263903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Create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Company/HR Dashboard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2401" y="1930400"/>
            <a:ext cx="7467600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Engagement Graph (Monthly/Weekly)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057346" y="1589553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>
                    <a:lumMod val="50000"/>
                  </a:schemeClr>
                </a:solidFill>
              </a:rPr>
              <a:t>Month/weekly</a:t>
            </a: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7425579" y="1669493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2400" y="3632200"/>
            <a:ext cx="2895600" cy="134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Speedometer for no. of employees engaged vs. Total employees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57822" y="3597137"/>
            <a:ext cx="4247524" cy="303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searched/enrolled Activities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758627" y="3644900"/>
            <a:ext cx="4247524" cy="303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Performers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2400" y="5092700"/>
            <a:ext cx="2895600" cy="134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Pie chart for Traffic: Search Traffic, Referral Traffic, Direct Traffic, Campaigns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58627" y="1930400"/>
            <a:ext cx="4247524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8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Helfis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2400" y="3306292"/>
            <a:ext cx="11887200" cy="766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Engagement Graph (Monthly/Weekly)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337246" y="2948453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>
                    <a:lumMod val="50000"/>
                  </a:schemeClr>
                </a:solidFill>
              </a:rPr>
              <a:t>Monthly/weekly</a:t>
            </a: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11705479" y="3028393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2400" y="4187891"/>
            <a:ext cx="2895600" cy="113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Speedometer for no. of employees engaged vs. Total employees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72476" y="4174770"/>
            <a:ext cx="2737478" cy="250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searched/enrolled Activities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321450" y="4174770"/>
            <a:ext cx="2736000" cy="250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Performers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2400" y="5549900"/>
            <a:ext cx="2895600" cy="113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Pie chart for Traffic: Search Traffic, Referral Traffic, Direct Traffic, Campaigns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58553" y="1562185"/>
            <a:ext cx="97928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Company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30200" y="1511300"/>
            <a:ext cx="115570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605379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4325" y="1562185"/>
            <a:ext cx="7724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Group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561954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83879" y="1562185"/>
            <a:ext cx="10162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Employee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430705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1452" y="1562185"/>
            <a:ext cx="8128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0214278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Name/User Id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: Rounded Corners 32"/>
          <p:cNvSpPr/>
          <p:nvPr/>
        </p:nvSpPr>
        <p:spPr>
          <a:xfrm>
            <a:off x="9867988" y="230799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Find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47702" y="4187891"/>
            <a:ext cx="2736000" cy="250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No. of Visits:</a:t>
            </a:r>
          </a:p>
          <a:p>
            <a:pPr algn="ctr"/>
            <a:r>
              <a:rPr lang="en-IN" dirty="0" smtClean="0"/>
              <a:t>Unique Visitors:</a:t>
            </a:r>
          </a:p>
          <a:p>
            <a:pPr algn="ctr"/>
            <a:r>
              <a:rPr lang="en-IN" dirty="0" smtClean="0"/>
              <a:t>Pages per visit:</a:t>
            </a:r>
          </a:p>
          <a:p>
            <a:pPr algn="ctr"/>
            <a:r>
              <a:rPr lang="en-IN" dirty="0" smtClean="0"/>
              <a:t>Avg. time on dashboard:</a:t>
            </a:r>
          </a:p>
          <a:p>
            <a:pPr algn="ctr"/>
            <a:r>
              <a:rPr lang="en-IN" dirty="0" smtClean="0"/>
              <a:t>New Visits: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Pie chart for new and returning visitors</a:t>
            </a:r>
          </a:p>
        </p:txBody>
      </p:sp>
    </p:spTree>
    <p:extLst>
      <p:ext uri="{BB962C8B-B14F-4D97-AF65-F5344CB8AC3E}">
        <p14:creationId xmlns:p14="http://schemas.microsoft.com/office/powerpoint/2010/main" val="41166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 Registration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70231" y="1606812"/>
            <a:ext cx="34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Create a new account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57" y="1558344"/>
            <a:ext cx="679227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 Registration</a:t>
            </a:r>
            <a:endParaRPr lang="en-IN" dirty="0"/>
          </a:p>
        </p:txBody>
      </p:sp>
      <p:sp>
        <p:nvSpPr>
          <p:cNvPr id="10" name="Rectangle: Rounded Corners 23"/>
          <p:cNvSpPr/>
          <p:nvPr/>
        </p:nvSpPr>
        <p:spPr>
          <a:xfrm>
            <a:off x="7534140" y="332726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Official Email Id</a:t>
            </a:r>
          </a:p>
        </p:txBody>
      </p:sp>
      <p:sp>
        <p:nvSpPr>
          <p:cNvPr id="11" name="Rectangle: Rounded Corners 24"/>
          <p:cNvSpPr/>
          <p:nvPr/>
        </p:nvSpPr>
        <p:spPr>
          <a:xfrm>
            <a:off x="7534140" y="386950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 Number</a:t>
            </a:r>
          </a:p>
        </p:txBody>
      </p:sp>
      <p:sp>
        <p:nvSpPr>
          <p:cNvPr id="12" name="Rectangle: Rounded Corners 25"/>
          <p:cNvSpPr/>
          <p:nvPr/>
        </p:nvSpPr>
        <p:spPr>
          <a:xfrm>
            <a:off x="7534140" y="443637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Password</a:t>
            </a:r>
          </a:p>
        </p:txBody>
      </p:sp>
      <p:sp>
        <p:nvSpPr>
          <p:cNvPr id="13" name="Rectangle: Rounded Corners 26"/>
          <p:cNvSpPr/>
          <p:nvPr/>
        </p:nvSpPr>
        <p:spPr>
          <a:xfrm>
            <a:off x="7534140" y="497861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Re-enter 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0050" y="5463289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Terms and conditions</a:t>
            </a:r>
          </a:p>
        </p:txBody>
      </p:sp>
      <p:sp>
        <p:nvSpPr>
          <p:cNvPr id="15" name="Rectangle: Rounded Corners 32"/>
          <p:cNvSpPr/>
          <p:nvPr/>
        </p:nvSpPr>
        <p:spPr>
          <a:xfrm>
            <a:off x="8559888" y="591479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6" name="Rectangle: Rounded Corners 23"/>
          <p:cNvSpPr/>
          <p:nvPr/>
        </p:nvSpPr>
        <p:spPr>
          <a:xfrm>
            <a:off x="7534138" y="278502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67425" y="3232597"/>
            <a:ext cx="11887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Take the data from the google form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Psychometric Assessment </a:t>
            </a:r>
          </a:p>
        </p:txBody>
      </p:sp>
    </p:spTree>
    <p:extLst>
      <p:ext uri="{BB962C8B-B14F-4D97-AF65-F5344CB8AC3E}">
        <p14:creationId xmlns:p14="http://schemas.microsoft.com/office/powerpoint/2010/main" val="13053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47730" y="2726166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730" y="1120463"/>
            <a:ext cx="1532585" cy="153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Profile Picture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730" y="3425780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Basic Info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730" y="3786389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Health Conditions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7730" y="4146998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Family 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730" y="4507607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Lifestyle &amp; Diet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7641" t="39490" r="10431" b="17045"/>
          <a:stretch/>
        </p:blipFill>
        <p:spPr>
          <a:xfrm>
            <a:off x="3065172" y="1886755"/>
            <a:ext cx="2176529" cy="445904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2086377" y="2060620"/>
            <a:ext cx="978795" cy="154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giveo2.com/wellnessprogram/img/macbook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27434" r="46232" b="60277"/>
          <a:stretch/>
        </p:blipFill>
        <p:spPr bwMode="auto">
          <a:xfrm>
            <a:off x="6842975" y="1556057"/>
            <a:ext cx="4237149" cy="83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842975" y="2959493"/>
            <a:ext cx="211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Your Activities</a:t>
            </a: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821311802"/>
              </p:ext>
            </p:extLst>
          </p:nvPr>
        </p:nvGraphicFramePr>
        <p:xfrm>
          <a:off x="5885645" y="3328825"/>
          <a:ext cx="5615189" cy="352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Rectangle: Rounded Corners 32"/>
          <p:cNvSpPr/>
          <p:nvPr/>
        </p:nvSpPr>
        <p:spPr>
          <a:xfrm>
            <a:off x="4159673" y="5876691"/>
            <a:ext cx="936000" cy="28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Settings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49" y="2088544"/>
            <a:ext cx="67864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Username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Phone Number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Company Email Id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Google Account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Show your performance to others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962400" y="2606937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3027564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459301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89103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27805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Yes/No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: Rounded Corners 32"/>
          <p:cNvSpPr/>
          <p:nvPr/>
        </p:nvSpPr>
        <p:spPr>
          <a:xfrm>
            <a:off x="4154877" y="496054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0" y="6025167"/>
            <a:ext cx="12192000" cy="0"/>
          </a:xfrm>
          <a:prstGeom prst="line">
            <a:avLst/>
          </a:prstGeom>
          <a:ln w="12700">
            <a:solidFill>
              <a:srgbClr val="689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hing, object, clock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0" y="6190244"/>
            <a:ext cx="1493949" cy="425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13" name="Graphic 12" descr="Us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16144" y="1223493"/>
            <a:ext cx="5048518" cy="1754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Rewards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Points Accumulated	Charity</a:t>
            </a:r>
          </a:p>
          <a:p>
            <a:r>
              <a:rPr lang="en-IN" dirty="0">
                <a:solidFill>
                  <a:schemeClr val="tx1"/>
                </a:solidFill>
              </a:rPr>
              <a:t>450coins			INR 300/- till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51703" y="888643"/>
            <a:ext cx="1958661" cy="334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Profile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51703" y="1223493"/>
            <a:ext cx="1958661" cy="334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Account Settings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51702" y="1558343"/>
            <a:ext cx="1958661" cy="334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Logout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30310" y="1223493"/>
            <a:ext cx="504851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Your Bookings</a:t>
            </a:r>
          </a:p>
          <a:p>
            <a:endParaRPr lang="en-IN" dirty="0"/>
          </a:p>
          <a:p>
            <a:r>
              <a:rPr lang="en-IN" dirty="0"/>
              <a:t>May 2, 2017    </a:t>
            </a:r>
            <a:r>
              <a:rPr lang="en-IN" sz="1400" dirty="0"/>
              <a:t>3:30-4:30</a:t>
            </a:r>
            <a:r>
              <a:rPr lang="en-IN" dirty="0"/>
              <a:t>        Yoga Class</a:t>
            </a:r>
          </a:p>
          <a:p>
            <a:r>
              <a:rPr lang="en-IN" dirty="0"/>
              <a:t>May 3, 2017    </a:t>
            </a:r>
            <a:r>
              <a:rPr lang="en-IN" sz="1400" dirty="0"/>
              <a:t>2:30-3:30         </a:t>
            </a:r>
            <a:r>
              <a:rPr lang="en-IN" dirty="0"/>
              <a:t> Dance Class</a:t>
            </a:r>
          </a:p>
          <a:p>
            <a:endParaRPr lang="en-IN" dirty="0"/>
          </a:p>
          <a:p>
            <a:r>
              <a:rPr lang="en-IN" dirty="0">
                <a:highlight>
                  <a:srgbClr val="C0C0C0"/>
                </a:highlight>
              </a:rPr>
              <a:t>Make a new appointment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0310" y="3022974"/>
            <a:ext cx="5048518" cy="286232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Today’s Diet Plan</a:t>
            </a:r>
          </a:p>
          <a:p>
            <a:endParaRPr lang="en-IN" dirty="0"/>
          </a:p>
          <a:p>
            <a:r>
              <a:rPr lang="en-IN" dirty="0"/>
              <a:t>Breakfast</a:t>
            </a:r>
          </a:p>
          <a:p>
            <a:r>
              <a:rPr lang="en-IN" dirty="0" err="1"/>
              <a:t>Askljalsdj</a:t>
            </a:r>
            <a:endParaRPr lang="en-IN" dirty="0"/>
          </a:p>
          <a:p>
            <a:endParaRPr lang="en-IN" dirty="0"/>
          </a:p>
          <a:p>
            <a:r>
              <a:rPr lang="en-IN" dirty="0"/>
              <a:t>Lunch</a:t>
            </a:r>
          </a:p>
          <a:p>
            <a:r>
              <a:rPr lang="en-IN" dirty="0" err="1"/>
              <a:t>Alksjdlkjas</a:t>
            </a:r>
            <a:endParaRPr lang="en-IN" dirty="0"/>
          </a:p>
          <a:p>
            <a:endParaRPr lang="en-IN" dirty="0"/>
          </a:p>
          <a:p>
            <a:r>
              <a:rPr lang="en-IN" dirty="0"/>
              <a:t>Dinner</a:t>
            </a:r>
          </a:p>
          <a:p>
            <a:r>
              <a:rPr lang="en-IN" dirty="0" err="1"/>
              <a:t>alksjdlkasjd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8240" y="4557326"/>
            <a:ext cx="504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 Quote</a:t>
            </a:r>
          </a:p>
          <a:p>
            <a:r>
              <a:rPr lang="en-IN" dirty="0"/>
              <a:t>An apple a day keeps the doctor away.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6144" y="5248812"/>
            <a:ext cx="504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 Blog</a:t>
            </a:r>
          </a:p>
          <a:p>
            <a:r>
              <a:rPr lang="en-IN" dirty="0"/>
              <a:t>An apple a day keeps the doctor away.. </a:t>
            </a:r>
            <a:r>
              <a:rPr lang="en-IN" sz="1200" i="1" dirty="0"/>
              <a:t>Read more</a:t>
            </a:r>
            <a:r>
              <a:rPr lang="en-IN" dirty="0"/>
              <a:t>..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21251" y="3438659"/>
            <a:ext cx="257577" cy="2429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/>
          <p:cNvSpPr/>
          <p:nvPr/>
        </p:nvSpPr>
        <p:spPr>
          <a:xfrm>
            <a:off x="5834130" y="3644721"/>
            <a:ext cx="244698" cy="16613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816144" y="3022974"/>
            <a:ext cx="5048518" cy="284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16144" y="4550404"/>
            <a:ext cx="5048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8371" y="1554139"/>
            <a:ext cx="270457" cy="1008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/>
          <p:cNvSpPr/>
          <p:nvPr/>
        </p:nvSpPr>
        <p:spPr>
          <a:xfrm>
            <a:off x="5821250" y="1760201"/>
            <a:ext cx="256934" cy="68980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6788240" y="3069327"/>
            <a:ext cx="50327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‘Fit’ You!!</a:t>
            </a:r>
          </a:p>
          <a:p>
            <a:endParaRPr lang="en-IN" sz="1400" dirty="0"/>
          </a:p>
          <a:p>
            <a:r>
              <a:rPr lang="en-IN" sz="1200" dirty="0"/>
              <a:t>Height                    Weight	              BMI	                     BMR</a:t>
            </a:r>
          </a:p>
          <a:p>
            <a:endParaRPr lang="en-IN" sz="1200" dirty="0"/>
          </a:p>
          <a:p>
            <a:r>
              <a:rPr lang="en-IN" sz="1200" dirty="0"/>
              <a:t>Muscle Mass        Body Fat	             Water                        Visceral Fat        Bone</a:t>
            </a:r>
          </a:p>
          <a:p>
            <a:r>
              <a:rPr lang="en-IN" sz="1200" dirty="0">
                <a:highlight>
                  <a:srgbClr val="C0C0C0"/>
                </a:highlight>
              </a:rPr>
              <a:t/>
            </a:r>
            <a:br>
              <a:rPr lang="en-IN" sz="1200" dirty="0">
                <a:highlight>
                  <a:srgbClr val="C0C0C0"/>
                </a:highlight>
              </a:rPr>
            </a:br>
            <a:r>
              <a:rPr lang="en-IN" sz="1200" dirty="0">
                <a:highlight>
                  <a:srgbClr val="C0C0C0"/>
                </a:highlight>
              </a:rPr>
              <a:t>Psychometric </a:t>
            </a:r>
            <a:r>
              <a:rPr lang="en-IN" sz="1200" dirty="0" smtClean="0">
                <a:highlight>
                  <a:srgbClr val="C0C0C0"/>
                </a:highlight>
              </a:rPr>
              <a:t>Report</a:t>
            </a:r>
            <a:endParaRPr lang="en-IN" sz="1200" dirty="0">
              <a:highlight>
                <a:srgbClr val="C0C0C0"/>
              </a:highlight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2732" y="2562896"/>
            <a:ext cx="3039414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1666" y="2450008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3, if clicked</a:t>
            </a:r>
          </a:p>
        </p:txBody>
      </p:sp>
      <p:sp>
        <p:nvSpPr>
          <p:cNvPr id="33" name="Oval 32"/>
          <p:cNvSpPr/>
          <p:nvPr/>
        </p:nvSpPr>
        <p:spPr>
          <a:xfrm>
            <a:off x="6816144" y="4207664"/>
            <a:ext cx="1786944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078184" y="4037658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4, if clicked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50181" y="592277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5, if clicked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43446" y="1028037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6, if clicked</a:t>
            </a:r>
          </a:p>
        </p:txBody>
      </p:sp>
      <p:sp>
        <p:nvSpPr>
          <p:cNvPr id="37" name="Oval 36"/>
          <p:cNvSpPr/>
          <p:nvPr/>
        </p:nvSpPr>
        <p:spPr>
          <a:xfrm>
            <a:off x="8861737" y="819174"/>
            <a:ext cx="1067874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033457" y="1165636"/>
            <a:ext cx="2187262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1966532" y="6218417"/>
            <a:ext cx="1022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</a:t>
            </a:r>
            <a:r>
              <a:rPr lang="en-IN" dirty="0" err="1" smtClean="0"/>
              <a:t>Helfis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Blog		Contact Us	</a:t>
            </a:r>
            <a:r>
              <a:rPr lang="en-IN" dirty="0"/>
              <a:t>	</a:t>
            </a:r>
            <a:r>
              <a:rPr lang="en-IN" dirty="0" smtClean="0"/>
              <a:t>FAQs	</a:t>
            </a:r>
            <a:r>
              <a:rPr lang="en-IN" dirty="0"/>
              <a:t>	</a:t>
            </a:r>
            <a:r>
              <a:rPr lang="en-IN" dirty="0" smtClean="0"/>
              <a:t>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generated with high confidence"/>
          <p:cNvPicPr/>
          <p:nvPr/>
        </p:nvPicPr>
        <p:blipFill rotWithShape="1">
          <a:blip r:embed="rId2"/>
          <a:srcRect t="15211" b="4976"/>
          <a:stretch/>
        </p:blipFill>
        <p:spPr bwMode="auto">
          <a:xfrm>
            <a:off x="20" y="1068947"/>
            <a:ext cx="12191980" cy="54735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7425" y="3232597"/>
            <a:ext cx="11887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 Add an option where a person can choose to see the calendar day wise, week wise and month wise</a:t>
            </a:r>
          </a:p>
          <a:p>
            <a:r>
              <a:rPr lang="en-IN" dirty="0"/>
              <a:t>- Person can make a booking accordingly, seeing the plan</a:t>
            </a:r>
          </a:p>
        </p:txBody>
      </p:sp>
    </p:spTree>
    <p:extLst>
      <p:ext uri="{BB962C8B-B14F-4D97-AF65-F5344CB8AC3E}">
        <p14:creationId xmlns:p14="http://schemas.microsoft.com/office/powerpoint/2010/main" val="238453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generated with high confidence"/>
          <p:cNvPicPr/>
          <p:nvPr/>
        </p:nvPicPr>
        <p:blipFill rotWithShape="1">
          <a:blip r:embed="rId2"/>
          <a:srcRect t="15211" b="4976"/>
          <a:stretch/>
        </p:blipFill>
        <p:spPr bwMode="auto">
          <a:xfrm>
            <a:off x="20" y="1068947"/>
            <a:ext cx="12191980" cy="54735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961413" y="2229101"/>
            <a:ext cx="2447925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Helfis</a:t>
            </a:r>
            <a:r>
              <a:rPr lang="en-IN" dirty="0"/>
              <a:t>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915" t="16744" r="7253" b="6269"/>
          <a:stretch/>
        </p:blipFill>
        <p:spPr>
          <a:xfrm>
            <a:off x="734096" y="1519707"/>
            <a:ext cx="10586434" cy="52771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320530" y="1519707"/>
            <a:ext cx="257577" cy="51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/>
          <p:cNvSpPr/>
          <p:nvPr/>
        </p:nvSpPr>
        <p:spPr>
          <a:xfrm>
            <a:off x="11333409" y="2060620"/>
            <a:ext cx="244698" cy="792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2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Helfis</a:t>
            </a:r>
            <a:r>
              <a:rPr lang="en-IN" dirty="0"/>
              <a:t> Store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20530" y="1519707"/>
            <a:ext cx="257577" cy="51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/>
          <p:cNvSpPr/>
          <p:nvPr/>
        </p:nvSpPr>
        <p:spPr>
          <a:xfrm>
            <a:off x="11333409" y="2060620"/>
            <a:ext cx="244698" cy="792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6744" r="7148" b="8336"/>
          <a:stretch/>
        </p:blipFill>
        <p:spPr>
          <a:xfrm>
            <a:off x="0" y="1532223"/>
            <a:ext cx="11320530" cy="51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465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Agarwal</dc:creator>
  <cp:lastModifiedBy>shashwat yadav</cp:lastModifiedBy>
  <cp:revision>42</cp:revision>
  <dcterms:created xsi:type="dcterms:W3CDTF">2017-05-05T08:02:08Z</dcterms:created>
  <dcterms:modified xsi:type="dcterms:W3CDTF">2017-07-17T12:26:23Z</dcterms:modified>
</cp:coreProperties>
</file>