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Simulink Modeling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{1D03E385-ABB4-4680-A036-81344EC6F6CA}tf56160789_win32</Template>
  <TotalTime>0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Simulink Modeling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 Modeling</dc:title>
  <dc:creator>Priyanka Dudhe</dc:creator>
  <cp:lastModifiedBy>Priyanka Dudhe</cp:lastModifiedBy>
  <cp:revision>1</cp:revision>
  <dcterms:created xsi:type="dcterms:W3CDTF">2021-11-16T09:44:52Z</dcterms:created>
  <dcterms:modified xsi:type="dcterms:W3CDTF">2021-11-16T09:45:23Z</dcterms:modified>
</cp:coreProperties>
</file>