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7" d="100"/>
          <a:sy n="117" d="100"/>
        </p:scale>
        <p:origin x="-318" y="-1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webcreatorsri/project.git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=""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=""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87161" y="-168424"/>
            <a:ext cx="8534400" cy="1149256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" y="11190"/>
            <a:ext cx="10363200" cy="144061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980832"/>
            <a:ext cx="579679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 Statement title -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Identification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Of Algorithm From The Given Dataset Using AI/ML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Technique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Theme - </a:t>
            </a:r>
            <a:r>
              <a:rPr lang="en-IN" sz="20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BlockChain</a:t>
            </a:r>
            <a:r>
              <a:rPr lang="en-IN" sz="2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&amp; </a:t>
            </a:r>
            <a:r>
              <a:rPr lang="en-IN" sz="20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CyberSecurity</a:t>
            </a:r>
            <a:endParaRPr lang="en-US" sz="2000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PS Category - </a:t>
            </a:r>
            <a:r>
              <a:rPr lang="en-US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PS ID - </a:t>
            </a:r>
            <a:r>
              <a:rPr lang="en-US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SIH1681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 Name  -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 Innovators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16379" y="-793321"/>
            <a:ext cx="9535885" cy="1586642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/>
            </a:r>
            <a:br>
              <a:rPr lang="en-US" sz="28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Automated Algorithm Selection for Optimal Performance on Structured Datasets Using AI/ML  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114302" y="942346"/>
            <a:ext cx="117892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Description :</a:t>
            </a:r>
            <a:r>
              <a:rPr lang="en-US" sz="1600" dirty="0"/>
              <a:t> 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 smtClean="0"/>
              <a:t>Selecting </a:t>
            </a:r>
            <a:r>
              <a:rPr lang="en-US" sz="1600" dirty="0"/>
              <a:t>the right machine learning model for a dataset is a time-consuming and complex task, with performance varying across algorithms like Random Forest, SVM, and neural networks. Manually testing each model is inefficient, especially with large </a:t>
            </a:r>
            <a:r>
              <a:rPr lang="en-US" sz="1600" dirty="0" smtClean="0"/>
              <a:t>datasets.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 smtClean="0"/>
              <a:t>This </a:t>
            </a:r>
            <a:r>
              <a:rPr lang="en-US" sz="1600" dirty="0"/>
              <a:t>project aims to solve this by creating a </a:t>
            </a:r>
            <a:r>
              <a:rPr lang="en-US" sz="1600" b="1" dirty="0" smtClean="0"/>
              <a:t>Model </a:t>
            </a:r>
            <a:r>
              <a:rPr lang="en-US" sz="1600" b="1" dirty="0"/>
              <a:t>Selection </a:t>
            </a:r>
            <a:r>
              <a:rPr lang="en-US" sz="1600" b="1" dirty="0" smtClean="0"/>
              <a:t>Tool </a:t>
            </a:r>
            <a:r>
              <a:rPr lang="en-US" sz="1600" dirty="0"/>
              <a:t>that automatically compares traditional machine learning models with neural networks, helping users identify the best-performing model quickly and accurately based on dataset-specific metrics.</a:t>
            </a:r>
            <a:endParaRPr lang="en-US" sz="1600" dirty="0" smtClean="0">
              <a:solidFill>
                <a:srgbClr val="0070C0"/>
              </a:solidFill>
            </a:endParaRPr>
          </a:p>
          <a:p>
            <a:r>
              <a:rPr lang="en-US" sz="1600" dirty="0" smtClean="0">
                <a:solidFill>
                  <a:srgbClr val="0070C0"/>
                </a:solidFill>
              </a:rPr>
              <a:t>Proposed Solution 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The </a:t>
            </a:r>
            <a:r>
              <a:rPr lang="en-US" sz="1600" dirty="0"/>
              <a:t>solution is a </a:t>
            </a:r>
            <a:r>
              <a:rPr lang="en-US" sz="1600" b="1" dirty="0" smtClean="0"/>
              <a:t>model </a:t>
            </a:r>
            <a:r>
              <a:rPr lang="en-US" sz="1600" b="1" dirty="0"/>
              <a:t>selection </a:t>
            </a:r>
            <a:r>
              <a:rPr lang="en-US" sz="1600" b="1" dirty="0" smtClean="0"/>
              <a:t>tool</a:t>
            </a:r>
            <a:r>
              <a:rPr lang="en-US" sz="1600" dirty="0" smtClean="0"/>
              <a:t> </a:t>
            </a:r>
            <a:r>
              <a:rPr lang="en-US" sz="1600" dirty="0"/>
              <a:t>that compares </a:t>
            </a:r>
            <a:r>
              <a:rPr lang="en-US" sz="1600" b="1" dirty="0" smtClean="0"/>
              <a:t>traditional </a:t>
            </a:r>
            <a:r>
              <a:rPr lang="en-US" sz="1600" b="1" dirty="0"/>
              <a:t>machine learning </a:t>
            </a:r>
            <a:r>
              <a:rPr lang="en-US" sz="1600" b="1" dirty="0" smtClean="0"/>
              <a:t>algorithms</a:t>
            </a:r>
            <a:r>
              <a:rPr lang="en-US" sz="1600" dirty="0" smtClean="0"/>
              <a:t> </a:t>
            </a:r>
            <a:r>
              <a:rPr lang="en-US" sz="1600" dirty="0"/>
              <a:t>(Random Forest, SVM) with a </a:t>
            </a:r>
            <a:r>
              <a:rPr lang="en-US" sz="1600" b="1" dirty="0" smtClean="0"/>
              <a:t>neural network</a:t>
            </a:r>
            <a:r>
              <a:rPr lang="en-US" sz="1600" dirty="0" smtClean="0"/>
              <a:t> </a:t>
            </a:r>
            <a:r>
              <a:rPr lang="en-US" sz="1600" dirty="0"/>
              <a:t>to identify the best-performing model for a given dataset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+</a:t>
            </a:r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endParaRPr lang="en-IN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14302" y="2724284"/>
            <a:ext cx="647427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solidFill>
                <a:srgbClr val="0070C0"/>
              </a:solidFill>
            </a:endParaRPr>
          </a:p>
          <a:p>
            <a:r>
              <a:rPr lang="en-US" sz="1600" dirty="0" smtClean="0">
                <a:solidFill>
                  <a:srgbClr val="0070C0"/>
                </a:solidFill>
              </a:rPr>
              <a:t>Detailed </a:t>
            </a:r>
            <a:r>
              <a:rPr lang="en-US" sz="1600" dirty="0">
                <a:solidFill>
                  <a:srgbClr val="0070C0"/>
                </a:solidFill>
              </a:rPr>
              <a:t>Explanation 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1. </a:t>
            </a:r>
            <a:r>
              <a:rPr lang="en-US" sz="1600" b="1" dirty="0"/>
              <a:t>Data Loading &amp; Preprocessing</a:t>
            </a:r>
            <a:r>
              <a:rPr lang="en-US" sz="1600" dirty="0"/>
              <a:t> </a:t>
            </a:r>
            <a:r>
              <a:rPr lang="en-US" sz="1600" b="1" dirty="0"/>
              <a:t>:</a:t>
            </a:r>
            <a:r>
              <a:rPr lang="en-US" sz="1600" dirty="0"/>
              <a:t> Load the dataset </a:t>
            </a:r>
            <a:r>
              <a:rPr lang="en-US" sz="1600" dirty="0" smtClean="0"/>
              <a:t>and preprocess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2. </a:t>
            </a:r>
            <a:r>
              <a:rPr lang="en-US" sz="1600" b="1" dirty="0"/>
              <a:t>Model Training : </a:t>
            </a:r>
            <a:r>
              <a:rPr lang="en-US" sz="1600" dirty="0"/>
              <a:t>Train both traditional ML models and a neural network.</a:t>
            </a:r>
            <a:br>
              <a:rPr lang="en-US" sz="1600" dirty="0"/>
            </a:br>
            <a:r>
              <a:rPr lang="en-US" sz="1600" dirty="0"/>
              <a:t>3. </a:t>
            </a:r>
            <a:r>
              <a:rPr lang="en-US" sz="1600" b="1" dirty="0"/>
              <a:t>Evaluation</a:t>
            </a:r>
            <a:r>
              <a:rPr lang="en-US" sz="1600" dirty="0"/>
              <a:t> </a:t>
            </a:r>
            <a:r>
              <a:rPr lang="en-US" sz="1600" b="1" dirty="0"/>
              <a:t>:</a:t>
            </a:r>
            <a:r>
              <a:rPr lang="en-US" sz="1600" dirty="0"/>
              <a:t> Compare </a:t>
            </a:r>
            <a:r>
              <a:rPr lang="en-US" sz="1600" dirty="0" smtClean="0"/>
              <a:t>performance </a:t>
            </a:r>
            <a:r>
              <a:rPr lang="en-US" sz="1600" dirty="0"/>
              <a:t>using metrics like accuracy </a:t>
            </a:r>
            <a:r>
              <a:rPr lang="en-US" sz="1600" dirty="0" smtClean="0"/>
              <a:t>&amp;</a:t>
            </a:r>
            <a:r>
              <a:rPr lang="en-US" sz="1600" dirty="0"/>
              <a:t> </a:t>
            </a:r>
            <a:r>
              <a:rPr lang="en-US" sz="1600" dirty="0" smtClean="0"/>
              <a:t>MAE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4. </a:t>
            </a:r>
            <a:r>
              <a:rPr lang="en-US" sz="1600" b="1" dirty="0"/>
              <a:t>Best Model Selection</a:t>
            </a:r>
            <a:r>
              <a:rPr lang="en-US" sz="1600" dirty="0"/>
              <a:t> </a:t>
            </a:r>
            <a:r>
              <a:rPr lang="en-US" sz="1600" b="1" dirty="0"/>
              <a:t>:</a:t>
            </a:r>
            <a:r>
              <a:rPr lang="en-US" sz="1600" dirty="0"/>
              <a:t> </a:t>
            </a:r>
            <a:r>
              <a:rPr lang="en-US" sz="1600" dirty="0" smtClean="0"/>
              <a:t>selects </a:t>
            </a:r>
            <a:r>
              <a:rPr lang="en-US" sz="1600" dirty="0"/>
              <a:t>the model with </a:t>
            </a:r>
            <a:r>
              <a:rPr lang="en-US" sz="1600" dirty="0" smtClean="0"/>
              <a:t>highest </a:t>
            </a:r>
            <a:r>
              <a:rPr lang="en-US" sz="1600" dirty="0"/>
              <a:t>accuracy or lowest error based on the dataset type.</a:t>
            </a:r>
            <a:endParaRPr lang="en-US" sz="1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</a:rPr>
              <a:t>How </a:t>
            </a:r>
            <a:r>
              <a:rPr lang="en-US" sz="1600" dirty="0">
                <a:solidFill>
                  <a:srgbClr val="0070C0"/>
                </a:solidFill>
              </a:rPr>
              <a:t>It Addresses the </a:t>
            </a:r>
            <a:r>
              <a:rPr lang="en-US" sz="1600" dirty="0" smtClean="0">
                <a:solidFill>
                  <a:srgbClr val="0070C0"/>
                </a:solidFill>
              </a:rPr>
              <a:t>Problem 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This tool solves the challenge of selecting the right algorithm for a dataset by automatically testing and comparing models, saving time and improving </a:t>
            </a:r>
            <a:r>
              <a:rPr lang="en-US" sz="1600" dirty="0" smtClean="0"/>
              <a:t>prediction </a:t>
            </a:r>
            <a:r>
              <a:rPr lang="en-US" sz="1600" dirty="0"/>
              <a:t>accuracy.</a:t>
            </a:r>
            <a:br>
              <a:rPr lang="en-US" sz="1600" dirty="0"/>
            </a:br>
            <a:r>
              <a:rPr lang="en-US" sz="1600" dirty="0" smtClean="0">
                <a:solidFill>
                  <a:srgbClr val="0070C0"/>
                </a:solidFill>
              </a:rPr>
              <a:t>Innovation </a:t>
            </a:r>
            <a:r>
              <a:rPr lang="en-US" sz="1600" dirty="0">
                <a:solidFill>
                  <a:srgbClr val="0070C0"/>
                </a:solidFill>
              </a:rPr>
              <a:t>and </a:t>
            </a:r>
            <a:r>
              <a:rPr lang="en-US" sz="1600" dirty="0" smtClean="0">
                <a:solidFill>
                  <a:srgbClr val="0070C0"/>
                </a:solidFill>
              </a:rPr>
              <a:t>Uniqueness :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The </a:t>
            </a:r>
            <a:r>
              <a:rPr lang="en-US" sz="1600" dirty="0"/>
              <a:t>uniqueness lies in its ability to </a:t>
            </a:r>
            <a:r>
              <a:rPr lang="en-US" sz="1600" dirty="0" smtClean="0"/>
              <a:t>handle </a:t>
            </a:r>
            <a:r>
              <a:rPr lang="en-US" sz="1600" b="1" dirty="0" smtClean="0"/>
              <a:t>structured data.</a:t>
            </a:r>
            <a:endParaRPr lang="en-IN" sz="16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580" y="3567793"/>
            <a:ext cx="5461906" cy="27096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-178253"/>
            <a:ext cx="10972800" cy="1084489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299" y="3861707"/>
            <a:ext cx="3673929" cy="22966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100" y="3861707"/>
            <a:ext cx="3673929" cy="220682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73" y="1151164"/>
            <a:ext cx="3534268" cy="50716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969" y="1347107"/>
            <a:ext cx="4363059" cy="19121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26571" y="672242"/>
            <a:ext cx="3061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Project Flow : </a:t>
            </a:r>
            <a:endParaRPr lang="en-IN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43400" y="3506825"/>
            <a:ext cx="3135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Decision Tree :</a:t>
            </a:r>
            <a:endParaRPr lang="en-IN" sz="1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60229" y="3506825"/>
            <a:ext cx="2710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Support </a:t>
            </a:r>
            <a:r>
              <a:rPr lang="en-US" sz="16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Vector Machine </a:t>
            </a:r>
            <a:r>
              <a:rPr lang="en-US" sz="16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IN" sz="1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10943" y="981887"/>
            <a:ext cx="3012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Python Framework :</a:t>
            </a:r>
            <a:endParaRPr lang="en-IN" sz="1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-47625"/>
            <a:ext cx="10972800" cy="929368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71450" y="881743"/>
            <a:ext cx="1182188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70C0"/>
                </a:solidFill>
              </a:rPr>
              <a:t>1. Feasibility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70C0"/>
                </a:solidFill>
              </a:rPr>
              <a:t>Traditional Models (e.g., Linear Regression, Decision Trees</a:t>
            </a:r>
            <a:r>
              <a:rPr lang="en-US" sz="1600" b="1" dirty="0" smtClean="0">
                <a:solidFill>
                  <a:srgbClr val="0070C0"/>
                </a:solidFill>
              </a:rPr>
              <a:t>) :</a:t>
            </a:r>
            <a:endParaRPr lang="en-US" sz="1600" b="1" dirty="0">
              <a:solidFill>
                <a:srgbClr val="0070C0"/>
              </a:solidFill>
            </a:endParaRPr>
          </a:p>
          <a:p>
            <a:r>
              <a:rPr lang="en-US" sz="1600" b="1" dirty="0" smtClean="0"/>
              <a:t>Feasibility </a:t>
            </a:r>
            <a:r>
              <a:rPr lang="en-US" sz="1600" dirty="0" smtClean="0"/>
              <a:t>: </a:t>
            </a:r>
            <a:r>
              <a:rPr lang="en-US" sz="1600" dirty="0"/>
              <a:t>Traditional models are generally more feasible to implement in simpler applications with small datasets and less complex relationships. They require less computational power and are interpretable.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70C0"/>
                </a:solidFill>
              </a:rPr>
              <a:t>Neural </a:t>
            </a:r>
            <a:r>
              <a:rPr lang="en-US" sz="1600" b="1" dirty="0" smtClean="0">
                <a:solidFill>
                  <a:srgbClr val="0070C0"/>
                </a:solidFill>
              </a:rPr>
              <a:t>Networks </a:t>
            </a:r>
            <a:r>
              <a:rPr lang="en-US" sz="1600" dirty="0" smtClean="0">
                <a:solidFill>
                  <a:srgbClr val="0070C0"/>
                </a:solidFill>
              </a:rPr>
              <a:t>: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b="1" dirty="0" smtClean="0"/>
              <a:t>Feasibility </a:t>
            </a:r>
            <a:r>
              <a:rPr lang="en-US" sz="1600" dirty="0" smtClean="0"/>
              <a:t>: </a:t>
            </a:r>
            <a:r>
              <a:rPr lang="en-US" sz="1600" dirty="0"/>
              <a:t>Neural networks, especially deep learning models, are feasible for applications involving large datasets and complex </a:t>
            </a:r>
            <a:r>
              <a:rPr lang="en-US" sz="1600" dirty="0" smtClean="0"/>
              <a:t>patterns such </a:t>
            </a:r>
            <a:r>
              <a:rPr lang="en-US" sz="1600" dirty="0"/>
              <a:t>as image recognition, natural language processing, or AI-driven automation. However, they require more expertise to develop and maintain.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70C0"/>
                </a:solidFill>
              </a:rPr>
              <a:t>2. Viability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70C0"/>
                </a:solidFill>
              </a:rPr>
              <a:t>Traditional </a:t>
            </a:r>
            <a:r>
              <a:rPr lang="en-US" sz="1600" b="1" dirty="0" smtClean="0">
                <a:solidFill>
                  <a:srgbClr val="0070C0"/>
                </a:solidFill>
              </a:rPr>
              <a:t>Models </a:t>
            </a:r>
            <a:r>
              <a:rPr lang="en-US" sz="1600" dirty="0" smtClean="0">
                <a:solidFill>
                  <a:srgbClr val="0070C0"/>
                </a:solidFill>
              </a:rPr>
              <a:t>: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b="1" dirty="0" smtClean="0"/>
              <a:t>Viability </a:t>
            </a:r>
            <a:r>
              <a:rPr lang="en-US" sz="1600" dirty="0" smtClean="0"/>
              <a:t>: </a:t>
            </a:r>
            <a:r>
              <a:rPr lang="en-US" sz="1600" dirty="0"/>
              <a:t>Traditional models remain viable for use cases where interpretability, simplicity, and low resource consumption are critical. They are effective for tasks with well-understood mathematical relationships and can generalize well on modest datasets.</a:t>
            </a:r>
          </a:p>
          <a:p>
            <a:r>
              <a:rPr lang="en-US" sz="1600" b="1" dirty="0" smtClean="0"/>
              <a:t>Speed </a:t>
            </a:r>
            <a:r>
              <a:rPr lang="en-US" sz="1600" dirty="0" smtClean="0"/>
              <a:t>: </a:t>
            </a:r>
            <a:r>
              <a:rPr lang="en-US" sz="1600" dirty="0"/>
              <a:t>Typically faster to train and deploy, with lower infrastructure costs, making them viable for real-time applications or in environments where processing power is limited.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70C0"/>
                </a:solidFill>
              </a:rPr>
              <a:t>Neural </a:t>
            </a:r>
            <a:r>
              <a:rPr lang="en-US" sz="1600" b="1" dirty="0" smtClean="0">
                <a:solidFill>
                  <a:srgbClr val="0070C0"/>
                </a:solidFill>
              </a:rPr>
              <a:t>Networks </a:t>
            </a:r>
            <a:r>
              <a:rPr lang="en-US" sz="1600" dirty="0" smtClean="0">
                <a:solidFill>
                  <a:srgbClr val="0070C0"/>
                </a:solidFill>
              </a:rPr>
              <a:t>: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b="1" dirty="0" smtClean="0"/>
              <a:t>Viability </a:t>
            </a:r>
            <a:r>
              <a:rPr lang="en-US" sz="1600" dirty="0" smtClean="0"/>
              <a:t>: </a:t>
            </a:r>
            <a:r>
              <a:rPr lang="en-US" sz="1600" dirty="0"/>
              <a:t>Neural networks are increasingly viable for modern applications where accuracy and the ability to model complex relationships are crucial, such as in autonomous systems, recommendation engines, and real-time language translation.</a:t>
            </a:r>
          </a:p>
          <a:p>
            <a:r>
              <a:rPr lang="en-US" sz="1600" b="1" dirty="0" err="1" smtClean="0"/>
              <a:t>Explainability</a:t>
            </a:r>
            <a:r>
              <a:rPr lang="en-US" sz="1600" b="1" dirty="0" smtClean="0"/>
              <a:t> </a:t>
            </a:r>
            <a:r>
              <a:rPr lang="en-US" sz="1600" dirty="0" smtClean="0"/>
              <a:t>: </a:t>
            </a:r>
            <a:r>
              <a:rPr lang="en-US" sz="1600" dirty="0"/>
              <a:t>One limitation is their "black-box" nature, making them less interpretable than traditional models, which can hinder their viability in highly regulated industries that demand transparency.</a:t>
            </a:r>
          </a:p>
          <a:p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-47625"/>
            <a:ext cx="10972800" cy="913039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29960" y="742950"/>
            <a:ext cx="1173207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70C0"/>
                </a:solidFill>
              </a:rPr>
              <a:t>Traditional Models (</a:t>
            </a:r>
            <a:r>
              <a:rPr lang="en-US" sz="1600" b="1" dirty="0" err="1">
                <a:solidFill>
                  <a:srgbClr val="0070C0"/>
                </a:solidFill>
              </a:rPr>
              <a:t>E.g</a:t>
            </a:r>
            <a:r>
              <a:rPr lang="en-US" sz="1600" b="1" dirty="0">
                <a:solidFill>
                  <a:srgbClr val="0070C0"/>
                </a:solidFill>
              </a:rPr>
              <a:t> : Linear Regression, Decision Trees) :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0070C0"/>
                </a:solidFill>
              </a:rPr>
              <a:t>Benefits :</a:t>
            </a:r>
            <a:endParaRPr lang="en-US" sz="1600" b="1" dirty="0">
              <a:solidFill>
                <a:srgbClr val="0070C0"/>
              </a:solidFill>
            </a:endParaRPr>
          </a:p>
          <a:p>
            <a:r>
              <a:rPr lang="en-US" sz="1600" b="1" dirty="0" smtClean="0"/>
              <a:t>Simplicity </a:t>
            </a:r>
            <a:r>
              <a:rPr lang="en-US" sz="1600" dirty="0" smtClean="0"/>
              <a:t>: </a:t>
            </a:r>
            <a:r>
              <a:rPr lang="en-US" sz="1600" dirty="0"/>
              <a:t>Easier to interpret and implement.</a:t>
            </a:r>
          </a:p>
          <a:p>
            <a:r>
              <a:rPr lang="en-US" sz="1600" b="1" dirty="0"/>
              <a:t>Low Computational </a:t>
            </a:r>
            <a:r>
              <a:rPr lang="en-US" sz="1600" b="1" dirty="0" smtClean="0"/>
              <a:t>Power </a:t>
            </a:r>
            <a:r>
              <a:rPr lang="en-US" sz="1600" dirty="0" smtClean="0"/>
              <a:t>: </a:t>
            </a:r>
            <a:r>
              <a:rPr lang="en-US" sz="1600" dirty="0"/>
              <a:t>Require fewer resources and training time.</a:t>
            </a:r>
          </a:p>
          <a:p>
            <a:r>
              <a:rPr lang="en-US" sz="1600" b="1" dirty="0"/>
              <a:t>Better for Small </a:t>
            </a:r>
            <a:r>
              <a:rPr lang="en-US" sz="1600" b="1" dirty="0" smtClean="0"/>
              <a:t>Data </a:t>
            </a:r>
            <a:r>
              <a:rPr lang="en-US" sz="1600" dirty="0" smtClean="0"/>
              <a:t>: </a:t>
            </a:r>
            <a:r>
              <a:rPr lang="en-US" sz="1600" dirty="0"/>
              <a:t>Perform well with structured, smaller datasets.</a:t>
            </a:r>
          </a:p>
          <a:p>
            <a:r>
              <a:rPr lang="en-US" sz="1600" b="1" dirty="0" smtClean="0"/>
              <a:t>Interpretability </a:t>
            </a:r>
            <a:r>
              <a:rPr lang="en-US" sz="1600" dirty="0" smtClean="0"/>
              <a:t>: </a:t>
            </a:r>
            <a:r>
              <a:rPr lang="en-US" sz="1600" dirty="0"/>
              <a:t>Clear mathematical foundations, making results more explainable.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0070C0"/>
                </a:solidFill>
              </a:rPr>
              <a:t>Impact :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/>
              <a:t>Effective in solving simple, well-understood problems.</a:t>
            </a:r>
          </a:p>
          <a:p>
            <a:r>
              <a:rPr lang="en-US" sz="1600" dirty="0"/>
              <a:t>Useful in areas like financial analysis, where interpretability is key.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70C0"/>
                </a:solidFill>
              </a:rPr>
              <a:t>Neural </a:t>
            </a:r>
            <a:r>
              <a:rPr lang="en-US" sz="1600" b="1" dirty="0" smtClean="0">
                <a:solidFill>
                  <a:srgbClr val="0070C0"/>
                </a:solidFill>
              </a:rPr>
              <a:t>Networks (</a:t>
            </a:r>
            <a:r>
              <a:rPr lang="en-US" sz="1600" b="1" dirty="0" err="1" smtClean="0">
                <a:solidFill>
                  <a:srgbClr val="0070C0"/>
                </a:solidFill>
              </a:rPr>
              <a:t>E.g</a:t>
            </a:r>
            <a:r>
              <a:rPr lang="en-US" sz="1600" b="1" dirty="0" smtClean="0">
                <a:solidFill>
                  <a:srgbClr val="0070C0"/>
                </a:solidFill>
              </a:rPr>
              <a:t> : CNNs, DNN, RNNs ):</a:t>
            </a:r>
            <a:endParaRPr lang="en-US" sz="16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0070C0"/>
                </a:solidFill>
              </a:rPr>
              <a:t>Benefits :</a:t>
            </a:r>
            <a:endParaRPr lang="en-US" sz="16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b="1" dirty="0"/>
              <a:t>Powerful for Complex </a:t>
            </a:r>
            <a:r>
              <a:rPr lang="en-US" sz="1600" b="1" dirty="0" smtClean="0"/>
              <a:t>Problems </a:t>
            </a:r>
            <a:r>
              <a:rPr lang="en-US" sz="1600" dirty="0" smtClean="0"/>
              <a:t>: </a:t>
            </a:r>
            <a:r>
              <a:rPr lang="en-US" sz="1600" dirty="0"/>
              <a:t>Handle large and unstructured data like images, audio, and text.</a:t>
            </a:r>
          </a:p>
          <a:p>
            <a:r>
              <a:rPr lang="en-US" sz="1600" b="1" dirty="0"/>
              <a:t>Feature </a:t>
            </a:r>
            <a:r>
              <a:rPr lang="en-US" sz="1600" b="1" dirty="0" smtClean="0"/>
              <a:t>Learning </a:t>
            </a:r>
            <a:r>
              <a:rPr lang="en-US" sz="1600" dirty="0" smtClean="0"/>
              <a:t>: </a:t>
            </a:r>
            <a:r>
              <a:rPr lang="en-US" sz="1600" dirty="0"/>
              <a:t>Automatically extract features, reducing manual effort.</a:t>
            </a:r>
          </a:p>
          <a:p>
            <a:r>
              <a:rPr lang="en-US" sz="1600" b="1" dirty="0" smtClean="0"/>
              <a:t>Adaptability </a:t>
            </a:r>
            <a:r>
              <a:rPr lang="en-US" sz="1600" dirty="0" smtClean="0"/>
              <a:t>: </a:t>
            </a:r>
            <a:r>
              <a:rPr lang="en-US" sz="1600" dirty="0"/>
              <a:t>Suitable for a wide range of tasks, from classification to generative models.</a:t>
            </a:r>
          </a:p>
          <a:p>
            <a:r>
              <a:rPr lang="en-US" sz="1600" b="1" dirty="0" smtClean="0"/>
              <a:t>Scalability </a:t>
            </a:r>
            <a:r>
              <a:rPr lang="en-US" sz="1600" dirty="0" smtClean="0"/>
              <a:t>: </a:t>
            </a:r>
            <a:r>
              <a:rPr lang="en-US" sz="1600" dirty="0"/>
              <a:t>Excel with large datasets and can continuously improve as data grows.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0070C0"/>
                </a:solidFill>
              </a:rPr>
              <a:t>Impact :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/>
              <a:t>Transformed fields like image recognition, natural language processing, and autonomous systems.</a:t>
            </a:r>
          </a:p>
          <a:p>
            <a:r>
              <a:rPr lang="en-US" sz="1600" dirty="0"/>
              <a:t>Enabled advances in AI, deep learning, and applications like self-driving cars and virtual assistants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-47625"/>
            <a:ext cx="10972800" cy="921204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609600" y="2093877"/>
            <a:ext cx="263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Reference Link :</a:t>
            </a:r>
            <a:endParaRPr lang="en-IN" sz="1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278" y="1230451"/>
            <a:ext cx="4922208" cy="50397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98509" y="903515"/>
            <a:ext cx="2253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Outcome </a:t>
            </a:r>
            <a:r>
              <a:rPr lang="en-US" sz="1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IN" sz="1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2718707"/>
            <a:ext cx="5486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1" dirty="0">
                <a:latin typeface="Arial" pitchFamily="34" charset="0"/>
                <a:cs typeface="Arial" pitchFamily="34" charset="0"/>
                <a:hlinkClick r:id="rId5"/>
              </a:rPr>
              <a:t>https://</a:t>
            </a:r>
            <a:r>
              <a:rPr lang="en-IN" sz="1600" b="1" i="1" dirty="0" smtClean="0">
                <a:latin typeface="Arial" pitchFamily="34" charset="0"/>
                <a:cs typeface="Arial" pitchFamily="34" charset="0"/>
                <a:hlinkClick r:id="rId5"/>
              </a:rPr>
              <a:t>github.com/webcreatorsri/project.git</a:t>
            </a:r>
            <a:endParaRPr lang="en-IN" sz="1600" b="1" i="1" dirty="0" smtClean="0">
              <a:latin typeface="Arial" pitchFamily="34" charset="0"/>
              <a:cs typeface="Arial" pitchFamily="34" charset="0"/>
            </a:endParaRPr>
          </a:p>
          <a:p>
            <a:endParaRPr lang="en-IN" sz="1600" b="1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7883</TotalTime>
  <Words>359</Words>
  <Application>Microsoft Office PowerPoint</Application>
  <PresentationFormat>Custom</PresentationFormat>
  <Paragraphs>69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SMART INDIA HACKATHON 2024</vt:lpstr>
      <vt:lpstr>  Automated Algorithm Selection for Optimal Performance on Structured Datasets Using AI/ML   Techniques</vt:lpstr>
      <vt:lpstr>TECHNICAL APPROACH</vt:lpstr>
      <vt:lpstr>FEASIBILITY AND VIABILITY</vt:lpstr>
      <vt:lpstr>IMPACT AND BENEFITS</vt:lpstr>
      <vt:lpstr>RESEARCH  AND REFERENCES</vt:lpstr>
    </vt:vector>
  </TitlesOfParts>
  <Company>Crowdfunder,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Admin</cp:lastModifiedBy>
  <cp:revision>172</cp:revision>
  <dcterms:created xsi:type="dcterms:W3CDTF">2013-12-12T18:46:50Z</dcterms:created>
  <dcterms:modified xsi:type="dcterms:W3CDTF">2024-09-14T04:21:30Z</dcterms:modified>
</cp:coreProperties>
</file>