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64" r:id="rId2"/>
    <p:sldId id="257" r:id="rId3"/>
    <p:sldId id="258" r:id="rId4"/>
    <p:sldId id="259" r:id="rId5"/>
    <p:sldId id="260" r:id="rId6"/>
    <p:sldId id="261" r:id="rId7"/>
    <p:sldId id="266" r:id="rId8"/>
    <p:sldId id="267"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06D620-A1DC-48CB-8512-5655DD9464A8}" type="datetimeFigureOut">
              <a:rPr lang="en-US" smtClean="0"/>
              <a:pPr/>
              <a:t>28-Sep-24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000019-1FA4-46E4-A144-AEA4DA5CE16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9F120F9-9D1B-4972-9EA6-332CD04337F2}" type="datetimeFigureOut">
              <a:rPr lang="en-US" smtClean="0"/>
              <a:pPr/>
              <a:t>28-Sep-24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DDF0481-5FA7-4BE6-B24D-834647FD65F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F120F9-9D1B-4972-9EA6-332CD04337F2}" type="datetimeFigureOut">
              <a:rPr lang="en-US" smtClean="0"/>
              <a:pPr/>
              <a:t>28-Sep-24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F0481-5FA7-4BE6-B24D-834647FD65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F120F9-9D1B-4972-9EA6-332CD04337F2}" type="datetimeFigureOut">
              <a:rPr lang="en-US" smtClean="0"/>
              <a:pPr/>
              <a:t>28-Sep-24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F0481-5FA7-4BE6-B24D-834647FD65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9F120F9-9D1B-4972-9EA6-332CD04337F2}" type="datetimeFigureOut">
              <a:rPr lang="en-US" smtClean="0"/>
              <a:pPr/>
              <a:t>28-Sep-24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F0481-5FA7-4BE6-B24D-834647FD65F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9F120F9-9D1B-4972-9EA6-332CD04337F2}" type="datetimeFigureOut">
              <a:rPr lang="en-US" smtClean="0"/>
              <a:pPr/>
              <a:t>28-Sep-24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DDF0481-5FA7-4BE6-B24D-834647FD65F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9F120F9-9D1B-4972-9EA6-332CD04337F2}" type="datetimeFigureOut">
              <a:rPr lang="en-US" smtClean="0"/>
              <a:pPr/>
              <a:t>28-Sep-24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F0481-5FA7-4BE6-B24D-834647FD65F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9F120F9-9D1B-4972-9EA6-332CD04337F2}" type="datetimeFigureOut">
              <a:rPr lang="en-US" smtClean="0"/>
              <a:pPr/>
              <a:t>28-Sep-24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DF0481-5FA7-4BE6-B24D-834647FD65F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9F120F9-9D1B-4972-9EA6-332CD04337F2}" type="datetimeFigureOut">
              <a:rPr lang="en-US" smtClean="0"/>
              <a:pPr/>
              <a:t>28-Sep-24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DF0481-5FA7-4BE6-B24D-834647FD65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120F9-9D1B-4972-9EA6-332CD04337F2}" type="datetimeFigureOut">
              <a:rPr lang="en-US" smtClean="0"/>
              <a:pPr/>
              <a:t>28-Sep-24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DF0481-5FA7-4BE6-B24D-834647FD65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9F120F9-9D1B-4972-9EA6-332CD04337F2}" type="datetimeFigureOut">
              <a:rPr lang="en-US" smtClean="0"/>
              <a:pPr/>
              <a:t>28-Sep-24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F0481-5FA7-4BE6-B24D-834647FD65F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9F120F9-9D1B-4972-9EA6-332CD04337F2}" type="datetimeFigureOut">
              <a:rPr lang="en-US" smtClean="0"/>
              <a:pPr/>
              <a:t>28-Sep-24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DDF0481-5FA7-4BE6-B24D-834647FD65F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9F120F9-9D1B-4972-9EA6-332CD04337F2}" type="datetimeFigureOut">
              <a:rPr lang="en-US" smtClean="0"/>
              <a:pPr/>
              <a:t>28-Sep-24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DDF0481-5FA7-4BE6-B24D-834647FD65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295400" y="3200400"/>
            <a:ext cx="6400800" cy="45719"/>
          </a:xfrm>
        </p:spPr>
        <p:txBody>
          <a:bodyPr>
            <a:normAutofit fontScale="25000" lnSpcReduction="20000"/>
          </a:bodyPr>
          <a:lstStyle/>
          <a:p>
            <a:endParaRPr lang="en-US" dirty="0"/>
          </a:p>
        </p:txBody>
      </p:sp>
      <p:sp>
        <p:nvSpPr>
          <p:cNvPr id="4" name="Title 3"/>
          <p:cNvSpPr>
            <a:spLocks noGrp="1"/>
          </p:cNvSpPr>
          <p:nvPr>
            <p:ph type="ctrTitle"/>
          </p:nvPr>
        </p:nvSpPr>
        <p:spPr>
          <a:xfrm>
            <a:off x="457200" y="990600"/>
            <a:ext cx="8229600" cy="2514600"/>
          </a:xfrm>
        </p:spPr>
        <p:txBody>
          <a:bodyPr>
            <a:noAutofit/>
          </a:bodyPr>
          <a:lstStyle/>
          <a:p>
            <a:r>
              <a:rPr sz="6000" smtClean="0">
                <a:latin typeface="Algerian" pitchFamily="82" charset="0"/>
              </a:rPr>
              <a:t>PHYSICAL THERAPY SCHEDULING SYSTEM</a:t>
            </a:r>
            <a:endParaRPr lang="en-US" sz="6000" dirty="0">
              <a:latin typeface="Algerian" pitchFamily="82" charset="0"/>
            </a:endParaRPr>
          </a:p>
        </p:txBody>
      </p:sp>
      <p:sp>
        <p:nvSpPr>
          <p:cNvPr id="6" name="TextBox 5"/>
          <p:cNvSpPr txBox="1"/>
          <p:nvPr/>
        </p:nvSpPr>
        <p:spPr>
          <a:xfrm>
            <a:off x="3352800" y="3581400"/>
            <a:ext cx="3788217" cy="1477328"/>
          </a:xfrm>
          <a:prstGeom prst="rect">
            <a:avLst/>
          </a:prstGeom>
          <a:noFill/>
        </p:spPr>
        <p:txBody>
          <a:bodyPr wrap="none" rtlCol="0">
            <a:spAutoFit/>
          </a:bodyPr>
          <a:lstStyle/>
          <a:p>
            <a:r>
              <a:rPr lang="en-US" dirty="0" smtClean="0"/>
              <a:t>3BR23CD088 SHIRISHA TS</a:t>
            </a:r>
          </a:p>
          <a:p>
            <a:r>
              <a:rPr lang="en-US" dirty="0" smtClean="0"/>
              <a:t>3BR23CD071 PRIYANKA G</a:t>
            </a:r>
          </a:p>
          <a:p>
            <a:r>
              <a:rPr lang="en-US" dirty="0" smtClean="0"/>
              <a:t>3BR23CD096 SIRISHA T</a:t>
            </a:r>
          </a:p>
          <a:p>
            <a:r>
              <a:rPr lang="en-US" dirty="0" smtClean="0"/>
              <a:t>3BR23CD086 SANJANA V CHOUDHARI</a:t>
            </a:r>
          </a:p>
          <a:p>
            <a:r>
              <a:rPr lang="en-US" dirty="0" smtClean="0"/>
              <a:t>3BR23CD032 J NITHYA</a:t>
            </a:r>
            <a:endParaRPr lang="en-US"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2438400"/>
            <a:ext cx="6858000" cy="156966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9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96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Physical therapy plays a crucial role in the lives of athletes, acting as corner stone for both performance and injury prevention. Sports injuries such as sore or torn muscles can cause a lot of pain . So this is where physical therapists come into play . Physical therapists help athletes manage and reduce pain , and restore function . They also help sport people achieve fitness , stay active , and prevent injuries.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POC:CRUD :</a:t>
            </a:r>
          </a:p>
          <a:p>
            <a:pPr>
              <a:buNone/>
            </a:pPr>
            <a:r>
              <a:rPr lang="en-US" dirty="0" smtClean="0"/>
              <a:t>Therapy sessions(athlete id)</a:t>
            </a:r>
            <a:r>
              <a:rPr lang="en-US" dirty="0"/>
              <a:t> </a:t>
            </a:r>
            <a:r>
              <a:rPr lang="en-US" dirty="0" smtClean="0"/>
              <a:t>for injured athletes </a:t>
            </a:r>
          </a:p>
          <a:p>
            <a:pPr>
              <a:buNone/>
            </a:pPr>
            <a:r>
              <a:rPr lang="en-US" dirty="0" smtClean="0"/>
              <a:t>Track therapy outcomes (outcome data) and recovery progress.</a:t>
            </a:r>
          </a:p>
          <a:p>
            <a:pPr>
              <a:buNone/>
            </a:pPr>
            <a:r>
              <a:rPr lang="en-US" dirty="0" smtClean="0"/>
              <a:t>CODE : To develop a python based physical therapy scheduling system as a proof of concept (POC),we’ll focus on simple yet extensible structures using OOP’s programming and standard data structure and algorithms. The system will manage therapy sessions, schedule sessions for athletes and track their recovery outcomes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MENU</a:t>
            </a:r>
            <a:endParaRPr lang="en-US" dirty="0"/>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sz="2800" dirty="0" smtClean="0"/>
              <a:t>Classes:</a:t>
            </a:r>
          </a:p>
          <a:p>
            <a:pPr marL="514350" indent="-514350">
              <a:buFont typeface="+mj-lt"/>
              <a:buAutoNum type="arabicPeriod"/>
            </a:pPr>
            <a:r>
              <a:rPr lang="en-US" sz="2800" dirty="0" smtClean="0"/>
              <a:t>Operations (CRUD):</a:t>
            </a:r>
          </a:p>
          <a:p>
            <a:pPr marL="514350" indent="-514350">
              <a:buFont typeface="+mj-lt"/>
              <a:buAutoNum type="arabicPeriod"/>
            </a:pPr>
            <a:r>
              <a:rPr lang="en-US" sz="2800" dirty="0" smtClean="0"/>
              <a:t>Key functions:</a:t>
            </a:r>
          </a:p>
          <a:p>
            <a:pPr marL="514350" indent="-514350">
              <a:buFont typeface="+mj-lt"/>
              <a:buAutoNum type="arabicPeriod"/>
            </a:pPr>
            <a:r>
              <a:rPr lang="en-US" sz="2800" dirty="0" smtClean="0"/>
              <a:t>Data structures used:</a:t>
            </a:r>
          </a:p>
          <a:p>
            <a:pPr marL="514350" indent="-514350">
              <a:buFont typeface="+mj-lt"/>
              <a:buAutoNum type="arabicPeriod"/>
            </a:pPr>
            <a:r>
              <a:rPr lang="en-US" sz="2800" dirty="0" smtClean="0"/>
              <a:t>Example scenarios:</a:t>
            </a:r>
          </a:p>
          <a:p>
            <a:pPr marL="514350" indent="-514350">
              <a:buNone/>
            </a:pPr>
            <a:endParaRPr lang="en-US" sz="2800" dirty="0" smtClean="0"/>
          </a:p>
          <a:p>
            <a:pPr marL="514350" indent="-514350">
              <a:buFont typeface="+mj-lt"/>
              <a:buAutoNum type="arabicPeriod"/>
            </a:pP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1"/>
          </p:nvPr>
        </p:nvSpPr>
        <p:spPr>
          <a:xfrm>
            <a:off x="381000" y="609600"/>
            <a:ext cx="8610600" cy="2971800"/>
          </a:xfrm>
        </p:spPr>
        <p:txBody>
          <a:bodyPr>
            <a:normAutofit lnSpcReduction="10000"/>
          </a:bodyPr>
          <a:lstStyle/>
          <a:p>
            <a:pPr marL="514350" indent="-514350">
              <a:buNone/>
            </a:pPr>
            <a:r>
              <a:rPr lang="en-US" dirty="0" smtClean="0"/>
              <a:t>1.Classes:</a:t>
            </a:r>
          </a:p>
          <a:p>
            <a:pPr marL="514350" indent="-514350">
              <a:buNone/>
            </a:pPr>
            <a:r>
              <a:rPr lang="en-US" dirty="0" smtClean="0"/>
              <a:t>       Athlete : Represents an athlete.</a:t>
            </a:r>
          </a:p>
          <a:p>
            <a:pPr marL="514350" indent="-514350">
              <a:buNone/>
            </a:pPr>
            <a:r>
              <a:rPr lang="en-US" dirty="0" smtClean="0"/>
              <a:t>       Therapy Session : Represents a single physical therapy session.</a:t>
            </a:r>
          </a:p>
          <a:p>
            <a:pPr marL="514350" indent="-514350">
              <a:buNone/>
            </a:pPr>
            <a:r>
              <a:rPr lang="en-US" dirty="0" smtClean="0"/>
              <a:t>       Therapy schedule : Manages and schedules sessions.</a:t>
            </a:r>
          </a:p>
          <a:p>
            <a:pPr marL="514350" indent="-514350">
              <a:buNone/>
            </a:pPr>
            <a:r>
              <a:rPr lang="en-US" dirty="0" smtClean="0"/>
              <a:t>      Out come Tracker : Record and tracks outcomes.  </a:t>
            </a:r>
          </a:p>
          <a:p>
            <a:pPr marL="514350" indent="-514350">
              <a:buNone/>
            </a:pPr>
            <a:endParaRPr lang="en-US" dirty="0"/>
          </a:p>
        </p:txBody>
      </p:sp>
      <p:sp>
        <p:nvSpPr>
          <p:cNvPr id="13" name="Content Placeholder 12"/>
          <p:cNvSpPr>
            <a:spLocks noGrp="1"/>
          </p:cNvSpPr>
          <p:nvPr>
            <p:ph sz="quarter" idx="2"/>
          </p:nvPr>
        </p:nvSpPr>
        <p:spPr>
          <a:xfrm>
            <a:off x="304800" y="3200400"/>
            <a:ext cx="8610600" cy="3276600"/>
          </a:xfrm>
        </p:spPr>
        <p:txBody>
          <a:bodyPr>
            <a:normAutofit lnSpcReduction="10000"/>
          </a:bodyPr>
          <a:lstStyle/>
          <a:p>
            <a:pPr>
              <a:buNone/>
            </a:pPr>
            <a:r>
              <a:rPr lang="en-US" dirty="0" smtClean="0"/>
              <a:t>2. Operations (CRUD):</a:t>
            </a:r>
          </a:p>
          <a:p>
            <a:pPr>
              <a:buNone/>
            </a:pPr>
            <a:r>
              <a:rPr lang="en-US" dirty="0" smtClean="0"/>
              <a:t>       Create , read , update , and delete therapy sessions.</a:t>
            </a:r>
          </a:p>
          <a:p>
            <a:pPr>
              <a:buNone/>
            </a:pPr>
            <a:r>
              <a:rPr lang="en-US" dirty="0" smtClean="0"/>
              <a:t>3.Key Functions:</a:t>
            </a:r>
          </a:p>
          <a:p>
            <a:pPr>
              <a:buNone/>
            </a:pPr>
            <a:r>
              <a:rPr lang="en-US" dirty="0" smtClean="0"/>
              <a:t>        Schedule physical therapy(athlete id</a:t>
            </a:r>
            <a:r>
              <a:rPr lang="en-US" dirty="0" smtClean="0"/>
              <a:t>):</a:t>
            </a:r>
          </a:p>
          <a:p>
            <a:pPr>
              <a:buNone/>
            </a:pPr>
            <a:r>
              <a:rPr lang="en-US" dirty="0" smtClean="0"/>
              <a:t> </a:t>
            </a:r>
            <a:r>
              <a:rPr lang="en-US" dirty="0" smtClean="0"/>
              <a:t>                       </a:t>
            </a:r>
            <a:r>
              <a:rPr lang="en-US" dirty="0" smtClean="0"/>
              <a:t>Schedules </a:t>
            </a:r>
            <a:r>
              <a:rPr lang="en-US" dirty="0" smtClean="0"/>
              <a:t>therapy for given   athlete.</a:t>
            </a:r>
          </a:p>
          <a:p>
            <a:pPr>
              <a:buNone/>
            </a:pPr>
            <a:r>
              <a:rPr lang="en-US" dirty="0" smtClean="0"/>
              <a:t>        Track therapy outcomes(outcome data</a:t>
            </a:r>
            <a:r>
              <a:rPr lang="en-US" dirty="0" smtClean="0"/>
              <a:t>):</a:t>
            </a:r>
          </a:p>
          <a:p>
            <a:pPr>
              <a:buNone/>
            </a:pPr>
            <a:r>
              <a:rPr lang="en-US" dirty="0" smtClean="0"/>
              <a:t> </a:t>
            </a:r>
            <a:r>
              <a:rPr lang="en-US" dirty="0" smtClean="0"/>
              <a:t>                           </a:t>
            </a:r>
            <a:r>
              <a:rPr lang="en-US" dirty="0" smtClean="0"/>
              <a:t>Tracks </a:t>
            </a:r>
            <a:r>
              <a:rPr lang="en-US" dirty="0" smtClean="0"/>
              <a:t>therapy outcomes.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458200" cy="5791200"/>
          </a:xfrm>
        </p:spPr>
        <p:txBody>
          <a:bodyPr/>
          <a:lstStyle/>
          <a:p>
            <a:pPr marL="514350" indent="-514350">
              <a:buNone/>
            </a:pPr>
            <a:r>
              <a:rPr lang="en-US" dirty="0" smtClean="0"/>
              <a:t>4.Data Structures Used:</a:t>
            </a:r>
          </a:p>
          <a:p>
            <a:pPr marL="514350" indent="-514350">
              <a:buNone/>
            </a:pPr>
            <a:r>
              <a:rPr lang="en-US" dirty="0" smtClean="0"/>
              <a:t>           Lists for managing collections of athletes, sessions, etc.</a:t>
            </a:r>
          </a:p>
          <a:p>
            <a:pPr marL="514350" indent="-514350">
              <a:buNone/>
            </a:pPr>
            <a:r>
              <a:rPr lang="en-US" dirty="0" smtClean="0"/>
              <a:t>           Dictionaries for quick lookups by IDs.</a:t>
            </a:r>
          </a:p>
          <a:p>
            <a:pPr marL="514350" indent="-514350">
              <a:buNone/>
            </a:pPr>
            <a:r>
              <a:rPr lang="en-US" dirty="0" smtClean="0"/>
              <a:t> </a:t>
            </a:r>
          </a:p>
          <a:p>
            <a:pPr marL="514350" indent="-514350">
              <a:buNone/>
            </a:pPr>
            <a:r>
              <a:rPr lang="en-US" dirty="0" smtClean="0"/>
              <a:t>5.Example Scenarios:</a:t>
            </a:r>
          </a:p>
          <a:p>
            <a:pPr marL="514350" indent="-514350">
              <a:buNone/>
            </a:pPr>
            <a:r>
              <a:rPr lang="en-US" dirty="0" smtClean="0"/>
              <a:t>            Scheduling a session for an athlete.</a:t>
            </a:r>
          </a:p>
          <a:p>
            <a:pPr marL="514350" indent="-514350">
              <a:buNone/>
            </a:pPr>
            <a:r>
              <a:rPr lang="en-US" dirty="0" smtClean="0"/>
              <a:t>            Updating session details</a:t>
            </a:r>
          </a:p>
          <a:p>
            <a:pPr marL="514350" indent="-514350">
              <a:buNone/>
            </a:pPr>
            <a:r>
              <a:rPr lang="en-US" dirty="0" smtClean="0"/>
              <a:t>            Tracking therapy outcomes.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534400" cy="1938992"/>
          </a:xfrm>
          <a:prstGeom prst="rect">
            <a:avLst/>
          </a:prstGeom>
        </p:spPr>
        <p:txBody>
          <a:bodyPr wrap="square">
            <a:spAutoFit/>
          </a:bodyPr>
          <a:lstStyle/>
          <a:p>
            <a:r>
              <a:rPr lang="en-US" sz="4000" dirty="0" smtClean="0"/>
              <a:t>Real-Life Example</a:t>
            </a:r>
            <a:r>
              <a:rPr lang="en-US" dirty="0" smtClean="0"/>
              <a:t>:</a:t>
            </a:r>
          </a:p>
          <a:p>
            <a:r>
              <a:rPr lang="en-US" dirty="0" smtClean="0"/>
              <a:t> </a:t>
            </a:r>
            <a:r>
              <a:rPr lang="en-US" sz="2000" dirty="0" smtClean="0"/>
              <a:t>Physical Therapy Scheduling System Imagine a sports clinic that provides physical therapy to athletes who have suffered injuries during sports events. The clinic needs a system to manage therapy sessions for different athletes and track their recovery progress over time. Here's how the Physical Therapy Scheduling System could be applied in a real-life scenario:</a:t>
            </a:r>
            <a:endParaRPr lang="en-US" sz="2000" dirty="0"/>
          </a:p>
        </p:txBody>
      </p:sp>
      <p:sp>
        <p:nvSpPr>
          <p:cNvPr id="3" name="Rectangle 2"/>
          <p:cNvSpPr/>
          <p:nvPr/>
        </p:nvSpPr>
        <p:spPr>
          <a:xfrm>
            <a:off x="381000" y="2438400"/>
            <a:ext cx="8458200" cy="3785652"/>
          </a:xfrm>
          <a:prstGeom prst="rect">
            <a:avLst/>
          </a:prstGeom>
        </p:spPr>
        <p:txBody>
          <a:bodyPr wrap="square">
            <a:spAutoFit/>
          </a:bodyPr>
          <a:lstStyle/>
          <a:p>
            <a:pPr marL="457200" indent="-457200">
              <a:buAutoNum type="arabicPeriod"/>
            </a:pPr>
            <a:r>
              <a:rPr lang="en-US" sz="2000" dirty="0" smtClean="0"/>
              <a:t>CRUD</a:t>
            </a:r>
            <a:r>
              <a:rPr lang="en-US" sz="2000" dirty="0" smtClean="0"/>
              <a:t>: Therapy </a:t>
            </a:r>
            <a:r>
              <a:rPr lang="en-US" sz="2000" dirty="0" smtClean="0"/>
              <a:t>Sessions</a:t>
            </a:r>
          </a:p>
          <a:p>
            <a:pPr marL="457200" indent="-457200"/>
            <a:r>
              <a:rPr lang="en-US" sz="2000" dirty="0" smtClean="0"/>
              <a:t> </a:t>
            </a:r>
            <a:r>
              <a:rPr lang="en-US" sz="2000" dirty="0" smtClean="0"/>
              <a:t>● The clinic has a list of therapy sessions scheduled for athletes. For example, they schedule sessions based on the athlete's injury type, availability, and recovery progress. Example: </a:t>
            </a:r>
            <a:endParaRPr lang="en-US" sz="2000" dirty="0" smtClean="0"/>
          </a:p>
          <a:p>
            <a:pPr marL="457200" indent="-457200"/>
            <a:r>
              <a:rPr lang="en-US" sz="2000" dirty="0" smtClean="0"/>
              <a:t>○ </a:t>
            </a:r>
            <a:r>
              <a:rPr lang="en-US" sz="2000" dirty="0" smtClean="0"/>
              <a:t>Create: A new therapy session is created for an athlete who just suffered a knee injury during a basketball match</a:t>
            </a:r>
            <a:r>
              <a:rPr lang="en-US" sz="2000" dirty="0" smtClean="0"/>
              <a:t>.</a:t>
            </a:r>
          </a:p>
          <a:p>
            <a:pPr marL="457200" indent="-457200"/>
            <a:r>
              <a:rPr lang="en-US" sz="2000" dirty="0" smtClean="0"/>
              <a:t> </a:t>
            </a:r>
            <a:r>
              <a:rPr lang="en-US" sz="2000" dirty="0" smtClean="0"/>
              <a:t>○ Read: The therapist views the existing therapy session details to check when the next appointment for an athlete is scheduled</a:t>
            </a:r>
            <a:r>
              <a:rPr lang="en-US" sz="2000" dirty="0" smtClean="0"/>
              <a:t>.</a:t>
            </a:r>
          </a:p>
          <a:p>
            <a:pPr marL="457200" indent="-457200"/>
            <a:r>
              <a:rPr lang="en-US" sz="2000" dirty="0" smtClean="0"/>
              <a:t> </a:t>
            </a:r>
            <a:r>
              <a:rPr lang="en-US" sz="2000" dirty="0" smtClean="0"/>
              <a:t>○ Update: If the athlete cannot attend the session, the therapist updates the session's date and time. </a:t>
            </a:r>
            <a:endParaRPr lang="en-US" sz="2000" dirty="0" smtClean="0"/>
          </a:p>
          <a:p>
            <a:pPr marL="457200" indent="-457200"/>
            <a:r>
              <a:rPr lang="en-US" sz="2000" dirty="0" smtClean="0"/>
              <a:t>○ </a:t>
            </a:r>
            <a:r>
              <a:rPr lang="en-US" sz="2000" dirty="0" smtClean="0"/>
              <a:t>Delete: </a:t>
            </a:r>
            <a:r>
              <a:rPr lang="en-US" sz="2000" dirty="0" smtClean="0"/>
              <a:t> </a:t>
            </a:r>
            <a:r>
              <a:rPr lang="en-US" sz="2000" dirty="0" smtClean="0"/>
              <a:t>After the athlete fully recovers, the therapist removes all </a:t>
            </a:r>
            <a:r>
              <a:rPr lang="en-US" sz="2000" dirty="0" smtClean="0"/>
              <a:t>completed </a:t>
            </a:r>
            <a:r>
              <a:rPr lang="en-US" sz="2000" dirty="0" smtClean="0"/>
              <a:t>therapy sessions from </a:t>
            </a:r>
            <a:r>
              <a:rPr lang="en-US" sz="2000" dirty="0" smtClean="0"/>
              <a:t>the system.</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1"/>
            <a:ext cx="8305800" cy="4093428"/>
          </a:xfrm>
          <a:prstGeom prst="rect">
            <a:avLst/>
          </a:prstGeom>
        </p:spPr>
        <p:txBody>
          <a:bodyPr wrap="square">
            <a:spAutoFit/>
          </a:bodyPr>
          <a:lstStyle/>
          <a:p>
            <a:r>
              <a:rPr lang="en-US" sz="2000" dirty="0" smtClean="0"/>
              <a:t>2. </a:t>
            </a:r>
            <a:r>
              <a:rPr lang="en-US" sz="2000" dirty="0" smtClean="0"/>
              <a:t>Schedule physical therapy(athlete id)</a:t>
            </a:r>
          </a:p>
          <a:p>
            <a:r>
              <a:rPr lang="en-US" sz="2000" dirty="0" smtClean="0"/>
              <a:t> </a:t>
            </a:r>
            <a:r>
              <a:rPr lang="en-US" sz="2000" dirty="0" smtClean="0"/>
              <a:t>● An athlete, let's call him John, has torn his hamstring during a football match. The doctor prescribes physical therapy sessions to help him recover. The system allows the clinic to schedule physical therapy for John by selecting available slots in the therapist's calendar. Example: ○ The clinic schedules 3 sessions per week for the next 4 weeks for John's hamstring therapy. The sessions are booked in advance to ensure John’s recovery stays on </a:t>
            </a:r>
            <a:r>
              <a:rPr lang="en-US" sz="2000" dirty="0" smtClean="0"/>
              <a:t>track</a:t>
            </a:r>
          </a:p>
          <a:p>
            <a:endParaRPr lang="en-US" sz="2000" dirty="0" smtClean="0"/>
          </a:p>
          <a:p>
            <a:r>
              <a:rPr lang="en-US" sz="2000" dirty="0" smtClean="0"/>
              <a:t>. </a:t>
            </a:r>
            <a:r>
              <a:rPr lang="en-US" sz="2000" dirty="0" smtClean="0"/>
              <a:t>3. </a:t>
            </a:r>
            <a:r>
              <a:rPr lang="en-US" sz="2000" dirty="0" smtClean="0"/>
              <a:t>Track therapy outcomes(outcome data)</a:t>
            </a:r>
          </a:p>
          <a:p>
            <a:r>
              <a:rPr lang="en-US" sz="2000" dirty="0" smtClean="0"/>
              <a:t> </a:t>
            </a:r>
            <a:r>
              <a:rPr lang="en-US" sz="2000" dirty="0" smtClean="0"/>
              <a:t>● After each therapy session, the therapist needs to track how the athlete is responding to the therapy. They may record details such as pain levels, range of motion, and muscle strength. The system tracks these outcomes to ensure the athlete is making steady </a:t>
            </a:r>
            <a:r>
              <a:rPr lang="en-US" sz="2000" dirty="0" smtClean="0"/>
              <a:t>progress towards recovery.</a:t>
            </a:r>
            <a:endParaRPr lang="en-US" sz="2000" dirty="0"/>
          </a:p>
        </p:txBody>
      </p:sp>
      <p:sp>
        <p:nvSpPr>
          <p:cNvPr id="4" name="Rectangle 3"/>
          <p:cNvSpPr/>
          <p:nvPr/>
        </p:nvSpPr>
        <p:spPr>
          <a:xfrm>
            <a:off x="457200" y="4495800"/>
            <a:ext cx="8153400" cy="1323439"/>
          </a:xfrm>
          <a:prstGeom prst="rect">
            <a:avLst/>
          </a:prstGeom>
        </p:spPr>
        <p:txBody>
          <a:bodyPr wrap="square">
            <a:spAutoFit/>
          </a:bodyPr>
          <a:lstStyle/>
          <a:p>
            <a:r>
              <a:rPr lang="en-US" sz="2000" dirty="0" smtClean="0"/>
              <a:t>Example: </a:t>
            </a:r>
            <a:endParaRPr lang="en-US" sz="2000" dirty="0" smtClean="0"/>
          </a:p>
          <a:p>
            <a:r>
              <a:rPr lang="en-US" sz="2000" dirty="0" smtClean="0"/>
              <a:t>○ </a:t>
            </a:r>
            <a:r>
              <a:rPr lang="en-US" sz="2000" dirty="0" smtClean="0"/>
              <a:t>After the third week of therapy, John’s therapist logs in the system that John’s range of motion has improved by 30% and his pain levels have decreased. This progress tracking helps the clinic make adjustments to the therapy plan if necessary. </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The Physical Therapy Scheduling System allows a sports clinic to:</a:t>
            </a:r>
          </a:p>
          <a:p>
            <a:r>
              <a:rPr lang="en-US" dirty="0" smtClean="0"/>
              <a:t>Efficiently manage and schedule therapy sessions for athletes.</a:t>
            </a:r>
          </a:p>
          <a:p>
            <a:r>
              <a:rPr lang="en-US" dirty="0" smtClean="0"/>
              <a:t>Track and monitor the athletes recovery progress.</a:t>
            </a:r>
          </a:p>
          <a:p>
            <a:r>
              <a:rPr lang="en-US" dirty="0" smtClean="0"/>
              <a:t>Make adjustments based on outcomes to ensure a full and Swift recovery.</a:t>
            </a:r>
          </a:p>
          <a:p>
            <a:r>
              <a:rPr lang="en-US" dirty="0" smtClean="0"/>
              <a:t>This is beneficial for ensuring that athletes receive timely treatment and that the clinic maintains a well-organized systems for managing therapy schedules.</a:t>
            </a:r>
          </a:p>
          <a:p>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329</TotalTime>
  <Words>773</Words>
  <Application>Microsoft Office PowerPoint</Application>
  <PresentationFormat>On-screen Show (4:3)</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PHYSICAL THERAPY SCHEDULING SYSTEM</vt:lpstr>
      <vt:lpstr>INTRODUCTION</vt:lpstr>
      <vt:lpstr>PROBLEM STATEMENT</vt:lpstr>
      <vt:lpstr>OUTPUT MENU</vt:lpstr>
      <vt:lpstr>Slide 5</vt:lpstr>
      <vt:lpstr>Slide 6</vt:lpstr>
      <vt:lpstr>Slide 7</vt:lpstr>
      <vt:lpstr>Slide 8</vt:lpstr>
      <vt:lpstr>CONCLUSION</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THERAPY SCHEDULING SYSTEM</dc:title>
  <dc:creator>SHIVA KUMAR</dc:creator>
  <cp:lastModifiedBy>SHIVA KUMAR</cp:lastModifiedBy>
  <cp:revision>21</cp:revision>
  <dcterms:created xsi:type="dcterms:W3CDTF">2024-09-26T13:30:08Z</dcterms:created>
  <dcterms:modified xsi:type="dcterms:W3CDTF">2024-09-28T05:14:45Z</dcterms:modified>
</cp:coreProperties>
</file>