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9" r:id="rId4"/>
    <p:sldId id="264" r:id="rId5"/>
    <p:sldId id="302" r:id="rId6"/>
    <p:sldId id="303" r:id="rId7"/>
    <p:sldId id="263" r:id="rId8"/>
    <p:sldId id="265" r:id="rId9"/>
    <p:sldId id="266" r:id="rId10"/>
    <p:sldId id="306" r:id="rId11"/>
    <p:sldId id="307" r:id="rId12"/>
    <p:sldId id="272" r:id="rId13"/>
    <p:sldId id="308" r:id="rId14"/>
    <p:sldId id="304" r:id="rId15"/>
    <p:sldId id="305" r:id="rId16"/>
    <p:sldId id="311" r:id="rId17"/>
    <p:sldId id="312" r:id="rId18"/>
    <p:sldId id="310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" y="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6:38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1 24575,'-3'0'0,"-1"0"0,1 1 0,-1 0 0,1-1 0,-1 1 0,1 1 0,0-1 0,-1 0 0,1 1 0,0 0 0,0 0 0,0 0 0,0 0 0,-3 3 0,-35 39 0,28-28 0,11-14 0,-13 15 0,1 0 0,-17 28 0,29-41 0,0-1 0,-1 1 0,1 0 0,0 0 0,1 0 0,-1 1 0,1-1 0,0 0 0,0 1 0,0-1 0,1 0 0,-1 1 0,1-1 0,0 1 0,0-1 0,1 1 0,-1-1 0,1 0 0,2 6 0,-2-8 0,0 1 0,0-1 0,1 0 0,-1 0 0,1 0 0,0 0 0,0 0 0,-1-1 0,1 1 0,0 0 0,1-1 0,-1 0 0,0 1 0,0-1 0,0 0 0,1 0 0,-1 0 0,1 0 0,-1-1 0,1 1 0,-1-1 0,4 1 0,6 0 0,-1-1 0,0 0 0,0-1 0,13-2 0,61-12 0,-1-3 0,0-5 0,99-40 0,-172 59 0,0-1 0,0 0 0,-1-1 0,11-7 0,-11 0 0,-10 13 0,0-1 0,0 1 0,0-1 0,0 1 0,0 0 0,0-1 0,-1 1 0,1-1 0,0 1 0,0 0 0,0-1 0,0 1 0,-1-1 0,1 1 0,0 0 0,0-1 0,-1 1 0,1 0 0,0-1 0,-1 1 0,1 0 0,0 0 0,-1-1 0,1 1 0,0 0 0,-1 0 0,0-1 0,-4 0 0,0-1 0,0 1 0,0 0 0,0 0 0,0 0 0,-1 1 0,1 0 0,0 0 0,-9 1 0,-59 10 0,45-6 0,-102 16 0,-239 46 0,364-66 0,0 0 0,0 0 0,0 1 0,0-1 0,0 1 0,-5 3 0,10-5 0,0 0 0,0 1 0,0-1 0,0 0 0,0 0 0,0 0 0,-1 0 0,1 0 0,0 1 0,0-1 0,0 0 0,0 0 0,0 0 0,0 0 0,0 1 0,0-1 0,0 0 0,0 0 0,0 0 0,1 0 0,-1 0 0,0 1 0,0-1 0,0 0 0,0 0 0,0 0 0,0 0 0,0 0 0,0 1 0,0-1 0,0 0 0,1 0 0,-1 0 0,0 0 0,0 0 0,0 0 0,0 0 0,0 0 0,0 1 0,1-1 0,-1 0 0,0 0 0,0 0 0,0 0 0,0 0 0,1 0 0,-1 0 0,0 0 0,0 0 0,0 0 0,0 0 0,1 0 0,-1 0 0,27 5 0,412 4 0,-302-10 0,2254-3-2035,-1644 3 2209,-1636 1 322,775 0-7322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7:12.5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25807 442 24575,'-196'-2'0,"-348"-50"0,348 26 0,-213-2 0,-200 28 0,296 4 0,-2114-4 0,2574 5 0,0 6 0,234 49 0,-328-45 0,-49-10 0,-16-1 0,-36 2 0,0-3 0,-1-1 0,-59-6 0,42 1 0,-361-22 0,-226-3 0,483 16 0,24-1 0,-779 10 0,472 6 0,-1369-3 0,1605-13 0,35 0 0,118 8 0,1-3 0,-88-23 0,-28-5 0,-197 8 0,-2 30 0,119 1 0,-4538-3 0,4625-14 0,12 1 0,-505 12 0,317 2 0,327-2 0,0-2 0,0 0 0,0-1 0,-24-8 0,19 4 0,0 2 0,-28-3 0,-160 1 0,133 7 0,-127-16 0,158 8 0,-64-11 0,-159-7 0,-39 1 0,2 0 0,-453 23 0,390 5 0,-3921-2 0,3963-13 0,-8-1 0,-670 15-1365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7:25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0 158 24575,'932'-16'0,"671"4"0,-1009 14 0,93-2 0,-651-2 0,0-1 0,69-17 0,-60 10 0,57-5 0,311 11 0,-217 7 0,-163-3 0,28 1 0,0-3 0,118-18 0,-104 6 0,151-7 0,79 22 0,-128 1 0,-130-4 0,55-10 0,-61 6 0,52-1 0,-1640 6 0,714 3 0,296 38 0,84-2 0,-17-37 0,-2-1 0,123 38 0,242-24 0,-277 45 231,180-27-1827,143-23-5230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7:28.8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24575,'4543'0'0,"-4534"0"0,-1-1 0,0 1 0,0 0 0,0 1 0,0 0 0,0 0 0,15 5 0,-22-6 0,0 1 0,1 0 0,-1-1 0,0 1 0,1 0 0,-1 0 0,0 0 0,0 0 0,0 0 0,0 0 0,0 1 0,0-1 0,0 0 0,0 0 0,0 1 0,0 2 0,0-2 0,0 1 0,-1 0 0,1-1 0,-1 1 0,0 0 0,0-1 0,0 1 0,0 0 0,-1 0 0,1-1 0,-1 1 0,-1 4 0,-5 11 0,-1 1 0,-1-1 0,0 0 0,-2-1 0,0 0 0,-22 25 0,17-22 0,1 1 0,1 0 0,-18 35 0,-37 87 0,33-75 0,-26 77 0,42-98 0,-35 64 0,-4 7 0,-74 186-1365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7:3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2443 216 24575,'-16'-6'0,"0"1"0,0 1 0,0 0 0,-1 1 0,1 1 0,-1 0 0,-25 1 0,-8-2 0,-515-22 0,-2 25 0,272 2 0,-515-1 0,1071 0 0,382-5 0,-254-39 0,-4-30 0,-257 47 0,-70 17 0,0 3 0,0 3 0,66 4 0,-53 0 0,1435 4-856,-1544-5-367,-17 0-4889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05:31:52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0 301 24575,'64'-3'0,"79"-13"0,22-3 0,525 13 0,-398 8 0,116-2 0,-850-32 0,340 22 0,39 4 0,-232-27 0,4-26 0,287 58 0,1 0 0,-1 0 0,0-1 0,1 1 0,-1-1 0,1 0 0,0 0 0,0 0 0,-5-4 0,8 5 0,-1 1 0,1-1 0,-1 1 0,1-1 0,0 1 0,-1-1 0,1 1 0,0-1 0,0 1 0,-1-1 0,1 1 0,0-1 0,0 0 0,0 1 0,0-1 0,0 1 0,0-1 0,0 0 0,0 1 0,0-1 0,0 1 0,0-1 0,0-1 0,1 1 0,0 0 0,0-1 0,0 1 0,-1 0 0,1 0 0,0 0 0,1 0 0,-1 0 0,0 0 0,0 0 0,0 1 0,0-1 0,1 0 0,1 0 0,30-12 0,1 1 0,0 2 0,1 2 0,46-6 0,-11 7 0,-1 2 0,95 7 0,-47 1 0,588-3 0,-649 3 0,90 16 0,-28-3 0,328 10 0,-440-26 0,-1 0 0,0 1 0,0-1 0,0 1 0,8 3 0,-12-4 0,0 0 0,-1 0 0,1 1 0,-1-1 0,1 0 0,-1 0 0,1 1 0,-1-1 0,1 1 0,-1-1 0,1 0 0,-1 1 0,1-1 0,-1 1 0,1-1 0,-1 1 0,0-1 0,1 1 0,-1-1 0,0 1 0,1 1 0,-1-1 0,0 0 0,-1-1 0,1 1 0,0 0 0,0 0 0,-1 0 0,1 0 0,-1 0 0,1-1 0,-1 1 0,1 0 0,-1 0 0,1-1 0,-1 1 0,1 0 0,-1-1 0,0 1 0,0 0 0,1-1 0,-3 1 0,-9 7 0,-2 0 0,1-2 0,-1 1 0,0-2 0,-19 5 0,0 2 0,-93 28-79,-2-5 0,-1-6 0,-222 21 0,-400-18-237,573-31 316,449-21 326,18-3-20,48 22-306,-154 2 0,-154-2 0,32-6 0,10-1 0,130-4-119,1241-46-2642,-336 59 3046,-1946 12 1410,8-3-1695,1524-28 69,75-8-1262,3 25-247,-429 2 1220,-71 4 766,-192-1-66,108 22 1,-162-17 236,-24-9-694,1 0 0,-1 0 0,0 1 1,0-1-1,1 0 0,-1 0 0,0 1 1,0-1-1,1 0 0,-1 1 1,0-1-1,0 0 0,0 1 0,0-1 1,0 0-1,1 1 0,-1-1 0,0 1 1,0-1-1,0 0 0,0 1 0,0-1 1,0 0-1,0 1 0,0-1 0,0 0 1,0 1-1,-1-1 0,1 1 0,0-1 1,0 0-1,0 1 0,-2 1 25,-1 1 1,1-1-1,0 0 0,-1-1 1,1 1-1,-1 0 0,1-1 0,-1 1 1,0-1-1,0 0 0,0 0 1,-3 1-1,-24 6-28,1-1 0,-1-1 0,-50 2 0,-96-5-30,107-4 5,-618-1 5,4766 2-964,-5484 0 1157,5452 0-7638,-3313 23 9480,-707-21-1654,-12-2-14,1 1-1,-1 1 1,0 0 0,0 1 0,0 1 0,21 12 1216,-36-15-1554,-10 3 746,-19 1 35,-248-2-411,191-5-396,1671 4-5139,-776-4 2919,-383 1 558,928 11-133,-1068 2 2498,0 13 0,286 62 1,-531-76 239,-42-11-927,1 0 1,0 0-1,0 0 1,0 0-1,-1 0 1,1 0-1,0 0 0,0 1 1,-1-1-1,1 0 1,0 0-1,0 0 1,0 0-1,0 0 0,-1 1 1,1-1-1,0 0 1,0 0-1,0 0 1,0 1-1,0-1 1,-1 0-1,1 0 0,0 0 1,0 1-1,0-1 1,0 0-1,0 0 1,0 1-1,0-1 0,0 0 1,0 0-1,0 0 1,0 1-1,0-1 1,0 0-1,0 0 1,0 1-1,0-1 0,0 0 1,0 0-1,0 0 1,1 1-1,-1-1 1,0 0-1,0 0 1,0 1-1,0-1 0,0 0 1,1 0-1,-1 0 1,0 0-1,0 1 1,0-1-1,0 0 0,1 0 1,-1 0-1,0 0 1,0 0-1,0 0 1,1 0-1,-1 0 1,0 1-1,0-1 0,1 0 1,-1 0-1,0 0 1,-19 6 624,-60 6 808,0-3 0,-132-2 0,152-6-1074,-708 0-262,474-2-155,1145-1-1070,868 5-2087,-1151 16 2525,-8 50 177,-543-66 736,-12-3-41,1 1 1,-1 1-1,0-1 0,0 1 0,8 3 1,-56 1 2676,17-7-2329,14 0-289,0 1-1,-1 0 0,1 1 0,0 0 0,-20 5 0,31-6-259,0 0 0,0 0 0,0 0 0,0 0 0,0 0 0,0 0 0,0 0 0,1 0 0,-1 0 0,0 0 0,0 0 0,0 0 0,0 0 0,0 0 0,0 0 0,0 0 0,0 0 0,0 0 0,0 0 0,0 0 0,0 0 0,1 0 0,-1 1 0,0-1 0,0 0 0,0 0 0,0 0 0,0 0 0,0 0 0,0 0 0,0 0 0,0 0 0,0 0 0,0 0 0,0 0 0,0 0 0,0 0 0,0 1 0,0-1 0,0 0 0,0 0 0,0 0 0,0 0 0,0 0 0,0 0 0,0 0 0,0 0 0,0 0 0,0 0 0,0 0 0,0 1 0,0-1 0,0 0 0,0 0 0,0 0 0,0 0 0,0 0 0,14 3 0,22 1 0,577 0-1273,-362-5 580,362-1-1522,2042 21-5253,-1630 41 7898,-988-56-161,-5-1 336,1 1-1,-1 2 0,57 19 978,-89-25-1543,0 0 0,1 1 0,-1-1 0,0 0 0,0 1 0,-10 3 766,-22-1 128,-449-2 4689,212-4-6502,-1170 3-1099,1798-1 4307,981 25-2735,-1311-22 407,22 0 0,0 2 0,-1 3 0,56 14 0,-120-17 222,-17-1 305,-1217-3-2353,555-2 36,579 1 1568,-239 10 633,343-8-319,-26 3 239,35-3-250,-1-1 1,1 0 0,-1 0 0,1 1 0,0-1-1,-1 1 1,1-1 0,0 1 0,-1-1-1,1 1 1,0 0 0,0 0 0,-1 0-1,1 0 1,0 0 0,0 0 0,0 0 0,-1 1-1,2-1-44,0 0 0,1 0-1,-1 0 1,0 0 0,0-1-1,1 1 1,-1 0-1,1 0 1,-1 0 0,0-1-1,1 1 1,-1 0 0,1-1-1,0 1 1,-1 0 0,1-1-1,0 1 1,-1-1 0,1 1-1,0-1 1,-1 1-1,1-1 1,0 1 0,0-1-1,0 0 1,0 1 0,1-1-1,24 10 539,-2-5-575,1-1 0,-1-2 0,1 0 0,43-4 0,37 3 0,160 17 0,-195-8 0,-44-6 0,44 3 0,-3-6 0,140-4 0,-163-2 0,-1-3 0,0-1 0,0-3 0,79-31 0,-83 28 0,-21 10 0,0-2 0,-1 0 0,0 0 0,0-2 0,-1 0 0,0-1 0,0-1 0,24-21 0,-27 19 0,1 1 0,0 1 0,27-17 0,-28 19 0,-7 5 0,-1-1 0,0 0 0,0 0 0,-1 0 0,1-1 0,-1 0 0,-1 0 0,1 0 0,-1 0 0,0 0 0,0-1 0,2-9 0,-2 7 0,1 1 0,0-1 0,0 1 0,1-1 0,0 1 0,7-9 0,-5 10 0,1 0 0,0 1 0,0 0 0,0 0 0,1 1 0,0 0 0,0 0 0,0 1 0,15-5 0,-23 9 0,0-1 0,0 1 0,-1 0 0,1 0 0,0 0 0,0-1 0,0 1 0,0 0 0,0 0 0,0 0 0,0 0 0,-1 1 0,1-1 0,0 0 0,0 0 0,0 0 0,0 1 0,0-1 0,0 0 0,-1 1 0,1-1 0,0 1 0,0-1 0,-1 1 0,1-1 0,0 1 0,0 0 0,0 1 0,1 0 0,-1 0 0,0 0 0,0 0 0,0 1 0,-1-1 0,1 0 0,0 0 0,-1 0 0,1 4 0,0 6 0,-1 0 0,0 0 0,-2 13 0,2-25 0,-2 10 0,0 1 0,-1-1 0,0 0 0,0-1 0,-1 1 0,-1 0 0,1-1 0,-2 0 0,1 0 0,-1-1 0,-1 1 0,1-1 0,-1-1 0,-1 1 0,-9 6 0,-10 8 0,-1-1 0,-1-2 0,-36 19 0,-99 44 0,133-70 0,0-1 0,0-2 0,-52 10 0,74-17 0,0 0 0,0 1 0,0 0 0,0 0 0,1 1 0,-15 9 0,21-12 0,0 0 0,0 1 0,0-1 0,0 1 0,0 0 0,1 0 0,-1 0 0,0 0 0,1 0 0,-1 0 0,1 0 0,0 0 0,-1 3 0,1-3 0,1-1 0,0 1 0,0-1 0,0 1 0,0-1 0,0 1 0,0-1 0,0 0 0,0 1 0,1-1 0,-1 1 0,1-1 0,-1 1 0,1-1 0,-1 0 0,1 1 0,0-1 0,0 0 0,-1 1 0,1-1 0,0 0 0,0 0 0,0 0 0,2 1 0,0 1 0,1 0 0,0 0 0,0-1 0,0 0 0,0 1 0,0-1 0,1-1 0,-1 1 0,0-1 0,9 2 0,52 6 0,-40-7 0,562 36-460,2-36-206,-362-3 581,965 0-199,-1183 1 434,1 0-1,-1 1 1,0 1-1,15 3 1,-23-5-125,0 0 1,0 1 0,0-1 0,1 1-1,-1-1 1,0 1 0,0-1-1,0 1 1,0 0 0,-1-1-1,1 1 1,0 0 0,0 0 0,0 0-1,0 0 1,-1 0 0,1-1-1,-1 1 1,2 2 0,-2-2-16,0 0 0,0 1 0,0-1 0,-1 0 0,1 1 1,0-1-1,0 0 0,-1 0 0,1 0 0,-1 1 0,1-1 1,-1 0-1,1 0 0,-1 0 0,0 0 0,0 0 0,0 0 0,1 0 1,-1 0-1,0 0 0,0 0 0,-2 1 0,-6 5-10,0 1 0,-1-2 0,0 1 0,0-1 0,-1-1 0,0 1 0,-13 3 0,-88 23 0,70-22 0,-464 93-1430,-8-35-493,-749 16-1455,-3-81 3347,1016-5-155,200 5 1537,50-3-1331,0 0 0,0 0 21,0 0-21,0 1 0,0-1 0,0 0 1,12 7 697,23 4 154,345 73 2327,-225-53-2553,262 40-1096,-26-6-199,266 96-915,-9-3 781,-561-143 1008,-44-9 911,69 20 1,-92-15-472,-16-7-458,-14-3-131,9-2-76,0 1 0,0 0 0,0-1 0,0 1 0,0-1 0,0 1 0,0-1 0,0 1 0,0-1 0,0 0 0,1 1 0,-1-1 0,0 0 0,0 0 0,1 0 0,-1 1 0,0-1 0,1 0 0,-1 0 0,1 0 0,-1 0 0,1 0 0,0 0 0,-1 0 0,1 0 0,0 0 0,0 0 0,0-1 0,-1 1 0,1 0 0,0 0 0,1 0 0,-1 0 0,0 0 0,0 0 0,0 0 0,1-2 0,0-2 0,1 0 0,-1 0 0,1 1 0,0-1 0,0 1 0,0-1 0,4-5 0,2 1 0,0 0 0,0 1 0,1 0 0,0 1 0,0-1 0,1 2 0,0-1 0,0 1 0,1 1 0,20-8 0,9-1 0,69-14 0,190-10 0,-136 22 0,-46 3 0,101-15 0,-191 24 168,-20 3-321,0 0-1,0 0 1,1 0 0,-1-1-1,0 0 1,-1 0 0,1-1 0,0 0-1,10-6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05:32:01.2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10637 871 24575,'-25'0'0,"1"1"0,-1 1 0,1 2 0,-43 10 0,15-1 0,-1-3 0,-94 7 0,-112-12 0,188-6 0,-2664 0-4343,2708 0 4451,20 0-5,-1 1 0,0-1-1,1 1 1,-1 1 0,0-1 0,1 2 0,-1-1-1,1 1 1,-1 0 0,-12 5 0,19-7-69,1 1 1,0-1-1,-1 0 1,1 1 0,0-1-1,-1 0 1,1 1-1,0-1 1,-1 1-1,1-1 1,0 0 0,0 1-1,-1-1 1,1 1-1,0-1 1,0 1-1,0-1 1,0 1-1,0-1 1,0 1 0,0-1-1,0 1 1,0-1-1,0 1 1,0-1-1,0 1 1,0-1-1,0 1 1,0-1 0,0 1-1,0-1 1,1 0-1,-1 1 1,0-1-1,0 1 1,1-1 0,-1 1-1,0-1 1,1 0-1,-1 1 1,0-1-1,1 0 1,-1 1-1,0-1 1,1 0 0,-1 0-1,1 1 1,-1-1-1,1 0 1,0 1-1,24 13 850,18 2-773,0-2 0,0-2 0,72 11 0,-13-3-97,927 159-960,-759-151 946,-297-30 331,-36 3 0,8 0-47,-253-2-624,-1418 2-5358,873 19 3516,-76 1 244,779-20 1923,-607 17 123,739-17 78,-24 1 313,40-2-424,0 1-1,0-1 1,1 0-1,-1 1 1,0-1-1,0 1 0,0 0 1,0-1-1,1 1 1,-1 0-1,0 0 1,1 0-1,-1 0 1,-1 2-1,3-3-49,0 1 1,0-1-1,0 1 0,0-1 0,0 0 0,0 1 1,0-1-1,0 1 0,0-1 0,0 0 0,0 1 1,1-1-1,-1 1 0,0-1 0,0 0 0,0 1 1,1-1-1,-1 0 0,0 0 0,0 1 1,1-1-1,-1 0 0,0 1 0,1-1 0,-1 0 1,0 0-1,1 0 0,-1 1 0,1-1 0,-1 0 1,0 0-1,1 0 0,-1 0 0,0 0 0,1 0 1,-1 0-1,1 0 0,0 0 0,22 8 465,0-2 0,1-1 0,0 0 0,37 1 1,-10-1 7,386 47 1894,225 11-4175,880 1-1585,-949-50 2919,-5 30 1339,-722-41 4025,-330-15-4019,-235-26-3947,331 15 1968,167 12 175,-1487-90-1453,1417 76 5235,384 22 1058,3235 4-12296,-2023-1 7508,-1255 0 1254,-1 2 452,1-4-1,104-15 1,-167 16-593,0-1-1,-1 1 1,1-2-1,-1 1 0,8-4 1,-13 6-209,0-1-1,-1 1 1,1-1 0,0 1 0,-1-1 0,1 1 0,0-1 0,-1 1 0,1-1-1,0 1 1,-1-1 0,1 0 0,-1 1 0,1-1 0,-1 0 0,0 0 0,1 1-1,-1-1 1,0 0 0,1 0 0,-1 0 0,0 0 0,0 1 0,0-1 0,0 0-1,0 0 1,0 0 0,0 0 0,0 0 0,0 1 0,0-1 0,0 0 0,0 0-1,-1 0 1,1 0 0,0 1 0,-1-1 0,1 0 0,0 0 0,-1 1 0,1-1-1,-1 0 1,1 1 0,-1-1 0,0 0 0,1 1 0,-1-1 0,0 1-1,0-1 1,-8-7 222,0 0-1,0 2 0,0-1 1,-1 1-1,0 0 0,0 1 1,-1 0-1,-11-3 0,-96-25 800,92 27-924,-433-83-1591,-7 26-437,290 40 1418,-2509-192-5433,2654 214 5871,-1973-91-3652,12-115 1645,1956 201 2153,-197-33 1332,179 24-514,53 15-918,1 0 1,-1 0-1,1 0 1,0 0-1,-1 0 0,1 0 1,0 0-1,-1-1 1,1 1-1,-1 0 1,1 0-1,0 0 1,-1 0-1,1-1 1,0 1-1,0 0 1,-1 0-1,1-1 0,0 1 1,-1 0-1,1 0 1,0-1-1,0 1 1,0 0-1,-1-1 1,1 1-1,0 0 1,0-1-1,0 1 1,0 0-1,0-1 0,0 1 1,-1-1-1,1 1 1,0 0-1,0-1 1,0 1-1,0 0 1,0-1-1,1 1 1,-1-1-1,0 1 1,0 0-1,0-1 1,0 1-1,0 0 0,0-1 1,1 1-1,-1 0 1,0-1-1,0 1 1,0 0-1,1-1 1,-1 1-1,0 0 1,0 0-1,1-1 1,-1 1-1,0 0 0,1 0 1,-1 0-1,0-1 1,1 1-1,-1 0 1,0 0-1,1 0 1,27-11 618,-27 11-614,48-13 786,1 3 1,71-5-1,-53 8-292,514-49 2732,5 24-3478,585 9-3832,362 21 3086,-1478 3 1052,163 5 1124,-170-2-255,-1 2 0,69 18 0,-110-23-679,-1 1-1,0 0 0,1 0 0,-1 1 0,0 0 0,0 0 1,-1 0-1,1 1 0,-1 0 0,9 7 0,-13-9-171,1 0 0,-1 0 1,0 0-1,0 0 0,0 0 0,0 1 0,0-1 0,0 0 0,0 1 1,-1-1-1,1 0 0,-1 1 0,0-1 0,1 1 0,-1-1 0,0 1 1,-1-1-1,1 1 0,0-1 0,-1 0 0,1 1 0,-1-1 0,0 0 1,0 1-1,0-1 0,0 0 0,0 0 0,0 0 0,-1 0 1,1 0-1,-3 2 0,-2 5-92,-1 0 0,0-1 0,-1 0 0,0 0 0,-1-1 0,-11 8-1,-63 36-3,22-15-4,-186 140 4,116-80 0,-132 110 0,259-202 0,0 0 0,0 0 0,0 0 0,1 1 0,0-1 0,0 1 0,0 0 0,-2 5 0,4-8 0,1-1 0,-1 0 0,1 0 0,0 0 0,0 0 0,-1 0 0,1 0 0,0 1 0,0-1 0,0 0 0,0 0 0,0 0 0,1 0 0,-1 1 0,0-1 0,0 0 0,1 0 0,-1 0 0,1 0 0,-1 0 0,1 0 0,-1 0 0,1 0 0,0 0 0,0 0 0,-1 0 0,1 0 0,0-1 0,0 1 0,0 0 0,0 0 0,0-1 0,0 1 0,0-1 0,0 1 0,0-1 0,0 1 0,0-1 0,0 1 0,0-1 0,0 0 0,1 0 0,-1 0 0,2 0 0,13 3 0,0-1 0,1 0 0,-1-2 0,0 0 0,1-1 0,17-3 0,99-24 0,-70 12 0,305-70-833,283-60-1127,-40 50 1700,6 63-1,-600 34 331,40-2 509,-54 1-422,1-1 0,-1 1 1,1-1-1,-1 0 0,0 1 1,1-2-1,-1 1 1,0 0-1,0-1 0,1 1 1,-1-1-1,4-3 1,-7 5-152,0 0 1,0-1 0,1 1 0,-1 0 0,0 0 0,0 0 0,0 0 0,1-1 0,-1 1 0,0 0 0,0 0 0,0-1 0,0 1 0,0 0 0,0 0 0,1-1 0,-1 1 0,0 0 0,0 0 0,0-1 0,0 1 0,0 0 0,0 0 0,0-1 0,0 1 0,0 0-1,0 0 1,0-1 0,0 1 0,0 0 0,0-1 0,0 1 0,-1 0 0,1 0 0,0-1 0,0 1 0,0 0 0,-13-7 181,-20 2-23,30 5-163,-743-24-1601,578 25 1206,-965 0-89,1372-11 2488,-30 1-2110,1446 5-3522,-888 6 2539,-637-2 1009,308 3-793,-5 29 460,-410-29 611,-9-1 123,0 0-1,1 0 0,19 13 902,-34-15-1205,-14 2 333,0-1 1,-1 0 0,1-1-1,-26-3 1,23 2-150,-294-22 760,-144-9-2587,-751-44-1917,28 2 508,6 29 464,861 44 1572,-134-5 1647,388-2 1343,64 4-1578,19-2 126,88-5 1139,139 5-1,-159 6-1106,2606-2-5332,-1321 4 3375,-398-2 953,-330 0 4663,-641 0-3987,-3 0 99,-1 0 0,0 0 0,17-15 2116,-22 15-2401,-1 0-30,0-1 1,1 1 0,-1 0-1,0 0 1,0 0-1,1 0 1,-23-9 882,-23-2-169,0 2 1,-1 2-1,-50 0 0,51 3-753,-538-21-1002,-2 25-566,288 2 1266,107-3 215,-261 7-262,437-5 410,2-1 213,0 1 0,0 0-1,0 1 1,-15 5 0,25-7-219,0 1 0,0 0-1,0-1 1,0 1 0,0 0 0,0 0 0,1 0 0,-1 1 0,0-1 0,1 0 0,-1 1 0,0-1 0,1 1 0,0-1 0,-1 1 0,1-1 0,0 1 0,0 0 0,0 0 0,0 0 0,0 0 0,1 0 0,-1 0 0,0 0 0,1 0 0,0 0 0,-1 0 0,1 0 0,0 0 0,0 4 0,1 3-14,1-1 1,0 1 0,0-1-1,1 1 1,0-1-1,1 0 1,-1 0 0,2 0-1,-1-1 1,1 1-1,0-1 1,0 0 0,1 0-1,9 7 1,10 10 9,2-2 0,36 24 0,-57-42-41,44 30 0,95 73 0,61 64 0,-202-168 0,-1 0 0,0 0 0,0 0 0,0 1 0,0-1 0,-1 1 0,1-1 0,1 6 0,-4-9 0,1 0 0,-1 1 0,0-1 0,0 0 0,0 1 0,0-1 0,0 0 0,0 1 0,0-1 0,0 1 0,0-1 0,0 0 0,0 1 0,0-1 0,0 0 0,0 1 0,0-1 0,0 0 0,0 1 0,0-1 0,0 0 0,-1 1 0,1-1 0,0 0 0,0 1 0,0-1 0,-1 0 0,1 0 0,0 1 0,0-1 0,-1 0 0,1 0 0,0 1 0,0-1 0,-1 0 0,-1 1 0,0-1 0,0 0 0,0 1 0,0-1 0,0 0 0,0 0 0,0-1 0,0 1 0,0 0 0,0-1 0,-2 0 0,-8-2 0,1-1 0,0 0 0,1 0 0,-1-1 0,1-1 0,0 0 0,-15-12 0,-3-4 0,-28-32 0,40 36 0,0 1 0,-2 2 0,0-1 0,-1 2 0,-33-19 0,18 17-58,-2 2 1,1 1-1,-44-9 0,-115-15-413,143 28 351,-577-65-1365,-8 38-1044,248 18 1285,302 13 1488,-530-26-1419,0 25 2109,838 0 3669,305-6-5188,1916 10-5175,-1316 3 8131,-2584-1-1668,-731 0-6370,776 0 3456,473 0 3617,1760-2 6058,1137 8-10674,-579 59 392,-13 114 4246,-1345-171 366,-54-6-639,-518-1 1951,-279-4-5122,-185 1-1381,-748 2 1345,1737 0 2339,11 1 82,0-1-1,0-1 1,-19-6 1026,39 3-983,13-2 115,430-91 4832,10 50-4886,469 35-3608,-642 15 3657,502-2-874,-766-3 964,-21 2-597,0 0 1,0 0-1,0 0 1,0-1-1,0 1 1,0 0-1,0 0 0,0 0 1,0 0-1,0 0 1,0-1-1,0 1 0,0 0 1,-1-2 246,1 2-231,0 0-16,0 0 1,-1 0-1,1 0 0,0-1 1,0 1-1,0 0 1,0 0-1,0 0 0,-1 0 1,1 0-1,0 0 1,0 0-1,0 0 1,0 0-1,-1 0 0,1 0 1,0 0-1,0 0 1,0 1-1,-43-11 1098,-569-40-2254,564 48 943,-890-22-2948,242 9 1377,-2109-28-4695,2751 43 6705,-103-4 571,155 4-748,0 0 0,0 0 0,0 0 0,-1 0 0,1-1 0,0 1 0,0-1 0,0 0 0,0 1 0,0-1 0,-3-2 0,5 2-40,0 1 0,0 0 0,0-1 0,0 1 0,0 0 0,0-1 0,0 1 0,0 0 0,0-1 1,0 1-1,0 0 0,0-1 0,0 1 0,0-1 0,0 1 0,0 0 0,1-1 0,-1 1 0,0 0 0,0 0 0,0-1 0,1 1 0,-1 0 0,0-1 0,0 1 0,1 0 0,-1 0 1,0 0-1,1-1 0,-1 1 0,0 0 0,0 0 0,1 0 0,-1 0 0,0 0 0,1-1 0,0 1 0,50-18 1093,62-8 601,167-17-1,123 14 346,-339 25-1777,930-27-838,7 33-777,-403 1 974,-406-4 312,411 10-356,-453 0 367,291 57 1,-398-55 809,-30-4 176,-24-2-168,-32-3 166,40-2-915,-758 1-266,354-4-63,-550 3-235,3885 0-3507,-1594 0 6434,-1659-9 1184,120 1-3347,-1852-18-6506,1338 14 5217,9-50 524,690 59 680,3 2 123,0-2 0,-1 0 0,2-2 1,-19-6-1,25 4 439,12 1-217,19-3 258,34-4 375,0 4 1,106-6-1,-94 10-612,922-46-1306,3 34-2297,1683 15 1100,-1379 4 1368,-278-2 3849,-1414-2-2124,-659 12 2265,997-8-3373,25-2 0,0 1 0,0 2 0,1 1 0,-45 11 0,75-12 0,8-1 0,11 1 0,382 1 805,-223-7-762,621 8-2350,-4 33 1763,-492-16 155,-529-24 2975,103 3-1768,-124-2-955,-382 3-426,602-2 563,3 0 0,0 1 0,1 0 0,-1 2 0,-27 7 0,117-5 583,368-4-760,200 3-536,-4 45 299,-613-47 414,-9-1 0,0-1 0,0 1 0,0 0 0,-1 0 0,1 1 0,0 0 0,-1 0 0,8 3 0,-12-4 0,-1-1 0,0 0 0,0 0 0,0 1 0,0-1 0,0 0 1,0 0-1,0 1 0,0-1 0,0 0 0,0 0 0,0 0 0,0 1 0,0-1 0,0 0 0,0 0 1,0 1-1,-1-1 0,1 0 0,0 0 0,0 0 0,0 1 0,0-1 0,0 0 0,0 0 0,-1 0 0,1 0 1,0 1-1,0-1 0,0 0 0,-1 0 0,1 0 0,0 0 0,0 0 0,0 1 0,-1-1 0,1 0 0,0 0 1,0 0-1,0 0 0,-1 0 0,1 0 0,0 0 0,0 0 0,-1 0 0,1 0 0,0 0 0,0 0 0,-1 0 1,1 0-1,0 0 0,0 0 0,-18 3 159,-78 3 377,-101-6 0,82-2-351,-987 1-1137,1221-7 1493,-16 0-131,915 1-1244,-597 9 616,-288-2 218,-2501 0-1329,2613 0 3835,249 0-2630,-460 2 124,-23 1 0,-19 0 0,-43 4-5,0-2-1,-82-4 0,53-1-141,-3410-38-8369,1573-39 6098,96 3-3,8 27-306,1363 41 2612,-1037-33 1795,1400 35-1324,-318-10 3952,381 14-2482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4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4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2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E890-F9D8-873F-B47A-AA23987D7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848" y="276045"/>
            <a:ext cx="9753963" cy="12530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cs typeface="Times New Roman" panose="02020603050405020304" pitchFamily="18" charset="0"/>
              </a:rPr>
              <a:t>SPEED BREAKER WARNING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DA024-8D2B-6CB9-C660-2C993BCD3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169" y="2001520"/>
            <a:ext cx="7762382" cy="21427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DONE BY:</a:t>
            </a:r>
          </a:p>
          <a:p>
            <a:r>
              <a:rPr lang="en-US" dirty="0">
                <a:solidFill>
                  <a:schemeClr val="tx1"/>
                </a:solidFill>
              </a:rPr>
              <a:t>JEEVESHWARAN.J-811721243020</a:t>
            </a:r>
          </a:p>
          <a:p>
            <a:r>
              <a:rPr lang="en-US" dirty="0">
                <a:solidFill>
                  <a:schemeClr val="tx1"/>
                </a:solidFill>
              </a:rPr>
              <a:t>PRITESH.S-811721243040</a:t>
            </a:r>
          </a:p>
          <a:p>
            <a:r>
              <a:rPr lang="en-US" dirty="0">
                <a:solidFill>
                  <a:schemeClr val="tx1"/>
                </a:solidFill>
              </a:rPr>
              <a:t>PRIYAGANTH.K-811721243041</a:t>
            </a:r>
          </a:p>
          <a:p>
            <a:r>
              <a:rPr lang="en-US" dirty="0">
                <a:solidFill>
                  <a:schemeClr val="tx1"/>
                </a:solidFill>
              </a:rPr>
              <a:t>SANTHOSH.H.S-811721243048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8F38C8-908F-0396-0407-3411C0BFB6F2}"/>
              </a:ext>
            </a:extLst>
          </p:cNvPr>
          <p:cNvCxnSpPr>
            <a:cxnSpLocks/>
          </p:cNvCxnSpPr>
          <p:nvPr/>
        </p:nvCxnSpPr>
        <p:spPr>
          <a:xfrm flipH="1">
            <a:off x="-60385" y="6219645"/>
            <a:ext cx="1225238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74A7C18-438B-F78B-2C88-C72CE17C9E42}"/>
              </a:ext>
            </a:extLst>
          </p:cNvPr>
          <p:cNvSpPr/>
          <p:nvPr/>
        </p:nvSpPr>
        <p:spPr>
          <a:xfrm>
            <a:off x="6676846" y="5874589"/>
            <a:ext cx="4494362" cy="707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988D4-C680-ED2A-7F34-AA6DB57A0732}"/>
              </a:ext>
            </a:extLst>
          </p:cNvPr>
          <p:cNvSpPr txBox="1"/>
          <p:nvPr/>
        </p:nvSpPr>
        <p:spPr>
          <a:xfrm>
            <a:off x="6590582" y="5943600"/>
            <a:ext cx="506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Project Guide: </a:t>
            </a:r>
            <a:r>
              <a:rPr lang="en-US" dirty="0" err="1"/>
              <a:t>Mrs</a:t>
            </a:r>
            <a:r>
              <a:rPr lang="en-US" dirty="0"/>
              <a:t> S.GEETHA M.E.,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6853D1-C303-A33F-56A9-59BB5FFB9F64}"/>
                  </a:ext>
                </a:extLst>
              </p14:cNvPr>
              <p14:cNvContentPartPr/>
              <p14:nvPr/>
            </p14:nvContentPartPr>
            <p14:xfrm>
              <a:off x="829168" y="4077110"/>
              <a:ext cx="1348920" cy="10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="" xmlns:a16="http://schemas.microsoft.com/office/drawing/2014/main" id="{FC6853D1-C303-A33F-56A9-59BB5FFB9F6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0168" y="4068470"/>
                <a:ext cx="1366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B838C2-6B14-C829-118E-34A604AA9D59}"/>
                  </a:ext>
                </a:extLst>
              </p14:cNvPr>
              <p14:cNvContentPartPr/>
              <p14:nvPr/>
            </p14:nvContentPartPr>
            <p14:xfrm>
              <a:off x="2531248" y="4282310"/>
              <a:ext cx="9290520" cy="162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="" xmlns:a16="http://schemas.microsoft.com/office/drawing/2014/main" id="{B4B838C2-6B14-C829-118E-34A604AA9D5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68608" y="4219310"/>
                <a:ext cx="94161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FD0D78-4AF6-5378-3836-4AF38A0DA63D}"/>
                  </a:ext>
                </a:extLst>
              </p14:cNvPr>
              <p14:cNvContentPartPr/>
              <p14:nvPr/>
            </p14:nvContentPartPr>
            <p14:xfrm>
              <a:off x="783808" y="4235150"/>
              <a:ext cx="221400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="" xmlns:a16="http://schemas.microsoft.com/office/drawing/2014/main" id="{73FD0D78-4AF6-5378-3836-4AF38A0DA63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0808" y="4172150"/>
                <a:ext cx="2339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05D61-B4E5-4372-1949-25F4CBC9ED45}"/>
                  </a:ext>
                </a:extLst>
              </p14:cNvPr>
              <p14:cNvContentPartPr/>
              <p14:nvPr/>
            </p14:nvContentPartPr>
            <p14:xfrm>
              <a:off x="1585888" y="4496870"/>
              <a:ext cx="1672560" cy="45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="" xmlns:a16="http://schemas.microsoft.com/office/drawing/2014/main" id="{73005D61-B4E5-4372-1949-25F4CBC9ED45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23248" y="4434230"/>
                <a:ext cx="17982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C9223C-0E9F-81FF-4265-82F0BCBF6E1E}"/>
                  </a:ext>
                </a:extLst>
              </p14:cNvPr>
              <p14:cNvContentPartPr/>
              <p14:nvPr/>
            </p14:nvContentPartPr>
            <p14:xfrm>
              <a:off x="1499848" y="4354310"/>
              <a:ext cx="1325160" cy="77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="" xmlns:a16="http://schemas.microsoft.com/office/drawing/2014/main" id="{34C9223C-0E9F-81FF-4265-82F0BCBF6E1E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36848" y="4291670"/>
                <a:ext cx="145080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41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LIDAR SENSOR MODULE: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543" y="1914744"/>
            <a:ext cx="9972137" cy="4460175"/>
          </a:xfrm>
        </p:spPr>
        <p:txBody>
          <a:bodyPr>
            <a:normAutofit/>
          </a:bodyPr>
          <a:lstStyle/>
          <a:p>
            <a:pPr marL="0" marR="118745" indent="0">
              <a:lnSpc>
                <a:spcPct val="165000"/>
              </a:lnSpc>
              <a:spcBef>
                <a:spcPts val="0"/>
              </a:spcBef>
              <a:spcAft>
                <a:spcPts val="390"/>
              </a:spcAft>
              <a:buNone/>
            </a:pPr>
            <a:r>
              <a:rPr lang="en-US" sz="1800" b="1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LIDAR SENSOR MODULE:</a:t>
            </a:r>
          </a:p>
          <a:p>
            <a:pPr marL="0" marR="118745" indent="0">
              <a:lnSpc>
                <a:spcPct val="165000"/>
              </a:lnSpc>
              <a:spcBef>
                <a:spcPts val="0"/>
              </a:spcBef>
              <a:spcAft>
                <a:spcPts val="39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LiDAR Sensor Module is responsible for detecting the presence of speed breakers and approaching vehicles by measuring distances accurately. It plays a crucial role in the speed breaker early warning system by providing precise distance measurements to the microcontroller for further processing. </a:t>
            </a:r>
          </a:p>
          <a:p>
            <a:pPr marL="0" marR="118745" indent="0">
              <a:lnSpc>
                <a:spcPct val="165000"/>
              </a:lnSpc>
              <a:spcBef>
                <a:spcPts val="0"/>
              </a:spcBef>
              <a:spcAft>
                <a:spcPts val="39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FUNCTIONS:</a:t>
            </a:r>
            <a:endParaRPr lang="en-US" sz="18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18745">
              <a:lnSpc>
                <a:spcPct val="150000"/>
              </a:lnSpc>
              <a:spcBef>
                <a:spcPts val="0"/>
              </a:spcBef>
              <a:spcAft>
                <a:spcPts val="39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LiDAR Sensor: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laser-based sensor capable of measuring distances with high accuracy. Examples include the Garmin LIDAR-Lite v3 or RPLIDAR A1.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7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LIDAR SENSOR MODULE: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/>
          </a:bodyPr>
          <a:lstStyle/>
          <a:p>
            <a:pPr marL="0" marR="118745" indent="0">
              <a:lnSpc>
                <a:spcPct val="165000"/>
              </a:lnSpc>
              <a:spcBef>
                <a:spcPts val="0"/>
              </a:spcBef>
              <a:spcAft>
                <a:spcPts val="390"/>
              </a:spcAft>
              <a:buNone/>
            </a:pPr>
            <a:endParaRPr lang="en-US" sz="18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18745" indent="0">
              <a:lnSpc>
                <a:spcPct val="165000"/>
              </a:lnSpc>
              <a:spcBef>
                <a:spcPts val="0"/>
              </a:spcBef>
              <a:spcAft>
                <a:spcPts val="390"/>
              </a:spcAft>
              <a:buNone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C7A80-9060-3D89-EFC5-2DD68419FDBA}"/>
              </a:ext>
            </a:extLst>
          </p:cNvPr>
          <p:cNvSpPr txBox="1"/>
          <p:nvPr/>
        </p:nvSpPr>
        <p:spPr>
          <a:xfrm>
            <a:off x="1097280" y="1970592"/>
            <a:ext cx="10058400" cy="339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7485" marR="118745" indent="-285750">
              <a:lnSpc>
                <a:spcPct val="165000"/>
              </a:lnSpc>
              <a:spcBef>
                <a:spcPts val="0"/>
              </a:spcBef>
              <a:spcAft>
                <a:spcPts val="39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Microcontroller: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microcontroller like Arduino, ESP32, or Raspberry Pi that interfaces with the LiDAR sensor and processes its data.</a:t>
            </a: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485" marR="118745" indent="-285750">
              <a:lnSpc>
                <a:spcPct val="165000"/>
              </a:lnSpc>
              <a:spcBef>
                <a:spcPts val="0"/>
              </a:spcBef>
              <a:spcAft>
                <a:spcPts val="395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Power Supply: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stable power source, typically 5V DC, to power the LiDAR sensor and the microcontroller. </a:t>
            </a:r>
          </a:p>
          <a:p>
            <a:pPr marL="197485" marR="118745" indent="-285750">
              <a:lnSpc>
                <a:spcPct val="165000"/>
              </a:lnSpc>
              <a:spcBef>
                <a:spcPts val="0"/>
              </a:spcBef>
              <a:spcAft>
                <a:spcPts val="675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Wiring and Connectors: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Cables and connectors to establish electrical connections between the sensor, microcontroller, and power supply.</a:t>
            </a: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4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MICROCONTROLLER MODULE: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170" marR="118745" indent="0">
              <a:lnSpc>
                <a:spcPct val="150000"/>
              </a:lnSpc>
              <a:spcBef>
                <a:spcPts val="0"/>
              </a:spcBef>
              <a:spcAft>
                <a:spcPts val="81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microcontroller module is a crucial part of the speed breaker early warning system, responsible for processing data from sensors, making decisions, and coordinating communication with other modules. </a:t>
            </a:r>
          </a:p>
          <a:p>
            <a:pPr marL="90170" marR="118745" indent="0">
              <a:lnSpc>
                <a:spcPct val="150000"/>
              </a:lnSpc>
              <a:spcBef>
                <a:spcPts val="0"/>
              </a:spcBef>
              <a:spcAft>
                <a:spcPts val="810"/>
              </a:spcAft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FUNCTIONS:</a:t>
            </a:r>
          </a:p>
          <a:p>
            <a:pPr marL="194310" marR="0" indent="-285750">
              <a:lnSpc>
                <a:spcPct val="150000"/>
              </a:lnSpc>
              <a:spcBef>
                <a:spcPts val="0"/>
              </a:spcBef>
              <a:spcAft>
                <a:spcPts val="595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Sensor Data Processing: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Collects data from the LiDAR sensor, which measures distances to detect approaching vehicles and speed breakers. Converts raw sensor data into meaningful information (e.g., distance in centimeters). </a:t>
            </a:r>
          </a:p>
          <a:p>
            <a:pPr marL="194310" marR="0" indent="-285750">
              <a:lnSpc>
                <a:spcPct val="150000"/>
              </a:lnSpc>
              <a:spcBef>
                <a:spcPts val="0"/>
              </a:spcBef>
              <a:spcAft>
                <a:spcPts val="605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Decision Making: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Implements logic to determine when a vehicle is approaching a speed breaker . Sets thresholds and conditions to trigger alerts (e.g., if the distance is less than a certain value). </a:t>
            </a:r>
          </a:p>
          <a:p>
            <a:pPr marL="90170" marR="118745" indent="0">
              <a:lnSpc>
                <a:spcPct val="150000"/>
              </a:lnSpc>
              <a:spcBef>
                <a:spcPts val="0"/>
              </a:spcBef>
              <a:spcAft>
                <a:spcPts val="810"/>
              </a:spcAft>
              <a:buNone/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MICROCONTROLLER MODULE: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18745">
              <a:lnSpc>
                <a:spcPct val="150000"/>
              </a:lnSpc>
              <a:spcBef>
                <a:spcPts val="0"/>
              </a:spcBef>
              <a:spcAft>
                <a:spcPts val="1535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Communication: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Sends processed data and alerts to the communication module. Receives commands or updates from a central server or other modules. 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1555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Control Outputs: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Controls warning systems like LED displays or buzzers to alert drivers. Can interface with other actuators if needed. 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127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Power Management: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Manages power consumption to ensure efficient operation, especially in battery-powered setups.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630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1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COMMUNICATION MODULE: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communication module is a critical component of the speed breaker early warning system, responsible for transmitting data between the sensor nodes and the vehicles or a central server.  </a:t>
            </a:r>
            <a:endParaRPr lang="en-US" sz="18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127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Transmit Data: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Send sensor data and alerts from the microcontroller to a central server, cloud platform, or directly to vehicles. 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127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Receive Data: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Receive commands, configurations, and updates from a central server or control unit. Ensure Real-Time Communication: Maintain low-latency communication to ensure timely alerts for approaching vehicles.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WARNING SYSTEM MODULE: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7485" marR="118745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Detection and Notification: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Receives signals from the microcontroller indicating the detection of a vehicle approaching a speed breaker. Processes these signals to determine the appropriate warning to be issued. </a:t>
            </a:r>
          </a:p>
          <a:p>
            <a:pPr marL="194310" marR="0" indent="-285750">
              <a:lnSpc>
                <a:spcPct val="150000"/>
              </a:lnSpc>
              <a:spcBef>
                <a:spcPts val="0"/>
              </a:spcBef>
              <a:spcAft>
                <a:spcPts val="127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Auditory Alerts: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Activates buzzers or alarms to produce sound alerts when a vehicle is approaching the speed breaker . The sound intensity and pattern can be varied based on proximity and speed of the vehicle.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1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Accuracy</a:t>
            </a:r>
            <a:r>
              <a:rPr lang="en-US" dirty="0"/>
              <a:t>: Ultrasonic sensors provide precise distance measurements, allowing for accurate            detection of speed breakers regardless of their size or shape.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Low Power Consumption</a:t>
            </a:r>
            <a:r>
              <a:rPr lang="en-US" dirty="0"/>
              <a:t>: Ultrasonic sensors typically have low power requirements, making them suitable for use in battery-powered or energy-efficient vehicle systems.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Cost-Effectiveness</a:t>
            </a:r>
            <a:r>
              <a:rPr lang="en-US" dirty="0"/>
              <a:t>: Ultrasonic sensors are often relatively inexpensive compared to other detection technologies, making them a cost-effective solution for speed breaker detection systems.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Fast Response Time</a:t>
            </a:r>
            <a:r>
              <a:rPr lang="en-US" dirty="0"/>
              <a:t>: Ultrasonic sensors typically have fast response times, enabling quick                  detection of speed breakers and providing drivers with timely warnings.  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4CE472-BFC4-A40B-869F-0825C9046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Power Consumption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Ultrasonic sensors typically have low power requirements, making them suitable for use in battery-powered or energy-efficient vehicle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5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61776"/>
            <a:ext cx="10058400" cy="44106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Emergency Response</a:t>
            </a:r>
            <a:r>
              <a:rPr lang="en-US" dirty="0"/>
              <a:t>: IoT-enabled speed breaker detection systems can alert emergency services to potential road hazards, enabling faster response times in the event of accidents or emergencies.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Driver Assistance</a:t>
            </a:r>
            <a:r>
              <a:rPr lang="en-US" dirty="0"/>
              <a:t>: IoT devices installed in vehicles can detect speed breakers ahead and alert drivers through visual or auditory signals, helping them adjust their speed accordingly to ensure safety.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Fast Response Time</a:t>
            </a:r>
            <a:r>
              <a:rPr lang="en-US" dirty="0"/>
              <a:t>: Ultrasonic sensors typically have fast response times, enabling quick                  detection of speed breakers and providing drivers with timely warnings.  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4CE472-BFC4-A40B-869F-0825C9046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Power Consumption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Ultrasonic sensors typically have low power requirements, making them suitable for use in battery-powered or energy-efficient vehicle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0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 In conclusion, the implementation of a speed breaker detection system is crucial for enhancing the safety   of road users and ensuring smooth traffic flow.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 By detecting speed breakers in advance, drivers are able to slow down and navigate these obstacles safely, reducing the risk of accidents and damage to vehicles.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 This technology also helps to improve overall road conditions by alerting authorities to the presence of poorly marked or hidden speed breakers that may pose a threat to drivers.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 Overall, speed breaker detection systems play a vital role in promoting road safety and creating a more efficient and secure driving environment for all.</a:t>
            </a:r>
          </a:p>
        </p:txBody>
      </p:sp>
    </p:spTree>
    <p:extLst>
      <p:ext uri="{BB962C8B-B14F-4D97-AF65-F5344CB8AC3E}">
        <p14:creationId xmlns:p14="http://schemas.microsoft.com/office/powerpoint/2010/main" val="249085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704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Abhishek Sehgal, T. Balachander,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Navaneetha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Varier: "Smart Speed breaker system Using Internet of Things"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Partha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Ray: "A survey of IoT cloud platforms"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M.V.K. Kiran et al.: "An early detection-warning system to identify speed breakers and bumpy roads using sensors in smartphones"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B.S. Nagesh, V.K. Reddy: "Smart Phone Based Speed Breaker Early Warning System"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5C30-FE3E-F622-93C9-CE5B5664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697A-F88C-73AA-F6DC-438043C9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The Speed-Breaker  Warning System aims to provide advanced warning to drivers approaching speed breakers, thereby enhancing road safety.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The system utilizes sensors and microcontroller-based technology to detect the presence of a vehicle and the upcoming speed breaker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Road safety is a critical concern, especially in areas where speed breakers are installed to regulate vehicle speeds.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However, accidents still occur due to drivers failing to notice speed breakers in time, particularly in low visibility conditions or at night.</a:t>
            </a:r>
          </a:p>
        </p:txBody>
      </p:sp>
    </p:spTree>
    <p:extLst>
      <p:ext uri="{BB962C8B-B14F-4D97-AF65-F5344CB8AC3E}">
        <p14:creationId xmlns:p14="http://schemas.microsoft.com/office/powerpoint/2010/main" val="83827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714" y="2581359"/>
            <a:ext cx="8630965" cy="3287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                              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7CF0AA-7396-F2E1-DFD6-AB3BED3EDB1B}"/>
                  </a:ext>
                </a:extLst>
              </p14:cNvPr>
              <p14:cNvContentPartPr/>
              <p14:nvPr/>
            </p14:nvContentPartPr>
            <p14:xfrm>
              <a:off x="1028880" y="1629000"/>
              <a:ext cx="9560160" cy="79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27CF0AA-7396-F2E1-DFD6-AB3BED3ED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1566000"/>
                <a:ext cx="968580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FF08EC-56A1-A582-59C8-846439ADC58E}"/>
                  </a:ext>
                </a:extLst>
              </p14:cNvPr>
              <p14:cNvContentPartPr/>
              <p14:nvPr/>
            </p14:nvContentPartPr>
            <p14:xfrm>
              <a:off x="6488280" y="1659960"/>
              <a:ext cx="4825080" cy="58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FF08EC-56A1-A582-59C8-846439ADC5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5640" y="1597320"/>
                <a:ext cx="4950720" cy="7138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81D96D-A27F-7B32-75AA-3118E46A5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503" y="1177505"/>
            <a:ext cx="4522914" cy="4502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0173"/>
            <a:ext cx="10505248" cy="45202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Ultrasonic sensors emit high-frequency sound waves and measure the time it takes for the waves to bounce back after hitting an object.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These sensors can be installed on vehicles to detect changes in road surface elevation, indicating the presence of a speed breaker ahead.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Cameras installed on vehicles or roadside infrastructure can capture images of the road surface.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cs typeface="Times New Roman" panose="02020603050405020304" pitchFamily="18" charset="0"/>
              </a:rPr>
              <a:t>Image processing algorithms to detect speed breakers based on their distinct visual characteristics, such as shape and color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In-Car Speed Breaker Detection System aims to enhance road safety by providing real-time alerts to drivers when approaching speed breakers.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leveraging sensor technology and advanced signal processing algorithms, this system detects speed breakers ahead and alerts the driver.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microcontroller unit processes the sensor data in real-time and executes the speed breaker detection algorithm.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MCU is responsible for analyzing sensor readings, determining the presence of speed breakers, and triggering alerts when necessary.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4B70E564-0042-355E-A73C-A1EF06252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518345"/>
              </p:ext>
            </p:extLst>
          </p:nvPr>
        </p:nvGraphicFramePr>
        <p:xfrm>
          <a:off x="-1" y="1863307"/>
          <a:ext cx="12192001" cy="499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9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6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382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USED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A Review on Vehicle Speed Detection using Image Processing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November 2017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Balasubramani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Ramasamy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image generation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does not work in low visibility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Pothole and Speed Breaker Detection using Android System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Hamshan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Khan , Vinay </a:t>
                      </a: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Rishiwal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potholes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accuracy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7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FFDC28CE-8E93-F841-4AD0-B3E7B9AAE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814788"/>
              </p:ext>
            </p:extLst>
          </p:nvPr>
        </p:nvGraphicFramePr>
        <p:xfrm>
          <a:off x="-1" y="1880558"/>
          <a:ext cx="12192001" cy="497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1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6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6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469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USED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8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Intelligent speed breaker system design for vehicles using Internet of Things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Ishika Chandra</a:t>
                      </a:r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 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Kamlesh Pandey,</a:t>
                      </a:r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S.K. Sinha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Lidar algorithm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Range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take Process time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6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Federated learning for accurate detection of speed breakers on the road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Razzaque,Md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Mamunurahman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Rashfit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Federated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work in rainy season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6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ARCHITECHTURE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D5C25B-26F6-A043-DC48-A3D762642E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5482"/>
            <a:ext cx="9651262" cy="4022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15445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HARDWARE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REQUIREMENTS </a:t>
            </a:r>
            <a:endParaRPr lang="en-US" i="0" dirty="0">
              <a:solidFill>
                <a:schemeClr val="tx2">
                  <a:lumMod val="1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i="0" dirty="0">
                <a:solidFill>
                  <a:schemeClr val="tx2">
                    <a:lumMod val="10000"/>
                  </a:schemeClr>
                </a:solidFill>
                <a:effectLst/>
                <a:cs typeface="Times New Roman" panose="02020603050405020304" pitchFamily="18" charset="0"/>
              </a:rPr>
              <a:t>Sensor: LIDAR (Light Detection and Ranging).</a:t>
            </a:r>
          </a:p>
          <a:p>
            <a:pPr>
              <a:lnSpc>
                <a:spcPct val="100000"/>
              </a:lnSpc>
            </a:pPr>
            <a:r>
              <a:rPr lang="en-IN" i="0" dirty="0">
                <a:solidFill>
                  <a:schemeClr val="tx2">
                    <a:lumMod val="10000"/>
                  </a:schemeClr>
                </a:solidFill>
                <a:effectLst/>
                <a:cs typeface="Times New Roman" panose="02020603050405020304" pitchFamily="18" charset="0"/>
              </a:rPr>
              <a:t>Microcontroller.</a:t>
            </a:r>
          </a:p>
          <a:p>
            <a:pPr>
              <a:lnSpc>
                <a:spcPct val="100000"/>
              </a:lnSpc>
            </a:pPr>
            <a:r>
              <a:rPr lang="en-IN" i="0" dirty="0">
                <a:solidFill>
                  <a:schemeClr val="tx2">
                    <a:lumMod val="10000"/>
                  </a:schemeClr>
                </a:solidFill>
                <a:effectLst/>
                <a:cs typeface="Times New Roman" panose="02020603050405020304" pitchFamily="18" charset="0"/>
              </a:rPr>
              <a:t>Power Supply.</a:t>
            </a:r>
          </a:p>
          <a:p>
            <a:pPr>
              <a:lnSpc>
                <a:spcPct val="100000"/>
              </a:lnSpc>
            </a:pPr>
            <a:r>
              <a:rPr lang="en-IN" i="0" dirty="0">
                <a:solidFill>
                  <a:schemeClr val="tx2">
                    <a:lumMod val="10000"/>
                  </a:schemeClr>
                </a:solidFill>
                <a:effectLst/>
                <a:cs typeface="Times New Roman" panose="02020603050405020304" pitchFamily="18" charset="0"/>
              </a:rPr>
              <a:t>Mounting Hardware.</a:t>
            </a:r>
            <a:endParaRPr lang="en-IN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Alert System.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9352" y="1699327"/>
            <a:ext cx="4466803" cy="29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REQUIREMENTS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Operating system: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Windows OS.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en-IN" b="1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cs typeface="Times New Roman" panose="02020603050405020304" pitchFamily="18" charset="0"/>
              </a:rPr>
              <a:t>Algorithm for Speed Breaker Detection.</a:t>
            </a:r>
          </a:p>
          <a:p>
            <a:pPr>
              <a:lnSpc>
                <a:spcPct val="200000"/>
              </a:lnSpc>
            </a:pPr>
            <a:r>
              <a:rPr lang="en-IN" dirty="0">
                <a:cs typeface="Times New Roman" panose="02020603050405020304" pitchFamily="18" charset="0"/>
              </a:rPr>
              <a:t>Decision-Making Logic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IN" dirty="0">
                <a:cs typeface="Times New Roman" panose="02020603050405020304" pitchFamily="18" charset="0"/>
              </a:rPr>
              <a:t>Integration with Vehicle Systems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575412" y="1836892"/>
            <a:ext cx="0" cy="372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3076"/>
            <a:ext cx="10058400" cy="401601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LIDAR SENSOR MODULE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MICROCONTROLLER MODULE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COMMUNICATION MODULE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WARNING SYSTEM MODULE 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1083</TotalTime>
  <Words>1433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SPEED BREAKER WARNING SYSTEM</vt:lpstr>
      <vt:lpstr>OBJECTIVES</vt:lpstr>
      <vt:lpstr>EXISTING SYSTEM</vt:lpstr>
      <vt:lpstr>PROPOSED SYSTEM</vt:lpstr>
      <vt:lpstr>LITERATURE SURVEY</vt:lpstr>
      <vt:lpstr>LITERATURE SURVEY</vt:lpstr>
      <vt:lpstr>SYSTEM ARCHITECHTURE</vt:lpstr>
      <vt:lpstr>SYSTEM REQUIREMENTS</vt:lpstr>
      <vt:lpstr>MODULES</vt:lpstr>
      <vt:lpstr>LIDAR SENSOR MODULE:</vt:lpstr>
      <vt:lpstr>LIDAR SENSOR MODULE:</vt:lpstr>
      <vt:lpstr>MICROCONTROLLER MODULE:</vt:lpstr>
      <vt:lpstr>MICROCONTROLLER MODULE:</vt:lpstr>
      <vt:lpstr>COMMUNICATION MODULE:</vt:lpstr>
      <vt:lpstr>WARNING SYSTEM MODULE:</vt:lpstr>
      <vt:lpstr>ADVANTAGE:</vt:lpstr>
      <vt:lpstr>APPLICATION:</vt:lpstr>
      <vt:lpstr>CONCLUSION: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Text Recognition from Visual Content using OpenCV DOMAIN: INFORMATION TECHNOLOGY</dc:title>
  <dc:creator>JEEVESHWARAN J</dc:creator>
  <cp:lastModifiedBy>priya ganth</cp:lastModifiedBy>
  <cp:revision>21</cp:revision>
  <dcterms:created xsi:type="dcterms:W3CDTF">2024-02-08T13:55:51Z</dcterms:created>
  <dcterms:modified xsi:type="dcterms:W3CDTF">2024-06-05T16:29:50Z</dcterms:modified>
</cp:coreProperties>
</file>