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9" d="100"/>
          <a:sy n="59" d="100"/>
        </p:scale>
        <p:origin x="940"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FB09-4FE7-9267-49C311BEEFC7}"/>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FB09-4FE7-9267-49C311BEEFC7}"/>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FB09-4FE7-9267-49C311BEEFC7}"/>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FB09-4FE7-9267-49C311BEEFC7}"/>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FB09-4FE7-9267-49C311BEEFC7}"/>
            </c:ext>
          </c:extLst>
        </c:ser>
        <c:dLbls>
          <c:showLegendKey val="0"/>
          <c:showVal val="0"/>
          <c:showCatName val="0"/>
          <c:showSerName val="0"/>
          <c:showPercent val="0"/>
          <c:showBubbleSize val="0"/>
        </c:dLbls>
        <c:gapWidth val="182"/>
        <c:axId val="1869710031"/>
        <c:axId val="1"/>
      </c:barChart>
      <c:catAx>
        <c:axId val="1869710031"/>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869710031"/>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9/9/2024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9660530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2884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1079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55205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3719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6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8854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2959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37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7344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0843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1354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6635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862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127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501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18089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00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83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57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897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40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930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56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981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03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90876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600" y="3340836"/>
            <a:ext cx="35052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sz="1800" b="0" i="0" u="none" strike="noStrike" kern="1200" cap="none" spc="0" baseline="0" dirty="0" err="1">
                <a:solidFill>
                  <a:schemeClr val="tx1"/>
                </a:solidFill>
                <a:latin typeface="Arial Rounded MT Bold" pitchFamily="34" charset="0"/>
                <a:ea typeface="宋体" charset="0"/>
                <a:cs typeface="Calibri" charset="0"/>
              </a:rPr>
              <a:t>Priyadharshini</a:t>
            </a:r>
            <a:r>
              <a:rPr lang="en-US" altLang="zh-CN" sz="1800" b="0" i="0" u="none" strike="noStrike" kern="1200" cap="none" spc="0" baseline="0" dirty="0">
                <a:solidFill>
                  <a:schemeClr val="tx1"/>
                </a:solidFill>
                <a:latin typeface="Arial Rounded MT Bold" pitchFamily="34" charset="0"/>
                <a:ea typeface="宋体" charset="0"/>
                <a:cs typeface="Calibri" charset="0"/>
              </a:rPr>
              <a:t> G </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539997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312216288,asunm1621312216288</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sz="1800" b="0" i="0" u="none" strike="noStrike" kern="1200" cap="none" spc="0" baseline="0" dirty="0" err="1">
                <a:solidFill>
                  <a:schemeClr val="tx1"/>
                </a:solidFill>
                <a:latin typeface="Arial Rounded MT Bold" pitchFamily="34" charset="0"/>
                <a:ea typeface="宋体" charset="0"/>
                <a:cs typeface="Calibri" charset="0"/>
              </a:rPr>
              <a:t>B.Com</a:t>
            </a:r>
            <a:r>
              <a:rPr lang="en-US" altLang="zh-CN" sz="1800" b="0" i="0" u="none" strike="noStrike" kern="1200" cap="none" spc="0" baseline="0">
                <a:solidFill>
                  <a:schemeClr val="tx1"/>
                </a:solidFill>
                <a:latin typeface="Arial Rounded MT Bold" pitchFamily="34" charset="0"/>
                <a:ea typeface="宋体" charset="0"/>
                <a:cs typeface="Calibri" charset="0"/>
              </a:rPr>
              <a:t> commerce</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Shri </a:t>
            </a:r>
            <a:r>
              <a:rPr lang="en-US" altLang="zh-CN" dirty="0" err="1">
                <a:latin typeface="Arial Rounded MT Bold" pitchFamily="34" charset="0"/>
                <a:cs typeface="Calibri" charset="0"/>
              </a:rPr>
              <a:t>S</a:t>
            </a:r>
            <a:r>
              <a:rPr lang="en-US" altLang="zh-CN" sz="1800" b="0" i="0" u="none" strike="noStrike" kern="1200" cap="none" spc="0" baseline="0" dirty="0" err="1">
                <a:solidFill>
                  <a:schemeClr val="tx1"/>
                </a:solidFill>
                <a:latin typeface="Arial Rounded MT Bold" pitchFamily="34" charset="0"/>
                <a:ea typeface="宋体" charset="0"/>
                <a:cs typeface="Calibri" charset="0"/>
              </a:rPr>
              <a:t>hankaralal</a:t>
            </a: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dirty="0" err="1">
                <a:latin typeface="Arial Rounded MT Bold" pitchFamily="34" charset="0"/>
                <a:cs typeface="Calibri" charset="0"/>
              </a:rPr>
              <a:t>S</a:t>
            </a:r>
            <a:r>
              <a:rPr lang="en-US" altLang="zh-CN" sz="1800" b="0" i="0" u="none" strike="noStrike" kern="1200" cap="none" spc="0" baseline="0" dirty="0" err="1">
                <a:solidFill>
                  <a:schemeClr val="tx1"/>
                </a:solidFill>
                <a:latin typeface="Arial Rounded MT Bold" pitchFamily="34" charset="0"/>
                <a:ea typeface="宋体" charset="0"/>
                <a:cs typeface="Calibri" charset="0"/>
              </a:rPr>
              <a:t>undarbai</a:t>
            </a:r>
            <a:r>
              <a:rPr lang="en-US" altLang="zh-CN" sz="1800" b="0" i="0" u="none" strike="noStrike" kern="1200" cap="none" spc="0" baseline="0" dirty="0">
                <a:solidFill>
                  <a:schemeClr val="tx1"/>
                </a:solidFill>
                <a:latin typeface="Arial Rounded MT Bold" pitchFamily="34" charset="0"/>
                <a:ea typeface="宋体" charset="0"/>
                <a:cs typeface="Calibri" charset="0"/>
              </a:rPr>
              <a:t> </a:t>
            </a:r>
            <a:r>
              <a:rPr lang="en-US" altLang="zh-CN" dirty="0" err="1">
                <a:latin typeface="Arial Rounded MT Bold" pitchFamily="34" charset="0"/>
                <a:cs typeface="Calibri" charset="0"/>
              </a:rPr>
              <a:t>S</a:t>
            </a:r>
            <a:r>
              <a:rPr lang="en-US" altLang="zh-CN" sz="1800" b="0" i="0" u="none" strike="noStrike" kern="1200" cap="none" spc="0" baseline="0" dirty="0" err="1">
                <a:solidFill>
                  <a:schemeClr val="tx1"/>
                </a:solidFill>
                <a:latin typeface="Arial Rounded MT Bold" pitchFamily="34" charset="0"/>
                <a:ea typeface="宋体" charset="0"/>
                <a:cs typeface="Calibri" charset="0"/>
              </a:rPr>
              <a:t>hasun</a:t>
            </a:r>
            <a:r>
              <a:rPr lang="en-US" altLang="zh-CN" sz="1800" b="0" i="0" u="none" strike="noStrike" kern="1200" cap="none" spc="0" baseline="0" dirty="0">
                <a:solidFill>
                  <a:schemeClr val="tx1"/>
                </a:solidFill>
                <a:latin typeface="Arial Rounded MT Bold" pitchFamily="34" charset="0"/>
                <a:ea typeface="宋体" charset="0"/>
                <a:cs typeface="Calibri" charset="0"/>
              </a:rPr>
              <a:t> Jain College </a:t>
            </a:r>
            <a:r>
              <a:rPr lang="en-US" altLang="zh-CN" dirty="0">
                <a:latin typeface="Arial Rounded MT Bold" pitchFamily="34" charset="0"/>
                <a:cs typeface="Calibri" charset="0"/>
              </a:rPr>
              <a:t>F</a:t>
            </a:r>
            <a:r>
              <a:rPr lang="en-US" altLang="zh-CN" sz="1800" b="0" i="0" u="none" strike="noStrike" kern="1200" cap="none" spc="0" baseline="0" dirty="0">
                <a:solidFill>
                  <a:schemeClr val="tx1"/>
                </a:solidFill>
                <a:latin typeface="Arial Rounded MT Bold" pitchFamily="34" charset="0"/>
                <a:ea typeface="宋体" charset="0"/>
                <a:cs typeface="Calibri" charset="0"/>
              </a:rPr>
              <a:t>or </a:t>
            </a:r>
            <a:r>
              <a:rPr lang="en-US" altLang="zh-CN" dirty="0">
                <a:latin typeface="Arial Rounded MT Bold" pitchFamily="34" charset="0"/>
                <a:cs typeface="Calibri" charset="0"/>
              </a:rPr>
              <a:t>W</a:t>
            </a:r>
            <a:r>
              <a:rPr lang="en-US" altLang="zh-CN" sz="1800" b="0" i="0" u="none" strike="noStrike" kern="1200" cap="none" spc="0" baseline="0" dirty="0">
                <a:solidFill>
                  <a:schemeClr val="tx1"/>
                </a:solidFill>
                <a:latin typeface="Arial Rounded MT Bold" pitchFamily="34" charset="0"/>
                <a:ea typeface="宋体" charset="0"/>
                <a:cs typeface="Calibri" charset="0"/>
              </a:rPr>
              <a:t>omen </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06543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36819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extLst>
              <p:ext uri="{D42A27DB-BD31-4B8C-83A1-F6EECF244321}">
                <p14:modId xmlns:p14="http://schemas.microsoft.com/office/powerpoint/2010/main" val="4198467739"/>
              </p:ext>
            </p:extLst>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2466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7453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dirty="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dirty="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3525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5"/>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321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207915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2043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96258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263189" y="1988800"/>
            <a:ext cx="9547559" cy="4320600"/>
          </a:xfrm>
          <a:prstGeom prst="rect">
            <a:avLst/>
          </a:prstGeom>
          <a:noFill/>
          <a:ln w="12700" cap="flat" cmpd="sng">
            <a:noFill/>
            <a:prstDash val="solid"/>
            <a:miter/>
          </a:ln>
        </p:spPr>
      </p:pic>
      <p:sp>
        <p:nvSpPr>
          <p:cNvPr id="141" name="矩形"/>
          <p:cNvSpPr>
            <a:spLocks/>
          </p:cNvSpPr>
          <p:nvPr/>
        </p:nvSpPr>
        <p:spPr>
          <a:xfrm>
            <a:off x="4943466" y="3788761"/>
            <a:ext cx="1152531" cy="367664"/>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3289829" y="3785835"/>
            <a:ext cx="1227518"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6381767" y="3785835"/>
            <a:ext cx="1300159"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56991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5454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Cambria Math" pitchFamily="18" charset="0"/>
                <a:ea typeface="Cambria Math" pitchFamily="18" charset="0"/>
                <a:cs typeface="Calibri" charset="0"/>
              </a:rPr>
              <a:t>Conditional Formatting – Missing          Filter – Remove                                       Formulae – Performance                            Pivot – Summary                                         Gra</a:t>
            </a:r>
            <a:r>
              <a:rPr lang="en-US" altLang="zh-CN" sz="3200" dirty="0">
                <a:latin typeface="Cambria Math" pitchFamily="18" charset="0"/>
                <a:ea typeface="Cambria Math" pitchFamily="18" charset="0"/>
                <a:cs typeface="Calibri" charset="0"/>
              </a:rPr>
              <a:t>ph</a:t>
            </a:r>
            <a:r>
              <a:rPr lang="en-US" altLang="zh-CN" sz="3200" b="0" i="0" u="none" strike="noStrike" kern="1200" cap="none" spc="0" baseline="0" dirty="0">
                <a:solidFill>
                  <a:schemeClr val="tx1"/>
                </a:solidFill>
                <a:latin typeface="Cambria Math" pitchFamily="18" charset="0"/>
                <a:ea typeface="Cambria Math" pitchFamily="18" charset="0"/>
                <a:cs typeface="Calibri" charset="0"/>
              </a:rPr>
              <a:t> – Data Visualization</a:t>
            </a:r>
            <a:endParaRPr lang="zh-CN" altLang="en-US" sz="3200" b="0" i="0" u="none" strike="noStrike" kern="1200" cap="none" spc="0" baseline="0" dirty="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31708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22282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dirty="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dirty="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7946499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406</TotalTime>
  <Words>388</Words>
  <Application>Microsoft Office PowerPoint</Application>
  <PresentationFormat>Widescreen</PresentationFormat>
  <Paragraphs>70</Paragraphs>
  <Slides>12</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Aptos Narrow</vt:lpstr>
      <vt:lpstr>Arial</vt:lpstr>
      <vt:lpstr>Arial Rounded MT Bold</vt:lpstr>
      <vt:lpstr>Bell MT</vt:lpstr>
      <vt:lpstr>Calibri</vt:lpstr>
      <vt:lpstr>Calibri Light</vt:lpstr>
      <vt:lpstr>Cambria Math</vt:lpstr>
      <vt:lpstr>Droid Sans</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 Rajasundaram</cp:lastModifiedBy>
  <cp:revision>16</cp:revision>
  <dcterms:created xsi:type="dcterms:W3CDTF">2024-03-29T15:07:22Z</dcterms:created>
  <dcterms:modified xsi:type="dcterms:W3CDTF">2024-09-09T14:11:34Z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