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7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4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1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4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4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9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2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5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7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rthern lights over a lake and hills">
            <a:extLst>
              <a:ext uri="{FF2B5EF4-FFF2-40B4-BE49-F238E27FC236}">
                <a16:creationId xmlns:a16="http://schemas.microsoft.com/office/drawing/2014/main" id="{B42EDDD1-DBC7-4198-BE05-1F6507903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73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F9771-EF17-437D-A0BF-74C760C5C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br>
              <a:rPr lang="en-US" sz="3800" dirty="0">
                <a:solidFill>
                  <a:schemeClr val="tx1"/>
                </a:solidFill>
              </a:rPr>
            </a:br>
            <a:r>
              <a:rPr lang="en-US" sz="3800" dirty="0">
                <a:solidFill>
                  <a:schemeClr val="tx1"/>
                </a:solidFill>
              </a:rPr>
              <a:t>DIABETICS IN INDIVIDUAL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6FCEE-7250-48DA-9E29-8EBE44B45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SAI PRIYA GOURINENI – Final Exam</a:t>
            </a:r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13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5155-8FAE-4876-9996-AF5E3F71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AB2D-A4D8-435B-A707-9741A92F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2400" kern="12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dataset's goal is to diagnostically forecast whether a patient has diabetes or not.</a:t>
            </a:r>
            <a:br>
              <a:rPr lang="en-US" sz="18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dirty="0">
                <a:effectLst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5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3B2E-1B70-4991-864B-AABC7F37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DC55-3F76-4E83-B2D4-C84C3CD5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do this we use: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2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 am using the K Nearest Neighbor algorithm to predict the outcome; it is essential to find an ideal K value in order to improve the performance of the model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approach will make it easier to compare characteristics and clusters over time.</a:t>
            </a:r>
          </a:p>
        </p:txBody>
      </p:sp>
    </p:spTree>
    <p:extLst>
      <p:ext uri="{BB962C8B-B14F-4D97-AF65-F5344CB8AC3E}">
        <p14:creationId xmlns:p14="http://schemas.microsoft.com/office/powerpoint/2010/main" val="240812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921B-E523-4F3D-AC65-7F361A4F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7042-5AF4-4132-83FE-C7D89E26B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888466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KNN model was tested for the different number of K neighbors which are to be checked for a given point.  At K = 9 neighbors, the model is performing better with an accuracy of 81% on the test data. The confusion matrix of the model illustrates that the false positives, as well as false negatives, are relatively low. Hence, the accuracy.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37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82F"/>
      </a:dk2>
      <a:lt2>
        <a:srgbClr val="F1F3F0"/>
      </a:lt2>
      <a:accent1>
        <a:srgbClr val="944DC3"/>
      </a:accent1>
      <a:accent2>
        <a:srgbClr val="5742B4"/>
      </a:accent2>
      <a:accent3>
        <a:srgbClr val="4D68C3"/>
      </a:accent3>
      <a:accent4>
        <a:srgbClr val="3B87B1"/>
      </a:accent4>
      <a:accent5>
        <a:srgbClr val="4BBEB7"/>
      </a:accent5>
      <a:accent6>
        <a:srgbClr val="3BB179"/>
      </a:accent6>
      <a:hlink>
        <a:srgbClr val="3698A4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Georgia Pro Cond Light</vt:lpstr>
      <vt:lpstr>Speak Pro</vt:lpstr>
      <vt:lpstr>Wingdings</vt:lpstr>
      <vt:lpstr>RetrospectVTI</vt:lpstr>
      <vt:lpstr> DIABETICS IN INDIVIDUAL</vt:lpstr>
      <vt:lpstr>The Problem</vt:lpstr>
      <vt:lpstr>The approach</vt:lpstr>
      <vt:lpstr>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Penguins in Antarctica</dc:title>
  <dc:creator>Spake, Ryan</dc:creator>
  <cp:lastModifiedBy>saipriya gourineni</cp:lastModifiedBy>
  <cp:revision>8</cp:revision>
  <dcterms:created xsi:type="dcterms:W3CDTF">2021-12-13T00:57:41Z</dcterms:created>
  <dcterms:modified xsi:type="dcterms:W3CDTF">2022-12-19T00:59:37Z</dcterms:modified>
</cp:coreProperties>
</file>