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AA09-B94E-4651-82C9-76DFD23D69BC}" v="17" dt="2022-10-22T06:33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9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EB6A-6EC9-49EB-98A1-753D582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15" y="3429000"/>
            <a:ext cx="10572000" cy="885888"/>
          </a:xfrm>
        </p:spPr>
        <p:txBody>
          <a:bodyPr/>
          <a:lstStyle/>
          <a:p>
            <a:r>
              <a:rPr lang="en-IN" sz="4800" dirty="0"/>
              <a:t>Code basics – Resume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A552-F873-41D8-956F-B9A41953B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October Month – Presented By : Priya Gupta</a:t>
            </a: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7A19F-F1BE-4E00-8D57-E83B7EE9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04" y="257059"/>
            <a:ext cx="2150554" cy="215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55800-C261-4D82-9FD1-27E7B06F4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52" y="3063757"/>
            <a:ext cx="1543097" cy="15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C4AB-7593-4BC8-9BB3-603E7794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Major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3C37-6F39-4A75-85BE-79200871D7CE}"/>
              </a:ext>
            </a:extLst>
          </p:cNvPr>
          <p:cNvSpPr txBox="1"/>
          <p:nvPr/>
        </p:nvSpPr>
        <p:spPr>
          <a:xfrm>
            <a:off x="810000" y="2547991"/>
            <a:ext cx="10686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Key Metrics (OT%, IF%, OTIF%) are far behind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an average, orders are delayed 0.42 days from the agreed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Lotus Mart, </a:t>
            </a:r>
            <a:r>
              <a:rPr lang="en-IN" dirty="0" err="1"/>
              <a:t>Coolblue</a:t>
            </a:r>
            <a:r>
              <a:rPr lang="en-IN" dirty="0"/>
              <a:t>, Acclaimed stores have the highest orders as well as delayed the most to deliver the products on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not estimating the right delivery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receiving more orders than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Ghee, curd and butter products are most delayed to deliver.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noticeable improvements in any of the key metrics in the last few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huge gap in IF% for most of the customers. Is it because of less production?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</p:spTree>
    <p:extLst>
      <p:ext uri="{BB962C8B-B14F-4D97-AF65-F5344CB8AC3E}">
        <p14:creationId xmlns:p14="http://schemas.microsoft.com/office/powerpoint/2010/main" val="1085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5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738A-BF5D-4188-B13C-44DD4F463DFD}"/>
              </a:ext>
            </a:extLst>
          </p:cNvPr>
          <p:cNvSpPr txBox="1"/>
          <p:nvPr/>
        </p:nvSpPr>
        <p:spPr>
          <a:xfrm>
            <a:off x="3369924" y="4380932"/>
            <a:ext cx="8484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Surat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018E-A1A3-4429-9AE7-BB8B45DF0A40}"/>
              </a:ext>
            </a:extLst>
          </p:cNvPr>
          <p:cNvSpPr txBox="1"/>
          <p:nvPr/>
        </p:nvSpPr>
        <p:spPr>
          <a:xfrm>
            <a:off x="4828854" y="4636343"/>
            <a:ext cx="16725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Ahmedabad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C46A-6DEB-4D4B-B806-A4BFC78C3B66}"/>
              </a:ext>
            </a:extLst>
          </p:cNvPr>
          <p:cNvSpPr txBox="1"/>
          <p:nvPr/>
        </p:nvSpPr>
        <p:spPr>
          <a:xfrm>
            <a:off x="6916701" y="4317480"/>
            <a:ext cx="12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Vadodra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75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Few key customers didn’t renew their annual contract due to service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Suspected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Late 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Not delivering in Full</a:t>
            </a:r>
          </a:p>
        </p:txBody>
      </p:sp>
    </p:spTree>
    <p:extLst>
      <p:ext uri="{BB962C8B-B14F-4D97-AF65-F5344CB8AC3E}">
        <p14:creationId xmlns:p14="http://schemas.microsoft.com/office/powerpoint/2010/main" val="15219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Expectation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Clear understanding of key metrics</a:t>
            </a:r>
          </a:p>
          <a:p>
            <a:endParaRPr lang="en-I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on-time delivery (OT)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In-full delivery (IF)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OnTime in full (OTIF) %</a:t>
            </a:r>
          </a:p>
        </p:txBody>
      </p:sp>
    </p:spTree>
    <p:extLst>
      <p:ext uri="{BB962C8B-B14F-4D97-AF65-F5344CB8AC3E}">
        <p14:creationId xmlns:p14="http://schemas.microsoft.com/office/powerpoint/2010/main" val="40469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Who Am I 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90318-1AD1-4A02-AD43-705644DD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5" y="2442299"/>
            <a:ext cx="5429840" cy="3896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3B9DE-E3A7-4D78-8C52-F00C86DD9E5B}"/>
              </a:ext>
            </a:extLst>
          </p:cNvPr>
          <p:cNvSpPr txBox="1"/>
          <p:nvPr/>
        </p:nvSpPr>
        <p:spPr>
          <a:xfrm flipH="1">
            <a:off x="6095998" y="2442299"/>
            <a:ext cx="554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Peter Pandey</a:t>
            </a:r>
          </a:p>
          <a:p>
            <a:r>
              <a:rPr lang="en-IN" sz="2400" b="1" dirty="0"/>
              <a:t>Data Analyst – Supply chain Team</a:t>
            </a:r>
          </a:p>
        </p:txBody>
      </p:sp>
    </p:spTree>
    <p:extLst>
      <p:ext uri="{BB962C8B-B14F-4D97-AF65-F5344CB8AC3E}">
        <p14:creationId xmlns:p14="http://schemas.microsoft.com/office/powerpoint/2010/main" val="196008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25AC-5B1D-4D98-9DA5-45075A5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52147"/>
          </a:xfrm>
        </p:spPr>
        <p:txBody>
          <a:bodyPr/>
          <a:lstStyle/>
          <a:p>
            <a:r>
              <a:rPr lang="en-IN" dirty="0"/>
              <a:t>Dashboard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37D66-6B57-49DB-AFFB-5EEB7A20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51" y="1381715"/>
            <a:ext cx="5029902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109</TotalTime>
  <Words>240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poppins</vt:lpstr>
      <vt:lpstr>Wingdings 2</vt:lpstr>
      <vt:lpstr>Quotable</vt:lpstr>
      <vt:lpstr>Code basics – Resume challenge </vt:lpstr>
      <vt:lpstr>Company’s Background</vt:lpstr>
      <vt:lpstr>Company’s Background</vt:lpstr>
      <vt:lpstr>Company’s Background</vt:lpstr>
      <vt:lpstr>Company’s Background</vt:lpstr>
      <vt:lpstr>Problem Statement</vt:lpstr>
      <vt:lpstr>Expectation</vt:lpstr>
      <vt:lpstr>Who Am I ??</vt:lpstr>
      <vt:lpstr>Dashboard Design</vt:lpstr>
      <vt:lpstr>Some Major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basics – Resume challenge</dc:title>
  <dc:creator>Naveen S</dc:creator>
  <cp:lastModifiedBy>Priya Gupta</cp:lastModifiedBy>
  <cp:revision>8</cp:revision>
  <dcterms:created xsi:type="dcterms:W3CDTF">2022-10-22T05:58:05Z</dcterms:created>
  <dcterms:modified xsi:type="dcterms:W3CDTF">2023-12-21T18:21:14Z</dcterms:modified>
</cp:coreProperties>
</file>