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60" r:id="rId3"/>
    <p:sldId id="262" r:id="rId4"/>
    <p:sldId id="265" r:id="rId5"/>
    <p:sldId id="263" r:id="rId6"/>
    <p:sldId id="267" r:id="rId7"/>
    <p:sldId id="261" r:id="rId8"/>
    <p:sldId id="259" r:id="rId9"/>
    <p:sldId id="268" r:id="rId10"/>
    <p:sldId id="25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39221" y="495"/>
        <a:ext cx="9014453" cy="1159498"/>
      </dsp:txXfrm>
    </dsp:sp>
    <dsp:sp modelId="{3277C98F-1612-4699-8E16-4D52CD2CFEFB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39221" y="1449869"/>
        <a:ext cx="9014453" cy="1159498"/>
      </dsp:txXfrm>
    </dsp:sp>
    <dsp:sp modelId="{8F0C5735-0B09-4F0A-94AA-E51F04363D8A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39221" y="2899242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39221" y="2899242"/>
        <a:ext cx="9014453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93560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CODEBASICS RESUME CHALLENGE - SEPTEMBER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0962" y="1271732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Designed and Presented By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PRIYA GUPTA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95595-0391-4DBF-98DB-30AE1C93F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36" y="2607334"/>
            <a:ext cx="770018" cy="77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157-F171-4735-90B2-DC1B7EFF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F53DA-B91D-4747-9804-2FB630E06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223" y="0"/>
            <a:ext cx="12480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04137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966353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666905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42580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89" y="1261551"/>
            <a:ext cx="8159774" cy="5099860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358</TotalTime>
  <Words>193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Slate</vt:lpstr>
      <vt:lpstr>CODEBASICS RESUME CHALLENGE - SEPTEMBER</vt:lpstr>
      <vt:lpstr>Introduction</vt:lpstr>
      <vt:lpstr>PowerPoint Presentation</vt:lpstr>
      <vt:lpstr>PowerPoint Presentation</vt:lpstr>
      <vt:lpstr>PowerPoint Presentation</vt:lpstr>
      <vt:lpstr>PowerPoint Presentation</vt:lpstr>
      <vt:lpstr>Dataset Details</vt:lpstr>
      <vt:lpstr>Mock-up Dashboard  </vt:lpstr>
      <vt:lpstr>Expected outcome after this analysis?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Priya Gupta</cp:lastModifiedBy>
  <cp:revision>3</cp:revision>
  <dcterms:created xsi:type="dcterms:W3CDTF">2022-09-16T13:01:48Z</dcterms:created>
  <dcterms:modified xsi:type="dcterms:W3CDTF">2023-12-21T19:47:06Z</dcterms:modified>
</cp:coreProperties>
</file>