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5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32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6168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10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2025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16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5386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880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86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527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05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8121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83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2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709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718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2998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121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:HEMAPRIYA. </a:t>
            </a:r>
            <a:r>
              <a:rPr lang="en-US" sz="2400" dirty="0" smtClean="0"/>
              <a:t>V</a:t>
            </a:r>
          </a:p>
          <a:p>
            <a:r>
              <a:rPr lang="en-US" sz="2400" dirty="0" smtClean="0"/>
              <a:t>REGISTER NO		</a:t>
            </a:r>
            <a:r>
              <a:rPr lang="en-US" sz="2400" dirty="0" smtClean="0"/>
              <a:t>:312218030</a:t>
            </a:r>
            <a:r>
              <a:rPr lang="en-US" sz="2400" dirty="0" smtClean="0"/>
              <a:t>				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smtClean="0"/>
              <a:t>NM ID(USER NAME)  :EAC162F979202C1859E4F63607D714CA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