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Superstore Data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838200"/>
            <a:ext cx="3124200" cy="381000"/>
          </a:xfrm>
        </p:spPr>
        <p:txBody>
          <a:bodyPr>
            <a:noAutofit/>
          </a:bodyPr>
          <a:lstStyle/>
          <a:p>
            <a:r>
              <a:rPr lang="en-US" sz="1800" u="sng" dirty="0" smtClean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lang="en-US" sz="18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3001" y="1828800"/>
            <a:ext cx="754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Objective</a:t>
            </a:r>
            <a:r>
              <a:rPr lang="en-US" u="sng" dirty="0" smtClean="0"/>
              <a:t>:</a:t>
            </a:r>
            <a:endParaRPr lang="en-US" dirty="0" smtClean="0"/>
          </a:p>
          <a:p>
            <a:r>
              <a:rPr lang="en-US" sz="1400" dirty="0" smtClean="0"/>
              <a:t>This </a:t>
            </a:r>
            <a:r>
              <a:rPr lang="en-US" sz="1400" dirty="0" smtClean="0"/>
              <a:t>dashboard provides an overview of sales and profit performance across regions, categories, and customer segments for the years 2014 to 2017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2667000"/>
            <a:ext cx="403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Key </a:t>
            </a:r>
            <a:r>
              <a:rPr lang="en-US" sz="1600" b="1" u="sng" dirty="0" smtClean="0"/>
              <a:t>Metrics</a:t>
            </a:r>
            <a:r>
              <a:rPr lang="en-US" u="sng" dirty="0" smtClean="0"/>
              <a:t>:</a:t>
            </a:r>
          </a:p>
          <a:p>
            <a:r>
              <a:rPr lang="en-US" sz="1400" dirty="0" smtClean="0"/>
              <a:t>Total </a:t>
            </a:r>
            <a:r>
              <a:rPr lang="en-US" sz="1400" dirty="0" smtClean="0"/>
              <a:t>Sales</a:t>
            </a:r>
            <a:r>
              <a:rPr lang="en-US" sz="1400" b="1" dirty="0" smtClean="0"/>
              <a:t>:</a:t>
            </a:r>
            <a:r>
              <a:rPr lang="en-US" sz="1400" dirty="0" smtClean="0"/>
              <a:t> $</a:t>
            </a:r>
            <a:r>
              <a:rPr lang="en-US" sz="1400" dirty="0" smtClean="0"/>
              <a:t>836,154.03</a:t>
            </a:r>
            <a:endParaRPr lang="en-US" sz="1400" dirty="0" smtClean="0"/>
          </a:p>
          <a:p>
            <a:r>
              <a:rPr lang="en-US" sz="1400" dirty="0" smtClean="0"/>
              <a:t>Total Profit</a:t>
            </a:r>
            <a:r>
              <a:rPr lang="en-US" sz="1400" b="1" dirty="0" smtClean="0"/>
              <a:t>:</a:t>
            </a:r>
            <a:r>
              <a:rPr lang="en-US" sz="1400" dirty="0" smtClean="0"/>
              <a:t> $145,454.95</a:t>
            </a:r>
          </a:p>
          <a:p>
            <a:endParaRPr lang="en-US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1143000" y="3505200"/>
            <a:ext cx="4800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Top </a:t>
            </a:r>
            <a:r>
              <a:rPr lang="en-US" sz="1600" b="1" u="sng" dirty="0" smtClean="0"/>
              <a:t>Performers:</a:t>
            </a:r>
            <a:endParaRPr lang="en-US" b="1" u="sng" dirty="0" smtClean="0"/>
          </a:p>
          <a:p>
            <a:r>
              <a:rPr lang="en-US" sz="1400" dirty="0" smtClean="0"/>
              <a:t>Top Region by Profit</a:t>
            </a:r>
            <a:r>
              <a:rPr lang="en-US" sz="1400" b="1" dirty="0" smtClean="0"/>
              <a:t>:</a:t>
            </a:r>
            <a:r>
              <a:rPr lang="en-US" sz="1400" dirty="0" smtClean="0"/>
              <a:t> East ($47.46K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Top Sub-Category: Phones</a:t>
            </a:r>
          </a:p>
          <a:p>
            <a:r>
              <a:rPr lang="en-US" sz="1400" dirty="0" smtClean="0"/>
              <a:t>Top Customer</a:t>
            </a:r>
            <a:r>
              <a:rPr lang="en-US" sz="1400" b="1" dirty="0" smtClean="0"/>
              <a:t>:</a:t>
            </a:r>
            <a:r>
              <a:rPr lang="en-US" sz="1400" dirty="0" smtClean="0"/>
              <a:t> Sean Miller (highest sales)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43000" y="4572001"/>
            <a:ext cx="7772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dashboard presents a comprehensive view of Superstore’s performance from 2014 to 2017. Total sales amounted to $836,154.03, with a total profit of $145,454.95. The East region led in both sales and profit, followed by the West. Phones were the top-performing sub-category, and Sean Miller was the leading customer by sales.</a:t>
            </a:r>
          </a:p>
          <a:p>
            <a:r>
              <a:rPr lang="en-US" sz="1400" dirty="0" smtClean="0"/>
              <a:t>The Consumer segment contributed the highest profit (48.6%), and Technology appears to be the most profitable category. Overall, the company shows a strong upward trend in both sales and profit, with opportunities for growth in underperforming regions such as the South.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Superstore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</dc:title>
  <dc:creator>somu</dc:creator>
  <cp:lastModifiedBy>sai</cp:lastModifiedBy>
  <cp:revision>4</cp:revision>
  <dcterms:created xsi:type="dcterms:W3CDTF">2006-08-16T00:00:00Z</dcterms:created>
  <dcterms:modified xsi:type="dcterms:W3CDTF">2025-05-14T13:38:01Z</dcterms:modified>
</cp:coreProperties>
</file>