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4" r:id="rId5"/>
    <p:sldId id="262" r:id="rId6"/>
    <p:sldId id="263" r:id="rId7"/>
    <p:sldId id="267" r:id="rId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46" y="-96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355" y="944245"/>
            <a:ext cx="7267575" cy="1691005"/>
          </a:xfrm>
        </p:spPr>
        <p:txBody>
          <a:bodyPr/>
          <a:lstStyle/>
          <a:p>
            <a:r>
              <a:rPr lang="en-IN" altLang="en-US" sz="2800" b="1"/>
              <a:t>AUTOMATED CROP SAVING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130" y="2748280"/>
            <a:ext cx="6913245" cy="1642745"/>
          </a:xfrm>
        </p:spPr>
        <p:txBody>
          <a:bodyPr/>
          <a:lstStyle/>
          <a:p>
            <a:r>
              <a:rPr lang="en-IN" altLang="en-US" sz="1800" b="1"/>
              <a:t>PRIYA J -2018115078</a:t>
            </a:r>
          </a:p>
          <a:p>
            <a:r>
              <a:rPr lang="en-IN" altLang="en-US" sz="1800" b="1"/>
              <a:t>RAJASHREE S -2018115085</a:t>
            </a:r>
          </a:p>
          <a:p>
            <a:r>
              <a:rPr lang="en-IN" altLang="en-US" sz="1800" b="1"/>
              <a:t>KEERTHNA AJ -2018115048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b="1"/>
              <a:t>   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7809" t="18699" r="19653" b="10874"/>
          <a:stretch>
            <a:fillRect/>
          </a:stretch>
        </p:blipFill>
        <p:spPr>
          <a:xfrm>
            <a:off x="323215" y="1022350"/>
            <a:ext cx="8497570" cy="4487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467995"/>
          </a:xfrm>
        </p:spPr>
        <p:txBody>
          <a:bodyPr/>
          <a:lstStyle/>
          <a:p>
            <a:r>
              <a:rPr lang="en-IN" altLang="en-US" sz="2400" b="1"/>
              <a:t>   ARDUINO BOARD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r="13642"/>
          <a:stretch>
            <a:fillRect/>
          </a:stretch>
        </p:blipFill>
        <p:spPr>
          <a:xfrm>
            <a:off x="229235" y="730250"/>
            <a:ext cx="4060825" cy="3314700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514350" y="3905250"/>
            <a:ext cx="1465580" cy="675640"/>
          </a:xfrm>
          <a:prstGeom prst="curvedConnector3">
            <a:avLst>
              <a:gd name="adj1" fmla="val 5004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044700" y="4457700"/>
            <a:ext cx="282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800" b="1"/>
              <a:t>ANALOG PINS ( READS SIGNAL FROM THE ANALOG SENSOR AND CONVERT IT INTO DIGITAL VALUE 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56100" y="2698750"/>
            <a:ext cx="864235" cy="2984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226050" y="2876550"/>
            <a:ext cx="1506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200" b="1"/>
              <a:t>DIGITAL PINS</a:t>
            </a:r>
          </a:p>
          <a:p>
            <a:r>
              <a:rPr lang="en-IN" altLang="en-US" sz="1200" b="1"/>
              <a:t>(LCD IS CONNECTED TO THIS)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11300" y="889000"/>
            <a:ext cx="3709035" cy="196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253355" y="806450"/>
            <a:ext cx="1478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200" b="1"/>
              <a:t>BARREL JACK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720850" y="2277110"/>
            <a:ext cx="3499485" cy="406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316855" y="2113280"/>
            <a:ext cx="1699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000" b="1"/>
              <a:t>MAIN MICROCONTROLLER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4500" y="1399540"/>
            <a:ext cx="3145790" cy="133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940300" y="1221740"/>
            <a:ext cx="2255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200" b="1"/>
              <a:t>VOLATGE REGULATOR( MAINTAINS THE VOLTAGE)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b="1"/>
              <a:t>RAIN SENSOR AND ADC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550" t="704" r="53577" b="31929"/>
          <a:stretch>
            <a:fillRect/>
          </a:stretch>
        </p:blipFill>
        <p:spPr>
          <a:xfrm>
            <a:off x="102870" y="1515110"/>
            <a:ext cx="4728210" cy="2016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202815" y="2810510"/>
            <a:ext cx="65405" cy="20586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982470" y="4909820"/>
            <a:ext cx="17976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/>
              <a:t>SENSING PAD WHERE THE RAIN DROP FALLS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84270" y="2700020"/>
            <a:ext cx="2040255" cy="8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775960" y="2386965"/>
            <a:ext cx="20364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/>
              <a:t>THIS PART IS CONNECTED TO THE ARDUINO BOARD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03985" y="1125220"/>
            <a:ext cx="11430" cy="1168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15415" y="1125220"/>
            <a:ext cx="135636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829560" y="1023620"/>
            <a:ext cx="2385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200" b="1"/>
              <a:t>SENSOR OUTPUT PINS</a:t>
            </a:r>
          </a:p>
        </p:txBody>
      </p:sp>
      <p:graphicFrame>
        <p:nvGraphicFramePr>
          <p:cNvPr id="14" name="Table 13"/>
          <p:cNvGraphicFramePr/>
          <p:nvPr/>
        </p:nvGraphicFramePr>
        <p:xfrm>
          <a:off x="4114165" y="3123565"/>
          <a:ext cx="4410710" cy="304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725"/>
                <a:gridCol w="2165985"/>
              </a:tblGrid>
              <a:tr h="3041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u="sng"/>
                        <a:t>NAME</a:t>
                      </a:r>
                    </a:p>
                    <a:p>
                      <a:pPr>
                        <a:buNone/>
                      </a:pPr>
                      <a:endParaRPr lang="en-IN" altLang="en-US" u="sng"/>
                    </a:p>
                    <a:p>
                      <a:pPr>
                        <a:buNone/>
                      </a:pPr>
                      <a:r>
                        <a:rPr lang="en-IN" altLang="en-US"/>
                        <a:t>1.</a:t>
                      </a:r>
                      <a:r>
                        <a:rPr lang="en-IN" altLang="en-US">
                          <a:solidFill>
                            <a:schemeClr val="bg1"/>
                          </a:solidFill>
                        </a:rPr>
                        <a:t>VCC</a:t>
                      </a:r>
                    </a:p>
                    <a:p>
                      <a:pPr>
                        <a:buNone/>
                      </a:pP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</a:rPr>
                        <a:t>2.GND</a:t>
                      </a:r>
                    </a:p>
                    <a:p>
                      <a:pPr>
                        <a:buNone/>
                      </a:pP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IN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</a:rPr>
                        <a:t>3.A0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u="sng"/>
                        <a:t>FUNCTION</a:t>
                      </a:r>
                      <a:endParaRPr lang="en-IN" altLang="en-US"/>
                    </a:p>
                    <a:p>
                      <a:pPr>
                        <a:buNone/>
                      </a:pP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Connects supply voltage- 5V</a:t>
                      </a:r>
                    </a:p>
                    <a:p>
                      <a:pPr>
                        <a:buNone/>
                      </a:pP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Connected to ground</a:t>
                      </a:r>
                    </a:p>
                    <a:p>
                      <a:pPr>
                        <a:buNone/>
                      </a:pP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Analog pin to get analog output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b="1"/>
              <a:t>CONNECTION OF ADC WITH ARDUINO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94" t="1312" r="73446" b="33034"/>
          <a:stretch>
            <a:fillRect/>
          </a:stretch>
        </p:blipFill>
        <p:spPr>
          <a:xfrm>
            <a:off x="128905" y="1018540"/>
            <a:ext cx="2435225" cy="295465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27100" y="2755900"/>
            <a:ext cx="2729865" cy="685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58850" y="2851150"/>
            <a:ext cx="2172970" cy="10820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00100" y="3232150"/>
            <a:ext cx="2763520" cy="12769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721100" y="3416300"/>
            <a:ext cx="18592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/>
              <a:t>THE 5V,GND AND A0 ARE CONNECTED WITH THE ANALOG DIGITAL CONVERTER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b="1"/>
              <a:t>LCD DISPLAY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465" y="1040765"/>
            <a:ext cx="3942080" cy="26352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82900" y="1587500"/>
            <a:ext cx="2265045" cy="3295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200650" y="1758950"/>
            <a:ext cx="13157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/>
              <a:t>CONNECTED TO THE DIGITAL SIDE OF THE ARDUINO 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b="1"/>
              <a:t>  </a:t>
            </a:r>
            <a:r>
              <a:rPr lang="en-IN" altLang="en-US" sz="2400" b="1"/>
              <a:t> RELAY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6175"/>
            <a:ext cx="5918200" cy="4953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91125" y="1685925"/>
            <a:ext cx="1469390" cy="146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680835" y="1282700"/>
            <a:ext cx="21399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 dirty="0"/>
              <a:t>IN THIS 3 PINS THE POSITIVE AND NEGATIVE PINS ARE CONNECTED TO THE </a:t>
            </a:r>
            <a:r>
              <a:rPr lang="en-IN" altLang="en-US" sz="1600" b="1" dirty="0" smtClean="0"/>
              <a:t>VIN </a:t>
            </a:r>
            <a:r>
              <a:rPr lang="en-IN" altLang="en-US" sz="1600" b="1" dirty="0"/>
              <a:t>AND </a:t>
            </a:r>
            <a:r>
              <a:rPr lang="en-IN" altLang="en-US" sz="1600" b="1" dirty="0" smtClean="0"/>
              <a:t>GND OFTHE ARDUINO BOARD AND THE OTHER </a:t>
            </a:r>
            <a:r>
              <a:rPr lang="en-IN" altLang="en-US" sz="1600" b="1" dirty="0"/>
              <a:t>PIN IS CONNECTED </a:t>
            </a:r>
            <a:r>
              <a:rPr lang="en-IN" altLang="en-US" sz="1600" b="1"/>
              <a:t>TO </a:t>
            </a:r>
            <a:r>
              <a:rPr lang="en-IN" altLang="en-US" sz="1600" b="1" smtClean="0"/>
              <a:t>PD2 </a:t>
            </a:r>
            <a:r>
              <a:rPr lang="en-IN" altLang="en-US" sz="1600" b="1" dirty="0"/>
              <a:t>IN DIGITAL </a:t>
            </a:r>
            <a:r>
              <a:rPr lang="en-IN" altLang="en-US" sz="1600" b="1" dirty="0" smtClean="0"/>
              <a:t>SIDE.</a:t>
            </a:r>
            <a:endParaRPr lang="en-IN" altLang="en-US" sz="1600" b="1" dirty="0"/>
          </a:p>
        </p:txBody>
      </p:sp>
      <p:sp>
        <p:nvSpPr>
          <p:cNvPr id="8" name="Text Box 7"/>
          <p:cNvSpPr txBox="1"/>
          <p:nvPr/>
        </p:nvSpPr>
        <p:spPr>
          <a:xfrm>
            <a:off x="3551555" y="4843145"/>
            <a:ext cx="4770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/>
              <a:t>THE OUTPUT PINS ARE CONNECTED TO THE MOTOR WHICH ROTATES WHEN RAIN IS DETECTED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172</Words>
  <Application>WPS Presentation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1_Blue Waves</vt:lpstr>
      <vt:lpstr>AUTOMATED CROP SAVING SYSTEM</vt:lpstr>
      <vt:lpstr>   BLOCK DIAGRAM</vt:lpstr>
      <vt:lpstr>   ARDUINO BOARD</vt:lpstr>
      <vt:lpstr>RAIN SENSOR AND ADC</vt:lpstr>
      <vt:lpstr>CONNECTION OF ADC WITH ARDUINO</vt:lpstr>
      <vt:lpstr>LCD DISPLAY</vt:lpstr>
      <vt:lpstr>   RELAY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CROP SAVING SYSTEM</dc:title>
  <dc:creator>PRIYA JAYARAMAN</dc:creator>
  <cp:lastModifiedBy>Keerthi</cp:lastModifiedBy>
  <cp:revision>9</cp:revision>
  <dcterms:created xsi:type="dcterms:W3CDTF">2020-10-08T07:37:00Z</dcterms:created>
  <dcterms:modified xsi:type="dcterms:W3CDTF">2020-10-29T09:27:17Z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