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6" r:id="rId6"/>
    <p:sldId id="288" r:id="rId7"/>
    <p:sldId id="297" r:id="rId8"/>
    <p:sldId id="296" r:id="rId9"/>
    <p:sldId id="277" r:id="rId10"/>
    <p:sldId id="279" r:id="rId11"/>
    <p:sldId id="290" r:id="rId12"/>
    <p:sldId id="282" r:id="rId13"/>
    <p:sldId id="281" r:id="rId14"/>
    <p:sldId id="291" r:id="rId15"/>
    <p:sldId id="292" r:id="rId16"/>
    <p:sldId id="293" r:id="rId17"/>
    <p:sldId id="294" r:id="rId18"/>
    <p:sldId id="283" r:id="rId19"/>
    <p:sldId id="295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 autoAdjust="0"/>
    <p:restoredTop sz="94652" autoAdjust="0"/>
  </p:normalViewPr>
  <p:slideViewPr>
    <p:cSldViewPr snapToGrid="0" showGuides="1">
      <p:cViewPr varScale="1">
        <p:scale>
          <a:sx n="72" d="100"/>
          <a:sy n="72" d="100"/>
        </p:scale>
        <p:origin x="258" y="8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Sheet1!$A$2:$A$10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7</c:v>
                </c:pt>
                <c:pt idx="5">
                  <c:v>9</c:v>
                </c:pt>
                <c:pt idx="6">
                  <c:v>12</c:v>
                </c:pt>
                <c:pt idx="7">
                  <c:v>15</c:v>
                </c:pt>
                <c:pt idx="8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221-4E34-B1DE-91754F1A4E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9086552"/>
        <c:axId val="659085568"/>
      </c:lineChart>
      <c:catAx>
        <c:axId val="6590865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59085568"/>
        <c:crosses val="autoZero"/>
        <c:auto val="1"/>
        <c:lblAlgn val="ctr"/>
        <c:lblOffset val="100"/>
        <c:noMultiLvlLbl val="0"/>
      </c:catAx>
      <c:valAx>
        <c:axId val="65908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08655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9-4F49-8CBC-B30308E5CF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9-4F49-8CBC-B30308E5CF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49-4F49-8CBC-B30308E5CFD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49-4F49-8CBC-B30308E5CFD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49-4F49-8CBC-B30308E5CFD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649-4F49-8CBC-B30308E5CFD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7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649-4F49-8CBC-B30308E5C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1"/>
        <c:overlap val="-63"/>
        <c:axId val="389775312"/>
        <c:axId val="389775968"/>
      </c:barChart>
      <c:catAx>
        <c:axId val="389775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89775968"/>
        <c:crosses val="autoZero"/>
        <c:auto val="1"/>
        <c:lblAlgn val="ctr"/>
        <c:lblOffset val="100"/>
        <c:noMultiLvlLbl val="0"/>
      </c:catAx>
      <c:valAx>
        <c:axId val="389775968"/>
        <c:scaling>
          <c:orientation val="minMax"/>
          <c:max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77531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e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jp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jp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35CC19-B70F-49B0-8C01-F94B8D1EE1C9}" type="doc">
      <dgm:prSet loTypeId="urn:microsoft.com/office/officeart/2005/8/layout/list1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IN"/>
        </a:p>
      </dgm:t>
    </dgm:pt>
    <dgm:pt modelId="{959E48FC-6AE1-4036-8F3E-ECDC41316528}">
      <dgm:prSet phldrT="[Text]"/>
      <dgm:spPr/>
      <dgm:t>
        <a:bodyPr/>
        <a:lstStyle/>
        <a:p>
          <a:r>
            <a:rPr lang="en-IN" b="1" dirty="0"/>
            <a:t>Introduction</a:t>
          </a:r>
        </a:p>
      </dgm:t>
    </dgm:pt>
    <dgm:pt modelId="{56406DB5-D91D-4376-96B1-D25A33DF0A98}" type="parTrans" cxnId="{E74CD23F-9FBD-4C98-9443-14A51F731FB1}">
      <dgm:prSet/>
      <dgm:spPr/>
      <dgm:t>
        <a:bodyPr/>
        <a:lstStyle/>
        <a:p>
          <a:endParaRPr lang="en-IN"/>
        </a:p>
      </dgm:t>
    </dgm:pt>
    <dgm:pt modelId="{85411115-874C-4215-BB95-ECD999FD880E}" type="sibTrans" cxnId="{E74CD23F-9FBD-4C98-9443-14A51F731FB1}">
      <dgm:prSet/>
      <dgm:spPr/>
      <dgm:t>
        <a:bodyPr/>
        <a:lstStyle/>
        <a:p>
          <a:endParaRPr lang="en-IN"/>
        </a:p>
      </dgm:t>
    </dgm:pt>
    <dgm:pt modelId="{38447A69-C42A-4090-B990-09772F7D90D7}">
      <dgm:prSet phldrT="[Text]"/>
      <dgm:spPr/>
      <dgm:t>
        <a:bodyPr/>
        <a:lstStyle/>
        <a:p>
          <a:r>
            <a:rPr lang="en-IN" b="1" dirty="0"/>
            <a:t>Project KPIs</a:t>
          </a:r>
        </a:p>
      </dgm:t>
    </dgm:pt>
    <dgm:pt modelId="{3CDB256F-8C8F-4770-9693-87675E3C1D5B}" type="parTrans" cxnId="{84F6B0E1-1A90-4236-8DA0-C33251EF9DFE}">
      <dgm:prSet/>
      <dgm:spPr/>
      <dgm:t>
        <a:bodyPr/>
        <a:lstStyle/>
        <a:p>
          <a:endParaRPr lang="en-IN"/>
        </a:p>
      </dgm:t>
    </dgm:pt>
    <dgm:pt modelId="{14C90BC0-DB73-4E5A-B3DC-184F1C1DE978}" type="sibTrans" cxnId="{84F6B0E1-1A90-4236-8DA0-C33251EF9DFE}">
      <dgm:prSet/>
      <dgm:spPr/>
      <dgm:t>
        <a:bodyPr/>
        <a:lstStyle/>
        <a:p>
          <a:endParaRPr lang="en-IN"/>
        </a:p>
      </dgm:t>
    </dgm:pt>
    <dgm:pt modelId="{2C563C25-0723-4821-8EB5-3CFBADFC605B}">
      <dgm:prSet phldrT="[Text]"/>
      <dgm:spPr/>
      <dgm:t>
        <a:bodyPr/>
        <a:lstStyle/>
        <a:p>
          <a:r>
            <a:rPr lang="en-IN" b="1" dirty="0"/>
            <a:t>Conclusion</a:t>
          </a:r>
        </a:p>
      </dgm:t>
    </dgm:pt>
    <dgm:pt modelId="{228600F8-C02E-4700-8A46-C8680799169D}" type="parTrans" cxnId="{C75EBC44-6122-43B5-B8C5-B08F20C672E4}">
      <dgm:prSet/>
      <dgm:spPr/>
      <dgm:t>
        <a:bodyPr/>
        <a:lstStyle/>
        <a:p>
          <a:endParaRPr lang="en-IN"/>
        </a:p>
      </dgm:t>
    </dgm:pt>
    <dgm:pt modelId="{49E69F06-7539-43B0-B80F-1BE2734F36A0}" type="sibTrans" cxnId="{C75EBC44-6122-43B5-B8C5-B08F20C672E4}">
      <dgm:prSet/>
      <dgm:spPr/>
      <dgm:t>
        <a:bodyPr/>
        <a:lstStyle/>
        <a:p>
          <a:endParaRPr lang="en-IN"/>
        </a:p>
      </dgm:t>
    </dgm:pt>
    <dgm:pt modelId="{49B9BE50-A367-4644-95C5-DCECEB67A9B7}" type="pres">
      <dgm:prSet presAssocID="{8C35CC19-B70F-49B0-8C01-F94B8D1EE1C9}" presName="linear" presStyleCnt="0">
        <dgm:presLayoutVars>
          <dgm:dir/>
          <dgm:animLvl val="lvl"/>
          <dgm:resizeHandles val="exact"/>
        </dgm:presLayoutVars>
      </dgm:prSet>
      <dgm:spPr/>
    </dgm:pt>
    <dgm:pt modelId="{41E6C37C-3796-4514-99A9-F8172F7F7EF8}" type="pres">
      <dgm:prSet presAssocID="{959E48FC-6AE1-4036-8F3E-ECDC41316528}" presName="parentLin" presStyleCnt="0"/>
      <dgm:spPr/>
    </dgm:pt>
    <dgm:pt modelId="{D297247B-7960-462F-8BBE-40CBEA5FF7D7}" type="pres">
      <dgm:prSet presAssocID="{959E48FC-6AE1-4036-8F3E-ECDC41316528}" presName="parentLeftMargin" presStyleLbl="node1" presStyleIdx="0" presStyleCnt="3"/>
      <dgm:spPr/>
    </dgm:pt>
    <dgm:pt modelId="{BD7A4111-B61F-44B0-8E06-64DEFC44FC20}" type="pres">
      <dgm:prSet presAssocID="{959E48FC-6AE1-4036-8F3E-ECDC4131652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19DFBEE-9E79-4CF1-8CAA-3252987AB670}" type="pres">
      <dgm:prSet presAssocID="{959E48FC-6AE1-4036-8F3E-ECDC41316528}" presName="negativeSpace" presStyleCnt="0"/>
      <dgm:spPr/>
    </dgm:pt>
    <dgm:pt modelId="{667B7047-6E7B-40A5-9842-9292DA771CA0}" type="pres">
      <dgm:prSet presAssocID="{959E48FC-6AE1-4036-8F3E-ECDC41316528}" presName="childText" presStyleLbl="conFgAcc1" presStyleIdx="0" presStyleCnt="3">
        <dgm:presLayoutVars>
          <dgm:bulletEnabled val="1"/>
        </dgm:presLayoutVars>
      </dgm:prSet>
      <dgm:spPr/>
    </dgm:pt>
    <dgm:pt modelId="{28418F53-AAF3-4A18-B0CD-A73E8F3379F3}" type="pres">
      <dgm:prSet presAssocID="{85411115-874C-4215-BB95-ECD999FD880E}" presName="spaceBetweenRectangles" presStyleCnt="0"/>
      <dgm:spPr/>
    </dgm:pt>
    <dgm:pt modelId="{20C67810-79CF-42ED-9DEE-092256C29A11}" type="pres">
      <dgm:prSet presAssocID="{38447A69-C42A-4090-B990-09772F7D90D7}" presName="parentLin" presStyleCnt="0"/>
      <dgm:spPr/>
    </dgm:pt>
    <dgm:pt modelId="{0B9D366E-C1B6-43EC-8BC1-F4BC53D5B476}" type="pres">
      <dgm:prSet presAssocID="{38447A69-C42A-4090-B990-09772F7D90D7}" presName="parentLeftMargin" presStyleLbl="node1" presStyleIdx="0" presStyleCnt="3"/>
      <dgm:spPr/>
    </dgm:pt>
    <dgm:pt modelId="{F9924A4F-75E1-480D-B4D5-0881D21B52C7}" type="pres">
      <dgm:prSet presAssocID="{38447A69-C42A-4090-B990-09772F7D90D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92BA6C-E0A1-4200-B0A1-C2F01A16AB4F}" type="pres">
      <dgm:prSet presAssocID="{38447A69-C42A-4090-B990-09772F7D90D7}" presName="negativeSpace" presStyleCnt="0"/>
      <dgm:spPr/>
    </dgm:pt>
    <dgm:pt modelId="{E24171A9-40CC-467B-B378-C793525520FD}" type="pres">
      <dgm:prSet presAssocID="{38447A69-C42A-4090-B990-09772F7D90D7}" presName="childText" presStyleLbl="conFgAcc1" presStyleIdx="1" presStyleCnt="3">
        <dgm:presLayoutVars>
          <dgm:bulletEnabled val="1"/>
        </dgm:presLayoutVars>
      </dgm:prSet>
      <dgm:spPr/>
    </dgm:pt>
    <dgm:pt modelId="{39E3C2BC-F4E1-4F50-B5E2-DBFD1F9FDBE7}" type="pres">
      <dgm:prSet presAssocID="{14C90BC0-DB73-4E5A-B3DC-184F1C1DE978}" presName="spaceBetweenRectangles" presStyleCnt="0"/>
      <dgm:spPr/>
    </dgm:pt>
    <dgm:pt modelId="{7CB366FD-C2D3-4A52-A305-E64EEA9F8DFF}" type="pres">
      <dgm:prSet presAssocID="{2C563C25-0723-4821-8EB5-3CFBADFC605B}" presName="parentLin" presStyleCnt="0"/>
      <dgm:spPr/>
    </dgm:pt>
    <dgm:pt modelId="{DF3B5366-269B-421C-A586-4D208F06259F}" type="pres">
      <dgm:prSet presAssocID="{2C563C25-0723-4821-8EB5-3CFBADFC605B}" presName="parentLeftMargin" presStyleLbl="node1" presStyleIdx="1" presStyleCnt="3"/>
      <dgm:spPr/>
    </dgm:pt>
    <dgm:pt modelId="{01654625-8547-408E-BA9A-AADE3B8C4CF9}" type="pres">
      <dgm:prSet presAssocID="{2C563C25-0723-4821-8EB5-3CFBADFC605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1E8A48D-15EF-44EE-AB22-4DB8AC2B366A}" type="pres">
      <dgm:prSet presAssocID="{2C563C25-0723-4821-8EB5-3CFBADFC605B}" presName="negativeSpace" presStyleCnt="0"/>
      <dgm:spPr/>
    </dgm:pt>
    <dgm:pt modelId="{10A80A3E-7C5D-4B93-B16A-B926E223458D}" type="pres">
      <dgm:prSet presAssocID="{2C563C25-0723-4821-8EB5-3CFBADFC605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74CD23F-9FBD-4C98-9443-14A51F731FB1}" srcId="{8C35CC19-B70F-49B0-8C01-F94B8D1EE1C9}" destId="{959E48FC-6AE1-4036-8F3E-ECDC41316528}" srcOrd="0" destOrd="0" parTransId="{56406DB5-D91D-4376-96B1-D25A33DF0A98}" sibTransId="{85411115-874C-4215-BB95-ECD999FD880E}"/>
    <dgm:cxn modelId="{C75EBC44-6122-43B5-B8C5-B08F20C672E4}" srcId="{8C35CC19-B70F-49B0-8C01-F94B8D1EE1C9}" destId="{2C563C25-0723-4821-8EB5-3CFBADFC605B}" srcOrd="2" destOrd="0" parTransId="{228600F8-C02E-4700-8A46-C8680799169D}" sibTransId="{49E69F06-7539-43B0-B80F-1BE2734F36A0}"/>
    <dgm:cxn modelId="{0A6DCC78-50DA-4558-ACA5-416B33D48807}" type="presOf" srcId="{38447A69-C42A-4090-B990-09772F7D90D7}" destId="{F9924A4F-75E1-480D-B4D5-0881D21B52C7}" srcOrd="1" destOrd="0" presId="urn:microsoft.com/office/officeart/2005/8/layout/list1"/>
    <dgm:cxn modelId="{652A9987-64C7-4F53-9690-53DD7F09095D}" type="presOf" srcId="{2C563C25-0723-4821-8EB5-3CFBADFC605B}" destId="{DF3B5366-269B-421C-A586-4D208F06259F}" srcOrd="0" destOrd="0" presId="urn:microsoft.com/office/officeart/2005/8/layout/list1"/>
    <dgm:cxn modelId="{60429E89-6653-4BA5-B8C0-F1002FC52AC4}" type="presOf" srcId="{2C563C25-0723-4821-8EB5-3CFBADFC605B}" destId="{01654625-8547-408E-BA9A-AADE3B8C4CF9}" srcOrd="1" destOrd="0" presId="urn:microsoft.com/office/officeart/2005/8/layout/list1"/>
    <dgm:cxn modelId="{6DFD52A8-1066-4696-A3E2-D7CE6A5D6A81}" type="presOf" srcId="{959E48FC-6AE1-4036-8F3E-ECDC41316528}" destId="{D297247B-7960-462F-8BBE-40CBEA5FF7D7}" srcOrd="0" destOrd="0" presId="urn:microsoft.com/office/officeart/2005/8/layout/list1"/>
    <dgm:cxn modelId="{E560C2B0-9FE4-4346-8DC4-2D9DEAD1E3C9}" type="presOf" srcId="{8C35CC19-B70F-49B0-8C01-F94B8D1EE1C9}" destId="{49B9BE50-A367-4644-95C5-DCECEB67A9B7}" srcOrd="0" destOrd="0" presId="urn:microsoft.com/office/officeart/2005/8/layout/list1"/>
    <dgm:cxn modelId="{84F6B0E1-1A90-4236-8DA0-C33251EF9DFE}" srcId="{8C35CC19-B70F-49B0-8C01-F94B8D1EE1C9}" destId="{38447A69-C42A-4090-B990-09772F7D90D7}" srcOrd="1" destOrd="0" parTransId="{3CDB256F-8C8F-4770-9693-87675E3C1D5B}" sibTransId="{14C90BC0-DB73-4E5A-B3DC-184F1C1DE978}"/>
    <dgm:cxn modelId="{2747DBE5-C9F9-48F5-AC75-46BDBBFDF838}" type="presOf" srcId="{959E48FC-6AE1-4036-8F3E-ECDC41316528}" destId="{BD7A4111-B61F-44B0-8E06-64DEFC44FC20}" srcOrd="1" destOrd="0" presId="urn:microsoft.com/office/officeart/2005/8/layout/list1"/>
    <dgm:cxn modelId="{0255D2F3-60CA-484E-AA7F-8FDE562E7E5E}" type="presOf" srcId="{38447A69-C42A-4090-B990-09772F7D90D7}" destId="{0B9D366E-C1B6-43EC-8BC1-F4BC53D5B476}" srcOrd="0" destOrd="0" presId="urn:microsoft.com/office/officeart/2005/8/layout/list1"/>
    <dgm:cxn modelId="{393FD64C-605D-4F50-8902-317C7A3F77FF}" type="presParOf" srcId="{49B9BE50-A367-4644-95C5-DCECEB67A9B7}" destId="{41E6C37C-3796-4514-99A9-F8172F7F7EF8}" srcOrd="0" destOrd="0" presId="urn:microsoft.com/office/officeart/2005/8/layout/list1"/>
    <dgm:cxn modelId="{0DCDCD7C-0011-4B7D-AC54-3A7B1E3E4FB6}" type="presParOf" srcId="{41E6C37C-3796-4514-99A9-F8172F7F7EF8}" destId="{D297247B-7960-462F-8BBE-40CBEA5FF7D7}" srcOrd="0" destOrd="0" presId="urn:microsoft.com/office/officeart/2005/8/layout/list1"/>
    <dgm:cxn modelId="{6CB1AC95-DAA5-48FE-9D8C-FE1560A545B8}" type="presParOf" srcId="{41E6C37C-3796-4514-99A9-F8172F7F7EF8}" destId="{BD7A4111-B61F-44B0-8E06-64DEFC44FC20}" srcOrd="1" destOrd="0" presId="urn:microsoft.com/office/officeart/2005/8/layout/list1"/>
    <dgm:cxn modelId="{E868E9B6-1170-4717-BAB1-CBA3928C7460}" type="presParOf" srcId="{49B9BE50-A367-4644-95C5-DCECEB67A9B7}" destId="{619DFBEE-9E79-4CF1-8CAA-3252987AB670}" srcOrd="1" destOrd="0" presId="urn:microsoft.com/office/officeart/2005/8/layout/list1"/>
    <dgm:cxn modelId="{B4D5FD16-D4A4-4108-BF21-4F363E83D6B8}" type="presParOf" srcId="{49B9BE50-A367-4644-95C5-DCECEB67A9B7}" destId="{667B7047-6E7B-40A5-9842-9292DA771CA0}" srcOrd="2" destOrd="0" presId="urn:microsoft.com/office/officeart/2005/8/layout/list1"/>
    <dgm:cxn modelId="{ECBA97FD-D95C-4292-9BE5-2EE79B424B4C}" type="presParOf" srcId="{49B9BE50-A367-4644-95C5-DCECEB67A9B7}" destId="{28418F53-AAF3-4A18-B0CD-A73E8F3379F3}" srcOrd="3" destOrd="0" presId="urn:microsoft.com/office/officeart/2005/8/layout/list1"/>
    <dgm:cxn modelId="{774A0D61-5C3B-4D28-9064-B09DC3D9791D}" type="presParOf" srcId="{49B9BE50-A367-4644-95C5-DCECEB67A9B7}" destId="{20C67810-79CF-42ED-9DEE-092256C29A11}" srcOrd="4" destOrd="0" presId="urn:microsoft.com/office/officeart/2005/8/layout/list1"/>
    <dgm:cxn modelId="{A2005E14-D457-4C0F-9BF2-7611AB49FC89}" type="presParOf" srcId="{20C67810-79CF-42ED-9DEE-092256C29A11}" destId="{0B9D366E-C1B6-43EC-8BC1-F4BC53D5B476}" srcOrd="0" destOrd="0" presId="urn:microsoft.com/office/officeart/2005/8/layout/list1"/>
    <dgm:cxn modelId="{1007BDF3-89AA-4E69-9C7E-3BABBAC1A649}" type="presParOf" srcId="{20C67810-79CF-42ED-9DEE-092256C29A11}" destId="{F9924A4F-75E1-480D-B4D5-0881D21B52C7}" srcOrd="1" destOrd="0" presId="urn:microsoft.com/office/officeart/2005/8/layout/list1"/>
    <dgm:cxn modelId="{2A337EB4-86A9-4583-BDC2-46EB747E3D1D}" type="presParOf" srcId="{49B9BE50-A367-4644-95C5-DCECEB67A9B7}" destId="{FB92BA6C-E0A1-4200-B0A1-C2F01A16AB4F}" srcOrd="5" destOrd="0" presId="urn:microsoft.com/office/officeart/2005/8/layout/list1"/>
    <dgm:cxn modelId="{291A42E8-1074-48C0-9348-C11656D18DAA}" type="presParOf" srcId="{49B9BE50-A367-4644-95C5-DCECEB67A9B7}" destId="{E24171A9-40CC-467B-B378-C793525520FD}" srcOrd="6" destOrd="0" presId="urn:microsoft.com/office/officeart/2005/8/layout/list1"/>
    <dgm:cxn modelId="{DBE2E703-29E0-47A3-9480-52A63603F5B6}" type="presParOf" srcId="{49B9BE50-A367-4644-95C5-DCECEB67A9B7}" destId="{39E3C2BC-F4E1-4F50-B5E2-DBFD1F9FDBE7}" srcOrd="7" destOrd="0" presId="urn:microsoft.com/office/officeart/2005/8/layout/list1"/>
    <dgm:cxn modelId="{CF4FAEA8-5E00-4DFE-A303-74EA91875918}" type="presParOf" srcId="{49B9BE50-A367-4644-95C5-DCECEB67A9B7}" destId="{7CB366FD-C2D3-4A52-A305-E64EEA9F8DFF}" srcOrd="8" destOrd="0" presId="urn:microsoft.com/office/officeart/2005/8/layout/list1"/>
    <dgm:cxn modelId="{7006A967-4C1D-4FBE-9733-557CB9AF0A2F}" type="presParOf" srcId="{7CB366FD-C2D3-4A52-A305-E64EEA9F8DFF}" destId="{DF3B5366-269B-421C-A586-4D208F06259F}" srcOrd="0" destOrd="0" presId="urn:microsoft.com/office/officeart/2005/8/layout/list1"/>
    <dgm:cxn modelId="{67120142-899B-4204-B358-7977BFCD6BC0}" type="presParOf" srcId="{7CB366FD-C2D3-4A52-A305-E64EEA9F8DFF}" destId="{01654625-8547-408E-BA9A-AADE3B8C4CF9}" srcOrd="1" destOrd="0" presId="urn:microsoft.com/office/officeart/2005/8/layout/list1"/>
    <dgm:cxn modelId="{258DF597-F576-48C5-A1DE-7ED477EBFCB1}" type="presParOf" srcId="{49B9BE50-A367-4644-95C5-DCECEB67A9B7}" destId="{91E8A48D-15EF-44EE-AB22-4DB8AC2B366A}" srcOrd="9" destOrd="0" presId="urn:microsoft.com/office/officeart/2005/8/layout/list1"/>
    <dgm:cxn modelId="{D086FAED-F20B-4264-880F-9BE6535BB47B}" type="presParOf" srcId="{49B9BE50-A367-4644-95C5-DCECEB67A9B7}" destId="{10A80A3E-7C5D-4B93-B16A-B926E223458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86D70F-1F8E-4BC8-949F-553A6CB92F00}" type="doc">
      <dgm:prSet loTypeId="urn:microsoft.com/office/officeart/2008/layout/HexagonCluster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91C78002-3490-4106-A0F2-14390E2C1268}">
      <dgm:prSet phldrT="[Text]"/>
      <dgm:spPr/>
      <dgm:t>
        <a:bodyPr/>
        <a:lstStyle/>
        <a:p>
          <a:r>
            <a:rPr lang="en-IN" dirty="0"/>
            <a:t>Priyaja Nayak</a:t>
          </a:r>
        </a:p>
      </dgm:t>
    </dgm:pt>
    <dgm:pt modelId="{CC618B51-C4A6-4BB1-A9E6-6D5D0AA54CE6}" type="parTrans" cxnId="{990BA531-C591-40E7-95EA-736C82E61DF8}">
      <dgm:prSet/>
      <dgm:spPr/>
      <dgm:t>
        <a:bodyPr/>
        <a:lstStyle/>
        <a:p>
          <a:endParaRPr lang="en-IN"/>
        </a:p>
      </dgm:t>
    </dgm:pt>
    <dgm:pt modelId="{E104C34A-9477-4B8B-920D-23D6FE281BC0}" type="sibTrans" cxnId="{990BA531-C591-40E7-95EA-736C82E61DF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  <dgm:t>
        <a:bodyPr/>
        <a:lstStyle/>
        <a:p>
          <a:endParaRPr lang="en-IN"/>
        </a:p>
      </dgm:t>
    </dgm:pt>
    <dgm:pt modelId="{E5C20A71-1314-4B31-B9E7-7783E6C351AF}">
      <dgm:prSet phldrT="[Text]"/>
      <dgm:spPr/>
      <dgm:t>
        <a:bodyPr/>
        <a:lstStyle/>
        <a:p>
          <a:r>
            <a:rPr lang="en-IN" dirty="0"/>
            <a:t>Vishal Kumar</a:t>
          </a:r>
        </a:p>
      </dgm:t>
    </dgm:pt>
    <dgm:pt modelId="{156D1854-F6BC-4BEC-9124-BDD81ACC50E0}" type="parTrans" cxnId="{AB59A774-653A-4BF8-8C24-E8FB1AEA5AB5}">
      <dgm:prSet/>
      <dgm:spPr/>
      <dgm:t>
        <a:bodyPr/>
        <a:lstStyle/>
        <a:p>
          <a:endParaRPr lang="en-IN"/>
        </a:p>
      </dgm:t>
    </dgm:pt>
    <dgm:pt modelId="{6C96817F-2825-489B-A051-798ED2CB9045}" type="sibTrans" cxnId="{AB59A774-653A-4BF8-8C24-E8FB1AEA5AB5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000" b="-34000"/>
          </a:stretch>
        </a:blipFill>
      </dgm:spPr>
      <dgm:t>
        <a:bodyPr/>
        <a:lstStyle/>
        <a:p>
          <a:endParaRPr lang="en-IN"/>
        </a:p>
      </dgm:t>
    </dgm:pt>
    <dgm:pt modelId="{BD43D877-776F-4AE7-AEE6-2E9A1E8753A0}">
      <dgm:prSet phldrT="[Text]"/>
      <dgm:spPr/>
      <dgm:t>
        <a:bodyPr/>
        <a:lstStyle/>
        <a:p>
          <a:r>
            <a:rPr lang="en-IN" dirty="0"/>
            <a:t>Madhuri Ingale</a:t>
          </a:r>
        </a:p>
      </dgm:t>
    </dgm:pt>
    <dgm:pt modelId="{04608A5F-61DB-409B-ADDD-FFC1962598E0}" type="parTrans" cxnId="{D42ABEEB-2193-462F-8A79-672B27319E20}">
      <dgm:prSet/>
      <dgm:spPr/>
      <dgm:t>
        <a:bodyPr/>
        <a:lstStyle/>
        <a:p>
          <a:endParaRPr lang="en-IN"/>
        </a:p>
      </dgm:t>
    </dgm:pt>
    <dgm:pt modelId="{12CA907B-5531-458D-B207-422E9AA103C8}" type="sibTrans" cxnId="{D42ABEEB-2193-462F-8A79-672B27319E20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9000" b="-79000"/>
          </a:stretch>
        </a:blipFill>
      </dgm:spPr>
      <dgm:t>
        <a:bodyPr/>
        <a:lstStyle/>
        <a:p>
          <a:endParaRPr lang="en-IN"/>
        </a:p>
      </dgm:t>
    </dgm:pt>
    <dgm:pt modelId="{E55AD814-A65D-4017-97FE-106FE21B96A9}" type="pres">
      <dgm:prSet presAssocID="{D086D70F-1F8E-4BC8-949F-553A6CB92F00}" presName="Name0" presStyleCnt="0">
        <dgm:presLayoutVars>
          <dgm:chMax val="21"/>
          <dgm:chPref val="21"/>
        </dgm:presLayoutVars>
      </dgm:prSet>
      <dgm:spPr/>
    </dgm:pt>
    <dgm:pt modelId="{173D0CD4-BE17-49F9-8C35-E3DBBB088BD4}" type="pres">
      <dgm:prSet presAssocID="{91C78002-3490-4106-A0F2-14390E2C1268}" presName="text1" presStyleCnt="0"/>
      <dgm:spPr/>
    </dgm:pt>
    <dgm:pt modelId="{FB3A9C38-3EDC-4AC3-BE48-4270A0DA7A92}" type="pres">
      <dgm:prSet presAssocID="{91C78002-3490-4106-A0F2-14390E2C1268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CE63188-6FE9-4203-A1DE-D7C18F17C9D8}" type="pres">
      <dgm:prSet presAssocID="{91C78002-3490-4106-A0F2-14390E2C1268}" presName="textaccent1" presStyleCnt="0"/>
      <dgm:spPr/>
    </dgm:pt>
    <dgm:pt modelId="{BF44E7D7-3CAB-4F0D-8DF3-F6DC09CE34C6}" type="pres">
      <dgm:prSet presAssocID="{91C78002-3490-4106-A0F2-14390E2C1268}" presName="accentRepeatNode" presStyleLbl="solidAlignAcc1" presStyleIdx="0" presStyleCnt="6"/>
      <dgm:spPr/>
    </dgm:pt>
    <dgm:pt modelId="{9C058188-5B9F-4E0A-8DC0-A38039ED393E}" type="pres">
      <dgm:prSet presAssocID="{E104C34A-9477-4B8B-920D-23D6FE281BC0}" presName="image1" presStyleCnt="0"/>
      <dgm:spPr/>
    </dgm:pt>
    <dgm:pt modelId="{C7F7E9AF-BE81-49D1-A247-66529D500461}" type="pres">
      <dgm:prSet presAssocID="{E104C34A-9477-4B8B-920D-23D6FE281BC0}" presName="imageRepeatNode" presStyleLbl="alignAcc1" presStyleIdx="0" presStyleCnt="3"/>
      <dgm:spPr/>
    </dgm:pt>
    <dgm:pt modelId="{078A26F0-CC52-4B71-AD52-C912DE0A71C8}" type="pres">
      <dgm:prSet presAssocID="{E104C34A-9477-4B8B-920D-23D6FE281BC0}" presName="imageaccent1" presStyleCnt="0"/>
      <dgm:spPr/>
    </dgm:pt>
    <dgm:pt modelId="{E509F42B-843A-4795-AE07-22B3EEBA1905}" type="pres">
      <dgm:prSet presAssocID="{E104C34A-9477-4B8B-920D-23D6FE281BC0}" presName="accentRepeatNode" presStyleLbl="solidAlignAcc1" presStyleIdx="1" presStyleCnt="6"/>
      <dgm:spPr/>
    </dgm:pt>
    <dgm:pt modelId="{84FF40A2-9E81-4353-8902-384C6AB53330}" type="pres">
      <dgm:prSet presAssocID="{E5C20A71-1314-4B31-B9E7-7783E6C351AF}" presName="text2" presStyleCnt="0"/>
      <dgm:spPr/>
    </dgm:pt>
    <dgm:pt modelId="{8A91FEEE-3065-41A0-9736-007FDBD59D14}" type="pres">
      <dgm:prSet presAssocID="{E5C20A71-1314-4B31-B9E7-7783E6C351AF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2F14C2E-E344-4068-BA3D-B6AFD14BC928}" type="pres">
      <dgm:prSet presAssocID="{E5C20A71-1314-4B31-B9E7-7783E6C351AF}" presName="textaccent2" presStyleCnt="0"/>
      <dgm:spPr/>
    </dgm:pt>
    <dgm:pt modelId="{077D5E91-8728-4DBC-8CCC-636A74182982}" type="pres">
      <dgm:prSet presAssocID="{E5C20A71-1314-4B31-B9E7-7783E6C351AF}" presName="accentRepeatNode" presStyleLbl="solidAlignAcc1" presStyleIdx="2" presStyleCnt="6"/>
      <dgm:spPr/>
    </dgm:pt>
    <dgm:pt modelId="{26C6DECC-C4D2-4CBF-99D7-A69921C94AF0}" type="pres">
      <dgm:prSet presAssocID="{6C96817F-2825-489B-A051-798ED2CB9045}" presName="image2" presStyleCnt="0"/>
      <dgm:spPr/>
    </dgm:pt>
    <dgm:pt modelId="{8D6CEC00-B8DC-4056-BEA8-C7AF7AF92A8B}" type="pres">
      <dgm:prSet presAssocID="{6C96817F-2825-489B-A051-798ED2CB9045}" presName="imageRepeatNode" presStyleLbl="alignAcc1" presStyleIdx="1" presStyleCnt="3" custScaleX="98078" custScaleY="97920" custLinFactNeighborX="481" custLinFactNeighborY="0"/>
      <dgm:spPr/>
    </dgm:pt>
    <dgm:pt modelId="{3EB3CF45-7466-45AF-9374-F065A34BB8AA}" type="pres">
      <dgm:prSet presAssocID="{6C96817F-2825-489B-A051-798ED2CB9045}" presName="imageaccent2" presStyleCnt="0"/>
      <dgm:spPr/>
    </dgm:pt>
    <dgm:pt modelId="{94DBD04D-EC13-4841-A32A-6D472182CD69}" type="pres">
      <dgm:prSet presAssocID="{6C96817F-2825-489B-A051-798ED2CB9045}" presName="accentRepeatNode" presStyleLbl="solidAlignAcc1" presStyleIdx="3" presStyleCnt="6"/>
      <dgm:spPr/>
    </dgm:pt>
    <dgm:pt modelId="{96A6F3EB-F3C3-4CED-87E8-E0C96445EA2B}" type="pres">
      <dgm:prSet presAssocID="{BD43D877-776F-4AE7-AEE6-2E9A1E8753A0}" presName="text3" presStyleCnt="0"/>
      <dgm:spPr/>
    </dgm:pt>
    <dgm:pt modelId="{93531D7D-A109-48FB-B493-82DF6CBCB5BB}" type="pres">
      <dgm:prSet presAssocID="{BD43D877-776F-4AE7-AEE6-2E9A1E8753A0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847EE2C-ACF6-4EB3-9E50-ACBB826B8A60}" type="pres">
      <dgm:prSet presAssocID="{BD43D877-776F-4AE7-AEE6-2E9A1E8753A0}" presName="textaccent3" presStyleCnt="0"/>
      <dgm:spPr/>
    </dgm:pt>
    <dgm:pt modelId="{F97713C2-37FD-4055-B61F-B2178EE83779}" type="pres">
      <dgm:prSet presAssocID="{BD43D877-776F-4AE7-AEE6-2E9A1E8753A0}" presName="accentRepeatNode" presStyleLbl="solidAlignAcc1" presStyleIdx="4" presStyleCnt="6"/>
      <dgm:spPr/>
    </dgm:pt>
    <dgm:pt modelId="{31DC4301-FB37-4E0E-9A21-9A2140B741DC}" type="pres">
      <dgm:prSet presAssocID="{12CA907B-5531-458D-B207-422E9AA103C8}" presName="image3" presStyleCnt="0"/>
      <dgm:spPr/>
    </dgm:pt>
    <dgm:pt modelId="{AEBAA7DD-2733-4288-9491-F320A54385DC}" type="pres">
      <dgm:prSet presAssocID="{12CA907B-5531-458D-B207-422E9AA103C8}" presName="imageRepeatNode" presStyleLbl="alignAcc1" presStyleIdx="2" presStyleCnt="3"/>
      <dgm:spPr/>
    </dgm:pt>
    <dgm:pt modelId="{7657DE7D-835C-4CED-BAE8-02E40A03A53A}" type="pres">
      <dgm:prSet presAssocID="{12CA907B-5531-458D-B207-422E9AA103C8}" presName="imageaccent3" presStyleCnt="0"/>
      <dgm:spPr/>
    </dgm:pt>
    <dgm:pt modelId="{CA8F940A-41CC-4D20-B5A6-7435F4EBB2E0}" type="pres">
      <dgm:prSet presAssocID="{12CA907B-5531-458D-B207-422E9AA103C8}" presName="accentRepeatNode" presStyleLbl="solidAlignAcc1" presStyleIdx="5" presStyleCnt="6"/>
      <dgm:spPr/>
    </dgm:pt>
  </dgm:ptLst>
  <dgm:cxnLst>
    <dgm:cxn modelId="{650C4514-2481-4B08-86A6-32C1C4E363D9}" type="presOf" srcId="{D086D70F-1F8E-4BC8-949F-553A6CB92F00}" destId="{E55AD814-A65D-4017-97FE-106FE21B96A9}" srcOrd="0" destOrd="0" presId="urn:microsoft.com/office/officeart/2008/layout/HexagonCluster"/>
    <dgm:cxn modelId="{07D14B25-F1A4-41CC-A272-E08EC983BB73}" type="presOf" srcId="{91C78002-3490-4106-A0F2-14390E2C1268}" destId="{FB3A9C38-3EDC-4AC3-BE48-4270A0DA7A92}" srcOrd="0" destOrd="0" presId="urn:microsoft.com/office/officeart/2008/layout/HexagonCluster"/>
    <dgm:cxn modelId="{990BA531-C591-40E7-95EA-736C82E61DF8}" srcId="{D086D70F-1F8E-4BC8-949F-553A6CB92F00}" destId="{91C78002-3490-4106-A0F2-14390E2C1268}" srcOrd="0" destOrd="0" parTransId="{CC618B51-C4A6-4BB1-A9E6-6D5D0AA54CE6}" sibTransId="{E104C34A-9477-4B8B-920D-23D6FE281BC0}"/>
    <dgm:cxn modelId="{AB59A774-653A-4BF8-8C24-E8FB1AEA5AB5}" srcId="{D086D70F-1F8E-4BC8-949F-553A6CB92F00}" destId="{E5C20A71-1314-4B31-B9E7-7783E6C351AF}" srcOrd="1" destOrd="0" parTransId="{156D1854-F6BC-4BEC-9124-BDD81ACC50E0}" sibTransId="{6C96817F-2825-489B-A051-798ED2CB9045}"/>
    <dgm:cxn modelId="{AC0E5C82-41FD-4CC8-8568-94AEA9618371}" type="presOf" srcId="{E5C20A71-1314-4B31-B9E7-7783E6C351AF}" destId="{8A91FEEE-3065-41A0-9736-007FDBD59D14}" srcOrd="0" destOrd="0" presId="urn:microsoft.com/office/officeart/2008/layout/HexagonCluster"/>
    <dgm:cxn modelId="{4873F684-BC46-4E66-9F7A-8D1074923FD0}" type="presOf" srcId="{12CA907B-5531-458D-B207-422E9AA103C8}" destId="{AEBAA7DD-2733-4288-9491-F320A54385DC}" srcOrd="0" destOrd="0" presId="urn:microsoft.com/office/officeart/2008/layout/HexagonCluster"/>
    <dgm:cxn modelId="{90AAC6B2-56BC-4714-935F-E29EB328D699}" type="presOf" srcId="{BD43D877-776F-4AE7-AEE6-2E9A1E8753A0}" destId="{93531D7D-A109-48FB-B493-82DF6CBCB5BB}" srcOrd="0" destOrd="0" presId="urn:microsoft.com/office/officeart/2008/layout/HexagonCluster"/>
    <dgm:cxn modelId="{D42ABEEB-2193-462F-8A79-672B27319E20}" srcId="{D086D70F-1F8E-4BC8-949F-553A6CB92F00}" destId="{BD43D877-776F-4AE7-AEE6-2E9A1E8753A0}" srcOrd="2" destOrd="0" parTransId="{04608A5F-61DB-409B-ADDD-FFC1962598E0}" sibTransId="{12CA907B-5531-458D-B207-422E9AA103C8}"/>
    <dgm:cxn modelId="{2B3045EC-7414-4FFE-8094-94300812B8DD}" type="presOf" srcId="{6C96817F-2825-489B-A051-798ED2CB9045}" destId="{8D6CEC00-B8DC-4056-BEA8-C7AF7AF92A8B}" srcOrd="0" destOrd="0" presId="urn:microsoft.com/office/officeart/2008/layout/HexagonCluster"/>
    <dgm:cxn modelId="{F0CE39F9-25B5-426F-AE29-723E680B390E}" type="presOf" srcId="{E104C34A-9477-4B8B-920D-23D6FE281BC0}" destId="{C7F7E9AF-BE81-49D1-A247-66529D500461}" srcOrd="0" destOrd="0" presId="urn:microsoft.com/office/officeart/2008/layout/HexagonCluster"/>
    <dgm:cxn modelId="{54BCB0A2-78C6-4B8A-A6C2-C6FDC3AC38E9}" type="presParOf" srcId="{E55AD814-A65D-4017-97FE-106FE21B96A9}" destId="{173D0CD4-BE17-49F9-8C35-E3DBBB088BD4}" srcOrd="0" destOrd="0" presId="urn:microsoft.com/office/officeart/2008/layout/HexagonCluster"/>
    <dgm:cxn modelId="{F3D8BED5-897E-41EE-9A4F-AA79CB7FDF49}" type="presParOf" srcId="{173D0CD4-BE17-49F9-8C35-E3DBBB088BD4}" destId="{FB3A9C38-3EDC-4AC3-BE48-4270A0DA7A92}" srcOrd="0" destOrd="0" presId="urn:microsoft.com/office/officeart/2008/layout/HexagonCluster"/>
    <dgm:cxn modelId="{69B83F66-BE36-4B43-B698-9A209FC7C688}" type="presParOf" srcId="{E55AD814-A65D-4017-97FE-106FE21B96A9}" destId="{7CE63188-6FE9-4203-A1DE-D7C18F17C9D8}" srcOrd="1" destOrd="0" presId="urn:microsoft.com/office/officeart/2008/layout/HexagonCluster"/>
    <dgm:cxn modelId="{FAC45177-665B-4A3E-96B2-2D438F57CFDB}" type="presParOf" srcId="{7CE63188-6FE9-4203-A1DE-D7C18F17C9D8}" destId="{BF44E7D7-3CAB-4F0D-8DF3-F6DC09CE34C6}" srcOrd="0" destOrd="0" presId="urn:microsoft.com/office/officeart/2008/layout/HexagonCluster"/>
    <dgm:cxn modelId="{AFB4BE32-EE16-48B5-B7EC-F1425EEE5A66}" type="presParOf" srcId="{E55AD814-A65D-4017-97FE-106FE21B96A9}" destId="{9C058188-5B9F-4E0A-8DC0-A38039ED393E}" srcOrd="2" destOrd="0" presId="urn:microsoft.com/office/officeart/2008/layout/HexagonCluster"/>
    <dgm:cxn modelId="{176A8633-BA7E-4239-BC58-CE5B70DD86D5}" type="presParOf" srcId="{9C058188-5B9F-4E0A-8DC0-A38039ED393E}" destId="{C7F7E9AF-BE81-49D1-A247-66529D500461}" srcOrd="0" destOrd="0" presId="urn:microsoft.com/office/officeart/2008/layout/HexagonCluster"/>
    <dgm:cxn modelId="{DE6079A2-836C-4A37-BB46-2F3E9407A97C}" type="presParOf" srcId="{E55AD814-A65D-4017-97FE-106FE21B96A9}" destId="{078A26F0-CC52-4B71-AD52-C912DE0A71C8}" srcOrd="3" destOrd="0" presId="urn:microsoft.com/office/officeart/2008/layout/HexagonCluster"/>
    <dgm:cxn modelId="{5498A439-B26F-4808-8CD9-6809C13180C4}" type="presParOf" srcId="{078A26F0-CC52-4B71-AD52-C912DE0A71C8}" destId="{E509F42B-843A-4795-AE07-22B3EEBA1905}" srcOrd="0" destOrd="0" presId="urn:microsoft.com/office/officeart/2008/layout/HexagonCluster"/>
    <dgm:cxn modelId="{F37C658B-67DA-44F1-BFD4-34FC27581086}" type="presParOf" srcId="{E55AD814-A65D-4017-97FE-106FE21B96A9}" destId="{84FF40A2-9E81-4353-8902-384C6AB53330}" srcOrd="4" destOrd="0" presId="urn:microsoft.com/office/officeart/2008/layout/HexagonCluster"/>
    <dgm:cxn modelId="{53F8FC52-6E7C-4CC6-BE78-87F366548B3B}" type="presParOf" srcId="{84FF40A2-9E81-4353-8902-384C6AB53330}" destId="{8A91FEEE-3065-41A0-9736-007FDBD59D14}" srcOrd="0" destOrd="0" presId="urn:microsoft.com/office/officeart/2008/layout/HexagonCluster"/>
    <dgm:cxn modelId="{BC8B51E4-AF69-4321-9FF3-E110AC0B4BB5}" type="presParOf" srcId="{E55AD814-A65D-4017-97FE-106FE21B96A9}" destId="{62F14C2E-E344-4068-BA3D-B6AFD14BC928}" srcOrd="5" destOrd="0" presId="urn:microsoft.com/office/officeart/2008/layout/HexagonCluster"/>
    <dgm:cxn modelId="{71456EC1-9844-431D-8273-55FC4C842841}" type="presParOf" srcId="{62F14C2E-E344-4068-BA3D-B6AFD14BC928}" destId="{077D5E91-8728-4DBC-8CCC-636A74182982}" srcOrd="0" destOrd="0" presId="urn:microsoft.com/office/officeart/2008/layout/HexagonCluster"/>
    <dgm:cxn modelId="{1036D17B-828C-4EDF-BCD5-DAA24D2E41C7}" type="presParOf" srcId="{E55AD814-A65D-4017-97FE-106FE21B96A9}" destId="{26C6DECC-C4D2-4CBF-99D7-A69921C94AF0}" srcOrd="6" destOrd="0" presId="urn:microsoft.com/office/officeart/2008/layout/HexagonCluster"/>
    <dgm:cxn modelId="{EA23EB3E-19BF-4965-8F95-CB8D52CD35E8}" type="presParOf" srcId="{26C6DECC-C4D2-4CBF-99D7-A69921C94AF0}" destId="{8D6CEC00-B8DC-4056-BEA8-C7AF7AF92A8B}" srcOrd="0" destOrd="0" presId="urn:microsoft.com/office/officeart/2008/layout/HexagonCluster"/>
    <dgm:cxn modelId="{814F5DDB-CF40-44E4-B403-FE0A77105BCE}" type="presParOf" srcId="{E55AD814-A65D-4017-97FE-106FE21B96A9}" destId="{3EB3CF45-7466-45AF-9374-F065A34BB8AA}" srcOrd="7" destOrd="0" presId="urn:microsoft.com/office/officeart/2008/layout/HexagonCluster"/>
    <dgm:cxn modelId="{C5ED771F-C100-4382-B439-302B5D8EB953}" type="presParOf" srcId="{3EB3CF45-7466-45AF-9374-F065A34BB8AA}" destId="{94DBD04D-EC13-4841-A32A-6D472182CD69}" srcOrd="0" destOrd="0" presId="urn:microsoft.com/office/officeart/2008/layout/HexagonCluster"/>
    <dgm:cxn modelId="{6EBA544A-3273-449B-9D71-726559275B21}" type="presParOf" srcId="{E55AD814-A65D-4017-97FE-106FE21B96A9}" destId="{96A6F3EB-F3C3-4CED-87E8-E0C96445EA2B}" srcOrd="8" destOrd="0" presId="urn:microsoft.com/office/officeart/2008/layout/HexagonCluster"/>
    <dgm:cxn modelId="{3C1AD5E2-8BAF-4165-9018-C06FDDCF63ED}" type="presParOf" srcId="{96A6F3EB-F3C3-4CED-87E8-E0C96445EA2B}" destId="{93531D7D-A109-48FB-B493-82DF6CBCB5BB}" srcOrd="0" destOrd="0" presId="urn:microsoft.com/office/officeart/2008/layout/HexagonCluster"/>
    <dgm:cxn modelId="{6AC20283-81E1-490C-A2CB-9EDE98DB3A1D}" type="presParOf" srcId="{E55AD814-A65D-4017-97FE-106FE21B96A9}" destId="{9847EE2C-ACF6-4EB3-9E50-ACBB826B8A60}" srcOrd="9" destOrd="0" presId="urn:microsoft.com/office/officeart/2008/layout/HexagonCluster"/>
    <dgm:cxn modelId="{661B0ACE-860F-484B-A30B-45940677032C}" type="presParOf" srcId="{9847EE2C-ACF6-4EB3-9E50-ACBB826B8A60}" destId="{F97713C2-37FD-4055-B61F-B2178EE83779}" srcOrd="0" destOrd="0" presId="urn:microsoft.com/office/officeart/2008/layout/HexagonCluster"/>
    <dgm:cxn modelId="{FDF48ADE-8A3F-4517-9BBB-59D6246E4E89}" type="presParOf" srcId="{E55AD814-A65D-4017-97FE-106FE21B96A9}" destId="{31DC4301-FB37-4E0E-9A21-9A2140B741DC}" srcOrd="10" destOrd="0" presId="urn:microsoft.com/office/officeart/2008/layout/HexagonCluster"/>
    <dgm:cxn modelId="{37845887-EF2D-4EFF-8516-5CCA6F289183}" type="presParOf" srcId="{31DC4301-FB37-4E0E-9A21-9A2140B741DC}" destId="{AEBAA7DD-2733-4288-9491-F320A54385DC}" srcOrd="0" destOrd="0" presId="urn:microsoft.com/office/officeart/2008/layout/HexagonCluster"/>
    <dgm:cxn modelId="{D67988D3-5774-42F3-8D52-6A4DCA4A7F31}" type="presParOf" srcId="{E55AD814-A65D-4017-97FE-106FE21B96A9}" destId="{7657DE7D-835C-4CED-BAE8-02E40A03A53A}" srcOrd="11" destOrd="0" presId="urn:microsoft.com/office/officeart/2008/layout/HexagonCluster"/>
    <dgm:cxn modelId="{B57BFDBE-F1F9-4A67-8D89-2DCCFC8832C3}" type="presParOf" srcId="{7657DE7D-835C-4CED-BAE8-02E40A03A53A}" destId="{CA8F940A-41CC-4D20-B5A6-7435F4EBB2E0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21DE7E-58CE-4BF7-A967-FA67AF764E1F}" type="doc">
      <dgm:prSet loTypeId="urn:microsoft.com/office/officeart/2008/layout/HexagonCluster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A8D15F47-F5B4-4A68-9AC2-2C9452087E04}">
      <dgm:prSet phldrT="[Text]"/>
      <dgm:spPr/>
      <dgm:t>
        <a:bodyPr/>
        <a:lstStyle/>
        <a:p>
          <a:r>
            <a:rPr lang="en-IN" dirty="0"/>
            <a:t>Arun Thota</a:t>
          </a:r>
        </a:p>
      </dgm:t>
    </dgm:pt>
    <dgm:pt modelId="{3A9AB36D-B16B-4FFF-8A69-FE03AC7E0B79}" type="parTrans" cxnId="{7D763AC3-3BAF-4264-B4BA-9F915BB323E0}">
      <dgm:prSet/>
      <dgm:spPr/>
      <dgm:t>
        <a:bodyPr/>
        <a:lstStyle/>
        <a:p>
          <a:endParaRPr lang="en-IN"/>
        </a:p>
      </dgm:t>
    </dgm:pt>
    <dgm:pt modelId="{75B42668-863C-43E2-A41D-F2BA4599DAD0}" type="sibTrans" cxnId="{7D763AC3-3BAF-4264-B4BA-9F915BB323E0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IN"/>
        </a:p>
      </dgm:t>
    </dgm:pt>
    <dgm:pt modelId="{0E621D5B-89B1-4F82-B7B0-76D7BCCC572B}">
      <dgm:prSet phldrT="[Text]"/>
      <dgm:spPr/>
      <dgm:t>
        <a:bodyPr/>
        <a:lstStyle/>
        <a:p>
          <a:r>
            <a:rPr lang="en-IN" dirty="0"/>
            <a:t>Vamsi Krishna</a:t>
          </a:r>
        </a:p>
      </dgm:t>
    </dgm:pt>
    <dgm:pt modelId="{4258A71F-EB42-4408-BB46-3F3F186E6DAB}" type="parTrans" cxnId="{E694C2E1-CDD0-44D4-ACBC-BDA5C02F933D}">
      <dgm:prSet/>
      <dgm:spPr/>
      <dgm:t>
        <a:bodyPr/>
        <a:lstStyle/>
        <a:p>
          <a:endParaRPr lang="en-IN"/>
        </a:p>
      </dgm:t>
    </dgm:pt>
    <dgm:pt modelId="{9F810F3D-5EA2-4194-8400-D32D8DBE3D16}" type="sibTrans" cxnId="{E694C2E1-CDD0-44D4-ACBC-BDA5C02F933D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2000" b="-72000"/>
          </a:stretch>
        </a:blipFill>
      </dgm:spPr>
      <dgm:t>
        <a:bodyPr/>
        <a:lstStyle/>
        <a:p>
          <a:endParaRPr lang="en-IN"/>
        </a:p>
      </dgm:t>
    </dgm:pt>
    <dgm:pt modelId="{EE17CC03-116B-48D5-A44B-CB6923B86060}">
      <dgm:prSet phldrT="[Text]"/>
      <dgm:spPr/>
      <dgm:t>
        <a:bodyPr/>
        <a:lstStyle/>
        <a:p>
          <a:r>
            <a:rPr lang="en-IN" dirty="0"/>
            <a:t>Amit Pawar</a:t>
          </a:r>
        </a:p>
      </dgm:t>
    </dgm:pt>
    <dgm:pt modelId="{23FA815D-C75C-4D9D-9D17-FF14DAD56C5C}" type="parTrans" cxnId="{6EEABA25-29B6-4F2B-96CB-C315B797877E}">
      <dgm:prSet/>
      <dgm:spPr/>
      <dgm:t>
        <a:bodyPr/>
        <a:lstStyle/>
        <a:p>
          <a:endParaRPr lang="en-IN"/>
        </a:p>
      </dgm:t>
    </dgm:pt>
    <dgm:pt modelId="{D33B47ED-68C4-484E-ACFF-BCCD3FF5FD0D}" type="sibTrans" cxnId="{6EEABA25-29B6-4F2B-96CB-C315B797877E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</dgm:spPr>
      <dgm:t>
        <a:bodyPr/>
        <a:lstStyle/>
        <a:p>
          <a:endParaRPr lang="en-IN"/>
        </a:p>
      </dgm:t>
    </dgm:pt>
    <dgm:pt modelId="{283AFFC2-0F59-4870-8DD4-ECE7711F97AF}" type="pres">
      <dgm:prSet presAssocID="{E121DE7E-58CE-4BF7-A967-FA67AF764E1F}" presName="Name0" presStyleCnt="0">
        <dgm:presLayoutVars>
          <dgm:chMax val="21"/>
          <dgm:chPref val="21"/>
        </dgm:presLayoutVars>
      </dgm:prSet>
      <dgm:spPr/>
    </dgm:pt>
    <dgm:pt modelId="{3A23A2F6-5A94-4E3E-B7FA-42354D87E485}" type="pres">
      <dgm:prSet presAssocID="{A8D15F47-F5B4-4A68-9AC2-2C9452087E04}" presName="text1" presStyleCnt="0"/>
      <dgm:spPr/>
    </dgm:pt>
    <dgm:pt modelId="{056C8FF4-83DF-46B4-AAEB-670809625803}" type="pres">
      <dgm:prSet presAssocID="{A8D15F47-F5B4-4A68-9AC2-2C9452087E04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F8C1404-4572-4E80-B7EF-9BCD18EB7AC7}" type="pres">
      <dgm:prSet presAssocID="{A8D15F47-F5B4-4A68-9AC2-2C9452087E04}" presName="textaccent1" presStyleCnt="0"/>
      <dgm:spPr/>
    </dgm:pt>
    <dgm:pt modelId="{7490F604-7EF1-431D-B60E-31A77F86672A}" type="pres">
      <dgm:prSet presAssocID="{A8D15F47-F5B4-4A68-9AC2-2C9452087E04}" presName="accentRepeatNode" presStyleLbl="solidAlignAcc1" presStyleIdx="0" presStyleCnt="6"/>
      <dgm:spPr/>
    </dgm:pt>
    <dgm:pt modelId="{4D452F60-C2BD-4539-A854-763C11082866}" type="pres">
      <dgm:prSet presAssocID="{75B42668-863C-43E2-A41D-F2BA4599DAD0}" presName="image1" presStyleCnt="0"/>
      <dgm:spPr/>
    </dgm:pt>
    <dgm:pt modelId="{6B6B1857-1E28-4192-96FE-82D8DC753416}" type="pres">
      <dgm:prSet presAssocID="{75B42668-863C-43E2-A41D-F2BA4599DAD0}" presName="imageRepeatNode" presStyleLbl="alignAcc1" presStyleIdx="0" presStyleCnt="3"/>
      <dgm:spPr/>
    </dgm:pt>
    <dgm:pt modelId="{82A2FB41-150C-4538-9956-DE70891B8A3E}" type="pres">
      <dgm:prSet presAssocID="{75B42668-863C-43E2-A41D-F2BA4599DAD0}" presName="imageaccent1" presStyleCnt="0"/>
      <dgm:spPr/>
    </dgm:pt>
    <dgm:pt modelId="{BCBB5911-9553-4E3A-B074-BCACB58ED972}" type="pres">
      <dgm:prSet presAssocID="{75B42668-863C-43E2-A41D-F2BA4599DAD0}" presName="accentRepeatNode" presStyleLbl="solidAlignAcc1" presStyleIdx="1" presStyleCnt="6"/>
      <dgm:spPr/>
    </dgm:pt>
    <dgm:pt modelId="{16EBD7CD-E100-4448-86B9-71ED6F6AABA9}" type="pres">
      <dgm:prSet presAssocID="{0E621D5B-89B1-4F82-B7B0-76D7BCCC572B}" presName="text2" presStyleCnt="0"/>
      <dgm:spPr/>
    </dgm:pt>
    <dgm:pt modelId="{A80BEB20-72DC-4027-96F6-A331FDC0350A}" type="pres">
      <dgm:prSet presAssocID="{0E621D5B-89B1-4F82-B7B0-76D7BCCC572B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96A7BE2-4C3A-4C89-A5C2-1AADEACFBDBD}" type="pres">
      <dgm:prSet presAssocID="{0E621D5B-89B1-4F82-B7B0-76D7BCCC572B}" presName="textaccent2" presStyleCnt="0"/>
      <dgm:spPr/>
    </dgm:pt>
    <dgm:pt modelId="{C5FA2C07-A37D-419D-B5FE-55579C50E764}" type="pres">
      <dgm:prSet presAssocID="{0E621D5B-89B1-4F82-B7B0-76D7BCCC572B}" presName="accentRepeatNode" presStyleLbl="solidAlignAcc1" presStyleIdx="2" presStyleCnt="6"/>
      <dgm:spPr/>
    </dgm:pt>
    <dgm:pt modelId="{458DEF9E-992B-456F-8F15-AC63C1BAB679}" type="pres">
      <dgm:prSet presAssocID="{9F810F3D-5EA2-4194-8400-D32D8DBE3D16}" presName="image2" presStyleCnt="0"/>
      <dgm:spPr/>
    </dgm:pt>
    <dgm:pt modelId="{9995BF94-50A6-4B6E-93F7-6B9EEB935B0D}" type="pres">
      <dgm:prSet presAssocID="{9F810F3D-5EA2-4194-8400-D32D8DBE3D16}" presName="imageRepeatNode" presStyleLbl="alignAcc1" presStyleIdx="1" presStyleCnt="3" custLinFactNeighborY="-429"/>
      <dgm:spPr/>
    </dgm:pt>
    <dgm:pt modelId="{EA89358A-B706-42AC-98B5-80FF0708AEAD}" type="pres">
      <dgm:prSet presAssocID="{9F810F3D-5EA2-4194-8400-D32D8DBE3D16}" presName="imageaccent2" presStyleCnt="0"/>
      <dgm:spPr/>
    </dgm:pt>
    <dgm:pt modelId="{FF9EF43A-C834-4843-B604-98CF5561157D}" type="pres">
      <dgm:prSet presAssocID="{9F810F3D-5EA2-4194-8400-D32D8DBE3D16}" presName="accentRepeatNode" presStyleLbl="solidAlignAcc1" presStyleIdx="3" presStyleCnt="6"/>
      <dgm:spPr/>
    </dgm:pt>
    <dgm:pt modelId="{37E184BB-6E82-4AA8-8FA0-3674C7246B0E}" type="pres">
      <dgm:prSet presAssocID="{EE17CC03-116B-48D5-A44B-CB6923B86060}" presName="text3" presStyleCnt="0"/>
      <dgm:spPr/>
    </dgm:pt>
    <dgm:pt modelId="{BF60CC10-DCD7-4606-8D5B-25792EEF007F}" type="pres">
      <dgm:prSet presAssocID="{EE17CC03-116B-48D5-A44B-CB6923B86060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A833CAE-C821-4DA5-B5D9-5DDF96CAFF98}" type="pres">
      <dgm:prSet presAssocID="{EE17CC03-116B-48D5-A44B-CB6923B86060}" presName="textaccent3" presStyleCnt="0"/>
      <dgm:spPr/>
    </dgm:pt>
    <dgm:pt modelId="{0D1B429C-42C1-496F-9E1E-C593D7DA45A3}" type="pres">
      <dgm:prSet presAssocID="{EE17CC03-116B-48D5-A44B-CB6923B86060}" presName="accentRepeatNode" presStyleLbl="solidAlignAcc1" presStyleIdx="4" presStyleCnt="6"/>
      <dgm:spPr/>
    </dgm:pt>
    <dgm:pt modelId="{81A22220-F561-4B0A-8F8F-44279FA31769}" type="pres">
      <dgm:prSet presAssocID="{D33B47ED-68C4-484E-ACFF-BCCD3FF5FD0D}" presName="image3" presStyleCnt="0"/>
      <dgm:spPr/>
    </dgm:pt>
    <dgm:pt modelId="{73D09326-AC2F-4C3B-A9AB-AE60DF6B4EE9}" type="pres">
      <dgm:prSet presAssocID="{D33B47ED-68C4-484E-ACFF-BCCD3FF5FD0D}" presName="imageRepeatNode" presStyleLbl="alignAcc1" presStyleIdx="2" presStyleCnt="3"/>
      <dgm:spPr/>
    </dgm:pt>
    <dgm:pt modelId="{AA9FCA16-3CE6-4830-A9F0-B0344E4CBC1E}" type="pres">
      <dgm:prSet presAssocID="{D33B47ED-68C4-484E-ACFF-BCCD3FF5FD0D}" presName="imageaccent3" presStyleCnt="0"/>
      <dgm:spPr/>
    </dgm:pt>
    <dgm:pt modelId="{EC285B03-E68B-4EE4-B30E-9ACF55AD7036}" type="pres">
      <dgm:prSet presAssocID="{D33B47ED-68C4-484E-ACFF-BCCD3FF5FD0D}" presName="accentRepeatNode" presStyleLbl="solidAlignAcc1" presStyleIdx="5" presStyleCnt="6"/>
      <dgm:spPr/>
    </dgm:pt>
  </dgm:ptLst>
  <dgm:cxnLst>
    <dgm:cxn modelId="{E9AC500A-6A48-443C-ABC1-213BD0A139FB}" type="presOf" srcId="{9F810F3D-5EA2-4194-8400-D32D8DBE3D16}" destId="{9995BF94-50A6-4B6E-93F7-6B9EEB935B0D}" srcOrd="0" destOrd="0" presId="urn:microsoft.com/office/officeart/2008/layout/HexagonCluster"/>
    <dgm:cxn modelId="{6EEABA25-29B6-4F2B-96CB-C315B797877E}" srcId="{E121DE7E-58CE-4BF7-A967-FA67AF764E1F}" destId="{EE17CC03-116B-48D5-A44B-CB6923B86060}" srcOrd="2" destOrd="0" parTransId="{23FA815D-C75C-4D9D-9D17-FF14DAD56C5C}" sibTransId="{D33B47ED-68C4-484E-ACFF-BCCD3FF5FD0D}"/>
    <dgm:cxn modelId="{C863AB66-7282-41EE-9567-45568D53E04F}" type="presOf" srcId="{0E621D5B-89B1-4F82-B7B0-76D7BCCC572B}" destId="{A80BEB20-72DC-4027-96F6-A331FDC0350A}" srcOrd="0" destOrd="0" presId="urn:microsoft.com/office/officeart/2008/layout/HexagonCluster"/>
    <dgm:cxn modelId="{7D763AC3-3BAF-4264-B4BA-9F915BB323E0}" srcId="{E121DE7E-58CE-4BF7-A967-FA67AF764E1F}" destId="{A8D15F47-F5B4-4A68-9AC2-2C9452087E04}" srcOrd="0" destOrd="0" parTransId="{3A9AB36D-B16B-4FFF-8A69-FE03AC7E0B79}" sibTransId="{75B42668-863C-43E2-A41D-F2BA4599DAD0}"/>
    <dgm:cxn modelId="{BD9880CA-A078-4D23-910A-29EE1F3552A1}" type="presOf" srcId="{D33B47ED-68C4-484E-ACFF-BCCD3FF5FD0D}" destId="{73D09326-AC2F-4C3B-A9AB-AE60DF6B4EE9}" srcOrd="0" destOrd="0" presId="urn:microsoft.com/office/officeart/2008/layout/HexagonCluster"/>
    <dgm:cxn modelId="{3E6A55E0-8E7C-4A1B-BDBB-D32E07973F86}" type="presOf" srcId="{EE17CC03-116B-48D5-A44B-CB6923B86060}" destId="{BF60CC10-DCD7-4606-8D5B-25792EEF007F}" srcOrd="0" destOrd="0" presId="urn:microsoft.com/office/officeart/2008/layout/HexagonCluster"/>
    <dgm:cxn modelId="{E694C2E1-CDD0-44D4-ACBC-BDA5C02F933D}" srcId="{E121DE7E-58CE-4BF7-A967-FA67AF764E1F}" destId="{0E621D5B-89B1-4F82-B7B0-76D7BCCC572B}" srcOrd="1" destOrd="0" parTransId="{4258A71F-EB42-4408-BB46-3F3F186E6DAB}" sibTransId="{9F810F3D-5EA2-4194-8400-D32D8DBE3D16}"/>
    <dgm:cxn modelId="{B88F63E6-953E-48B0-9557-3E9BC7B6C7F9}" type="presOf" srcId="{75B42668-863C-43E2-A41D-F2BA4599DAD0}" destId="{6B6B1857-1E28-4192-96FE-82D8DC753416}" srcOrd="0" destOrd="0" presId="urn:microsoft.com/office/officeart/2008/layout/HexagonCluster"/>
    <dgm:cxn modelId="{E33700E7-80AB-4E30-88AD-56FF34D571BD}" type="presOf" srcId="{A8D15F47-F5B4-4A68-9AC2-2C9452087E04}" destId="{056C8FF4-83DF-46B4-AAEB-670809625803}" srcOrd="0" destOrd="0" presId="urn:microsoft.com/office/officeart/2008/layout/HexagonCluster"/>
    <dgm:cxn modelId="{D7C6BAFB-CFB3-41EB-9A73-0791E4EA239F}" type="presOf" srcId="{E121DE7E-58CE-4BF7-A967-FA67AF764E1F}" destId="{283AFFC2-0F59-4870-8DD4-ECE7711F97AF}" srcOrd="0" destOrd="0" presId="urn:microsoft.com/office/officeart/2008/layout/HexagonCluster"/>
    <dgm:cxn modelId="{077D1892-22FA-4245-9806-26E7368F2D39}" type="presParOf" srcId="{283AFFC2-0F59-4870-8DD4-ECE7711F97AF}" destId="{3A23A2F6-5A94-4E3E-B7FA-42354D87E485}" srcOrd="0" destOrd="0" presId="urn:microsoft.com/office/officeart/2008/layout/HexagonCluster"/>
    <dgm:cxn modelId="{9A79B427-A37F-4A78-88EB-1364283C6BF5}" type="presParOf" srcId="{3A23A2F6-5A94-4E3E-B7FA-42354D87E485}" destId="{056C8FF4-83DF-46B4-AAEB-670809625803}" srcOrd="0" destOrd="0" presId="urn:microsoft.com/office/officeart/2008/layout/HexagonCluster"/>
    <dgm:cxn modelId="{A609F32D-DCE8-4259-8B67-3900AF8D588F}" type="presParOf" srcId="{283AFFC2-0F59-4870-8DD4-ECE7711F97AF}" destId="{DF8C1404-4572-4E80-B7EF-9BCD18EB7AC7}" srcOrd="1" destOrd="0" presId="urn:microsoft.com/office/officeart/2008/layout/HexagonCluster"/>
    <dgm:cxn modelId="{D44CDDB1-69C3-4D0A-BBAD-EE80A438B4CE}" type="presParOf" srcId="{DF8C1404-4572-4E80-B7EF-9BCD18EB7AC7}" destId="{7490F604-7EF1-431D-B60E-31A77F86672A}" srcOrd="0" destOrd="0" presId="urn:microsoft.com/office/officeart/2008/layout/HexagonCluster"/>
    <dgm:cxn modelId="{1EA60E41-7C35-4E8E-AA78-98CC640221EA}" type="presParOf" srcId="{283AFFC2-0F59-4870-8DD4-ECE7711F97AF}" destId="{4D452F60-C2BD-4539-A854-763C11082866}" srcOrd="2" destOrd="0" presId="urn:microsoft.com/office/officeart/2008/layout/HexagonCluster"/>
    <dgm:cxn modelId="{678014B6-C3F2-43EB-B566-59D3DF6F8A14}" type="presParOf" srcId="{4D452F60-C2BD-4539-A854-763C11082866}" destId="{6B6B1857-1E28-4192-96FE-82D8DC753416}" srcOrd="0" destOrd="0" presId="urn:microsoft.com/office/officeart/2008/layout/HexagonCluster"/>
    <dgm:cxn modelId="{C692ADEE-4054-4605-98B6-A75143EDAA7E}" type="presParOf" srcId="{283AFFC2-0F59-4870-8DD4-ECE7711F97AF}" destId="{82A2FB41-150C-4538-9956-DE70891B8A3E}" srcOrd="3" destOrd="0" presId="urn:microsoft.com/office/officeart/2008/layout/HexagonCluster"/>
    <dgm:cxn modelId="{ED9FEFD0-F6AD-4D7C-9103-CAD43D537388}" type="presParOf" srcId="{82A2FB41-150C-4538-9956-DE70891B8A3E}" destId="{BCBB5911-9553-4E3A-B074-BCACB58ED972}" srcOrd="0" destOrd="0" presId="urn:microsoft.com/office/officeart/2008/layout/HexagonCluster"/>
    <dgm:cxn modelId="{6BF70775-D410-4B83-B4D8-C6AE3B0A42F6}" type="presParOf" srcId="{283AFFC2-0F59-4870-8DD4-ECE7711F97AF}" destId="{16EBD7CD-E100-4448-86B9-71ED6F6AABA9}" srcOrd="4" destOrd="0" presId="urn:microsoft.com/office/officeart/2008/layout/HexagonCluster"/>
    <dgm:cxn modelId="{F22CA53C-83D0-474F-924E-994898E9C4EA}" type="presParOf" srcId="{16EBD7CD-E100-4448-86B9-71ED6F6AABA9}" destId="{A80BEB20-72DC-4027-96F6-A331FDC0350A}" srcOrd="0" destOrd="0" presId="urn:microsoft.com/office/officeart/2008/layout/HexagonCluster"/>
    <dgm:cxn modelId="{6F20BE63-4020-4331-B5CE-CAEF7B5CC581}" type="presParOf" srcId="{283AFFC2-0F59-4870-8DD4-ECE7711F97AF}" destId="{F96A7BE2-4C3A-4C89-A5C2-1AADEACFBDBD}" srcOrd="5" destOrd="0" presId="urn:microsoft.com/office/officeart/2008/layout/HexagonCluster"/>
    <dgm:cxn modelId="{F23FB485-6102-4A02-B9C9-6870BA00672E}" type="presParOf" srcId="{F96A7BE2-4C3A-4C89-A5C2-1AADEACFBDBD}" destId="{C5FA2C07-A37D-419D-B5FE-55579C50E764}" srcOrd="0" destOrd="0" presId="urn:microsoft.com/office/officeart/2008/layout/HexagonCluster"/>
    <dgm:cxn modelId="{075A0780-C7E8-4544-B980-7425ECF3D195}" type="presParOf" srcId="{283AFFC2-0F59-4870-8DD4-ECE7711F97AF}" destId="{458DEF9E-992B-456F-8F15-AC63C1BAB679}" srcOrd="6" destOrd="0" presId="urn:microsoft.com/office/officeart/2008/layout/HexagonCluster"/>
    <dgm:cxn modelId="{BD3BD346-6752-4555-8CBB-659981EB0BD8}" type="presParOf" srcId="{458DEF9E-992B-456F-8F15-AC63C1BAB679}" destId="{9995BF94-50A6-4B6E-93F7-6B9EEB935B0D}" srcOrd="0" destOrd="0" presId="urn:microsoft.com/office/officeart/2008/layout/HexagonCluster"/>
    <dgm:cxn modelId="{47E7E15C-0494-4ACA-A6A5-DAE942E08E2F}" type="presParOf" srcId="{283AFFC2-0F59-4870-8DD4-ECE7711F97AF}" destId="{EA89358A-B706-42AC-98B5-80FF0708AEAD}" srcOrd="7" destOrd="0" presId="urn:microsoft.com/office/officeart/2008/layout/HexagonCluster"/>
    <dgm:cxn modelId="{2FC1052D-C980-4578-839E-13B803A64D80}" type="presParOf" srcId="{EA89358A-B706-42AC-98B5-80FF0708AEAD}" destId="{FF9EF43A-C834-4843-B604-98CF5561157D}" srcOrd="0" destOrd="0" presId="urn:microsoft.com/office/officeart/2008/layout/HexagonCluster"/>
    <dgm:cxn modelId="{46778473-D417-452B-BC52-0170AEA9A69D}" type="presParOf" srcId="{283AFFC2-0F59-4870-8DD4-ECE7711F97AF}" destId="{37E184BB-6E82-4AA8-8FA0-3674C7246B0E}" srcOrd="8" destOrd="0" presId="urn:microsoft.com/office/officeart/2008/layout/HexagonCluster"/>
    <dgm:cxn modelId="{2CD56680-F9C0-43C8-A81C-AB62DE41AEBD}" type="presParOf" srcId="{37E184BB-6E82-4AA8-8FA0-3674C7246B0E}" destId="{BF60CC10-DCD7-4606-8D5B-25792EEF007F}" srcOrd="0" destOrd="0" presId="urn:microsoft.com/office/officeart/2008/layout/HexagonCluster"/>
    <dgm:cxn modelId="{30009CE9-17C4-423E-BF6E-7A3815CAB8C0}" type="presParOf" srcId="{283AFFC2-0F59-4870-8DD4-ECE7711F97AF}" destId="{9A833CAE-C821-4DA5-B5D9-5DDF96CAFF98}" srcOrd="9" destOrd="0" presId="urn:microsoft.com/office/officeart/2008/layout/HexagonCluster"/>
    <dgm:cxn modelId="{68FA082F-EF9B-485C-B51A-B2742200E0E5}" type="presParOf" srcId="{9A833CAE-C821-4DA5-B5D9-5DDF96CAFF98}" destId="{0D1B429C-42C1-496F-9E1E-C593D7DA45A3}" srcOrd="0" destOrd="0" presId="urn:microsoft.com/office/officeart/2008/layout/HexagonCluster"/>
    <dgm:cxn modelId="{6B4B41AC-A334-4074-8B55-3C2C38831A73}" type="presParOf" srcId="{283AFFC2-0F59-4870-8DD4-ECE7711F97AF}" destId="{81A22220-F561-4B0A-8F8F-44279FA31769}" srcOrd="10" destOrd="0" presId="urn:microsoft.com/office/officeart/2008/layout/HexagonCluster"/>
    <dgm:cxn modelId="{6105F45D-CD62-4529-96F1-527E53E6C322}" type="presParOf" srcId="{81A22220-F561-4B0A-8F8F-44279FA31769}" destId="{73D09326-AC2F-4C3B-A9AB-AE60DF6B4EE9}" srcOrd="0" destOrd="0" presId="urn:microsoft.com/office/officeart/2008/layout/HexagonCluster"/>
    <dgm:cxn modelId="{3385DF5B-9BC7-4E3E-84C7-1E1A7D8FD441}" type="presParOf" srcId="{283AFFC2-0F59-4870-8DD4-ECE7711F97AF}" destId="{AA9FCA16-3CE6-4830-A9F0-B0344E4CBC1E}" srcOrd="11" destOrd="0" presId="urn:microsoft.com/office/officeart/2008/layout/HexagonCluster"/>
    <dgm:cxn modelId="{A010200A-794E-47F4-AAFC-BA953C021A13}" type="presParOf" srcId="{AA9FCA16-3CE6-4830-A9F0-B0344E4CBC1E}" destId="{EC285B03-E68B-4EE4-B30E-9ACF55AD7036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27D47D-E044-4195-BA65-8F7212A8AB13}" type="doc">
      <dgm:prSet loTypeId="urn:microsoft.com/office/officeart/2008/layout/HexagonCluster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4ADDE4BD-9C45-4395-92D2-38D8BCA30A68}">
      <dgm:prSet phldrT="[Text]" custT="1"/>
      <dgm:spPr/>
      <dgm:t>
        <a:bodyPr/>
        <a:lstStyle/>
        <a:p>
          <a:r>
            <a:rPr lang="en-IN" sz="2800" dirty="0"/>
            <a:t>Monisha A</a:t>
          </a:r>
          <a:r>
            <a:rPr lang="en-IN" sz="1800" dirty="0"/>
            <a:t>.</a:t>
          </a:r>
        </a:p>
      </dgm:t>
    </dgm:pt>
    <dgm:pt modelId="{B311CED2-A848-4054-B750-81319CE92BE9}" type="parTrans" cxnId="{CE8AFB91-960E-4511-946B-4B46C0628FD6}">
      <dgm:prSet/>
      <dgm:spPr/>
      <dgm:t>
        <a:bodyPr/>
        <a:lstStyle/>
        <a:p>
          <a:endParaRPr lang="en-IN"/>
        </a:p>
      </dgm:t>
    </dgm:pt>
    <dgm:pt modelId="{B19314A9-5A0C-4FCC-A2B3-66EC5FA17CD8}" type="sibTrans" cxnId="{CE8AFB91-960E-4511-946B-4B46C0628FD6}">
      <dgm:prSet/>
      <dgm:spPr/>
      <dgm:t>
        <a:bodyPr/>
        <a:lstStyle/>
        <a:p>
          <a:endParaRPr lang="en-IN"/>
        </a:p>
      </dgm:t>
    </dgm:pt>
    <dgm:pt modelId="{48FF009D-D4C4-4B5F-9F91-6469E9B48593}">
      <dgm:prSet phldrT="[Text]"/>
      <dgm:spPr/>
      <dgm:t>
        <a:bodyPr/>
        <a:lstStyle/>
        <a:p>
          <a:r>
            <a:rPr lang="en-IN" dirty="0"/>
            <a:t>Vamsi Krishna</a:t>
          </a:r>
        </a:p>
      </dgm:t>
    </dgm:pt>
    <dgm:pt modelId="{489A0D60-1BB8-4B01-9D3B-F79A6C8C6F76}" type="parTrans" cxnId="{67C3CADB-B3B0-48CC-97E6-D89FB42D3ACD}">
      <dgm:prSet/>
      <dgm:spPr/>
      <dgm:t>
        <a:bodyPr/>
        <a:lstStyle/>
        <a:p>
          <a:endParaRPr lang="en-IN"/>
        </a:p>
      </dgm:t>
    </dgm:pt>
    <dgm:pt modelId="{A1082FAA-4479-4B6D-B7CE-E2239103CB3E}" type="sibTrans" cxnId="{67C3CADB-B3B0-48CC-97E6-D89FB42D3ACD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  <dgm:t>
        <a:bodyPr/>
        <a:lstStyle/>
        <a:p>
          <a:endParaRPr lang="en-IN"/>
        </a:p>
      </dgm:t>
    </dgm:pt>
    <dgm:pt modelId="{CDE7AA9F-32EA-46EE-A89D-1AE41236C079}" type="pres">
      <dgm:prSet presAssocID="{2227D47D-E044-4195-BA65-8F7212A8AB13}" presName="Name0" presStyleCnt="0">
        <dgm:presLayoutVars>
          <dgm:chMax val="21"/>
          <dgm:chPref val="21"/>
        </dgm:presLayoutVars>
      </dgm:prSet>
      <dgm:spPr/>
    </dgm:pt>
    <dgm:pt modelId="{752F9A0F-FB8D-4E02-A32C-AE8086DD3648}" type="pres">
      <dgm:prSet presAssocID="{4ADDE4BD-9C45-4395-92D2-38D8BCA30A68}" presName="text1" presStyleCnt="0"/>
      <dgm:spPr/>
    </dgm:pt>
    <dgm:pt modelId="{611C317C-27F3-47E6-AB5F-DD9336C6883C}" type="pres">
      <dgm:prSet presAssocID="{4ADDE4BD-9C45-4395-92D2-38D8BCA30A68}" presName="textRepeatNode" presStyleLbl="alignNode1" presStyleIdx="0" presStyleCnt="2" custScaleX="106329" custScaleY="81021" custLinFactNeighborX="37178" custLinFactNeighborY="-35373">
        <dgm:presLayoutVars>
          <dgm:chMax val="0"/>
          <dgm:chPref val="0"/>
          <dgm:bulletEnabled val="1"/>
        </dgm:presLayoutVars>
      </dgm:prSet>
      <dgm:spPr/>
    </dgm:pt>
    <dgm:pt modelId="{BB8494EF-D954-46C5-8191-6C9A75D54812}" type="pres">
      <dgm:prSet presAssocID="{4ADDE4BD-9C45-4395-92D2-38D8BCA30A68}" presName="textaccent1" presStyleCnt="0"/>
      <dgm:spPr/>
    </dgm:pt>
    <dgm:pt modelId="{80D49C7F-9C3F-4FA8-85A0-2CD130338564}" type="pres">
      <dgm:prSet presAssocID="{4ADDE4BD-9C45-4395-92D2-38D8BCA30A68}" presName="accentRepeatNode" presStyleLbl="solidAlignAcc1" presStyleIdx="0" presStyleCnt="4" custLinFactX="1000000" custLinFactY="300000" custLinFactNeighborX="1083376" custLinFactNeighborY="303976"/>
      <dgm:spPr/>
    </dgm:pt>
    <dgm:pt modelId="{0FB4F572-AD35-45A7-84D7-E3DBE76A318C}" type="pres">
      <dgm:prSet presAssocID="{B19314A9-5A0C-4FCC-A2B3-66EC5FA17CD8}" presName="image1" presStyleCnt="0"/>
      <dgm:spPr/>
    </dgm:pt>
    <dgm:pt modelId="{EB399479-0B4B-43A8-98B5-FC541627B2F4}" type="pres">
      <dgm:prSet presAssocID="{B19314A9-5A0C-4FCC-A2B3-66EC5FA17CD8}" presName="imageRepeatNode" presStyleLbl="alignAcc1" presStyleIdx="0" presStyleCnt="2" custFlipVert="0" custFlipHor="0" custScaleX="5983" custScaleY="29084" custLinFactX="100000" custLinFactY="46643" custLinFactNeighborX="184369" custLinFactNeighborY="100000"/>
      <dgm:spPr/>
    </dgm:pt>
    <dgm:pt modelId="{AB8ACE9E-4F78-4D4D-91D6-DF0472DEEB93}" type="pres">
      <dgm:prSet presAssocID="{B19314A9-5A0C-4FCC-A2B3-66EC5FA17CD8}" presName="imageaccent1" presStyleCnt="0"/>
      <dgm:spPr/>
    </dgm:pt>
    <dgm:pt modelId="{1DA44480-A45A-43D8-BBA5-62690E0E31B0}" type="pres">
      <dgm:prSet presAssocID="{B19314A9-5A0C-4FCC-A2B3-66EC5FA17CD8}" presName="accentRepeatNode" presStyleLbl="solidAlignAcc1" presStyleIdx="1" presStyleCnt="4" custFlipVert="1" custFlipHor="0" custScaleX="214628" custScaleY="37990" custLinFactX="1095727" custLinFactY="198847" custLinFactNeighborX="1100000" custLinFactNeighborY="200000"/>
      <dgm:spPr/>
    </dgm:pt>
    <dgm:pt modelId="{C4FF7310-6E04-4602-A79F-3F7BC3A9DD30}" type="pres">
      <dgm:prSet presAssocID="{48FF009D-D4C4-4B5F-9F91-6469E9B48593}" presName="text2" presStyleCnt="0"/>
      <dgm:spPr/>
    </dgm:pt>
    <dgm:pt modelId="{6F866E61-9E35-400D-9E22-7FD7E862456D}" type="pres">
      <dgm:prSet presAssocID="{48FF009D-D4C4-4B5F-9F91-6469E9B48593}" presName="textRepeatNode" presStyleLbl="alignNode1" presStyleIdx="1" presStyleCnt="2" custScaleX="2839" custScaleY="34181" custLinFactX="900" custLinFactNeighborX="100000" custLinFactNeighborY="95230">
        <dgm:presLayoutVars>
          <dgm:chMax val="0"/>
          <dgm:chPref val="0"/>
          <dgm:bulletEnabled val="1"/>
        </dgm:presLayoutVars>
      </dgm:prSet>
      <dgm:spPr/>
    </dgm:pt>
    <dgm:pt modelId="{8BD6BC61-94A5-4228-8FF8-E407322E2C89}" type="pres">
      <dgm:prSet presAssocID="{48FF009D-D4C4-4B5F-9F91-6469E9B48593}" presName="textaccent2" presStyleCnt="0"/>
      <dgm:spPr/>
    </dgm:pt>
    <dgm:pt modelId="{414D641A-DFAD-4733-A4C1-DC83EBEC1EC3}" type="pres">
      <dgm:prSet presAssocID="{48FF009D-D4C4-4B5F-9F91-6469E9B48593}" presName="accentRepeatNode" presStyleLbl="solidAlignAcc1" presStyleIdx="2" presStyleCnt="4" custLinFactX="400000" custLinFactY="296812" custLinFactNeighborX="410217" custLinFactNeighborY="300000"/>
      <dgm:spPr/>
    </dgm:pt>
    <dgm:pt modelId="{8DBA49A0-E945-4F0B-97C6-3AE77CC6D79E}" type="pres">
      <dgm:prSet presAssocID="{A1082FAA-4479-4B6D-B7CE-E2239103CB3E}" presName="image2" presStyleCnt="0"/>
      <dgm:spPr/>
    </dgm:pt>
    <dgm:pt modelId="{C8828763-C915-4731-8875-C5BCC376DD84}" type="pres">
      <dgm:prSet presAssocID="{A1082FAA-4479-4B6D-B7CE-E2239103CB3E}" presName="imageRepeatNode" presStyleLbl="alignAcc1" presStyleIdx="1" presStyleCnt="2" custScaleX="84283" custScaleY="80396" custLinFactX="-100000" custLinFactNeighborX="-114847" custLinFactNeighborY="97201"/>
      <dgm:spPr/>
    </dgm:pt>
    <dgm:pt modelId="{87167CBE-1655-48B9-8AF4-13318C076BF1}" type="pres">
      <dgm:prSet presAssocID="{A1082FAA-4479-4B6D-B7CE-E2239103CB3E}" presName="imageaccent2" presStyleCnt="0"/>
      <dgm:spPr/>
    </dgm:pt>
    <dgm:pt modelId="{E08865D8-E0A1-49F5-93AE-6A540D9F7B11}" type="pres">
      <dgm:prSet presAssocID="{A1082FAA-4479-4B6D-B7CE-E2239103CB3E}" presName="accentRepeatNode" presStyleLbl="solidAlignAcc1" presStyleIdx="3" presStyleCnt="4" custLinFactX="300000" custLinFactY="259511" custLinFactNeighborX="381441" custLinFactNeighborY="300000"/>
      <dgm:spPr/>
    </dgm:pt>
  </dgm:ptLst>
  <dgm:cxnLst>
    <dgm:cxn modelId="{DCC4A21E-5511-4F49-B998-44FDD61869A8}" type="presOf" srcId="{4ADDE4BD-9C45-4395-92D2-38D8BCA30A68}" destId="{611C317C-27F3-47E6-AB5F-DD9336C6883C}" srcOrd="0" destOrd="0" presId="urn:microsoft.com/office/officeart/2008/layout/HexagonCluster"/>
    <dgm:cxn modelId="{D2359E7A-09EB-4FD8-9C39-B530C54D9D28}" type="presOf" srcId="{A1082FAA-4479-4B6D-B7CE-E2239103CB3E}" destId="{C8828763-C915-4731-8875-C5BCC376DD84}" srcOrd="0" destOrd="0" presId="urn:microsoft.com/office/officeart/2008/layout/HexagonCluster"/>
    <dgm:cxn modelId="{CE8AFB91-960E-4511-946B-4B46C0628FD6}" srcId="{2227D47D-E044-4195-BA65-8F7212A8AB13}" destId="{4ADDE4BD-9C45-4395-92D2-38D8BCA30A68}" srcOrd="0" destOrd="0" parTransId="{B311CED2-A848-4054-B750-81319CE92BE9}" sibTransId="{B19314A9-5A0C-4FCC-A2B3-66EC5FA17CD8}"/>
    <dgm:cxn modelId="{B9A5C0A2-0E92-4AC7-A12E-87550B7099C2}" type="presOf" srcId="{2227D47D-E044-4195-BA65-8F7212A8AB13}" destId="{CDE7AA9F-32EA-46EE-A89D-1AE41236C079}" srcOrd="0" destOrd="0" presId="urn:microsoft.com/office/officeart/2008/layout/HexagonCluster"/>
    <dgm:cxn modelId="{CF05A2B5-ADAA-438A-BE3D-82733D30C25B}" type="presOf" srcId="{48FF009D-D4C4-4B5F-9F91-6469E9B48593}" destId="{6F866E61-9E35-400D-9E22-7FD7E862456D}" srcOrd="0" destOrd="0" presId="urn:microsoft.com/office/officeart/2008/layout/HexagonCluster"/>
    <dgm:cxn modelId="{A678E9B8-A457-4C0E-B897-E9C53A535D59}" type="presOf" srcId="{B19314A9-5A0C-4FCC-A2B3-66EC5FA17CD8}" destId="{EB399479-0B4B-43A8-98B5-FC541627B2F4}" srcOrd="0" destOrd="0" presId="urn:microsoft.com/office/officeart/2008/layout/HexagonCluster"/>
    <dgm:cxn modelId="{67C3CADB-B3B0-48CC-97E6-D89FB42D3ACD}" srcId="{2227D47D-E044-4195-BA65-8F7212A8AB13}" destId="{48FF009D-D4C4-4B5F-9F91-6469E9B48593}" srcOrd="1" destOrd="0" parTransId="{489A0D60-1BB8-4B01-9D3B-F79A6C8C6F76}" sibTransId="{A1082FAA-4479-4B6D-B7CE-E2239103CB3E}"/>
    <dgm:cxn modelId="{E874D92B-94C2-4454-A0FF-6C96CAED15EE}" type="presParOf" srcId="{CDE7AA9F-32EA-46EE-A89D-1AE41236C079}" destId="{752F9A0F-FB8D-4E02-A32C-AE8086DD3648}" srcOrd="0" destOrd="0" presId="urn:microsoft.com/office/officeart/2008/layout/HexagonCluster"/>
    <dgm:cxn modelId="{A5C58CE6-D81C-490B-ABEC-BD38E8C2BA62}" type="presParOf" srcId="{752F9A0F-FB8D-4E02-A32C-AE8086DD3648}" destId="{611C317C-27F3-47E6-AB5F-DD9336C6883C}" srcOrd="0" destOrd="0" presId="urn:microsoft.com/office/officeart/2008/layout/HexagonCluster"/>
    <dgm:cxn modelId="{1B62999B-12E9-4E19-8D1E-A0E2B2E4648C}" type="presParOf" srcId="{CDE7AA9F-32EA-46EE-A89D-1AE41236C079}" destId="{BB8494EF-D954-46C5-8191-6C9A75D54812}" srcOrd="1" destOrd="0" presId="urn:microsoft.com/office/officeart/2008/layout/HexagonCluster"/>
    <dgm:cxn modelId="{772100ED-B0BE-465F-A2AB-0F608ED5A596}" type="presParOf" srcId="{BB8494EF-D954-46C5-8191-6C9A75D54812}" destId="{80D49C7F-9C3F-4FA8-85A0-2CD130338564}" srcOrd="0" destOrd="0" presId="urn:microsoft.com/office/officeart/2008/layout/HexagonCluster"/>
    <dgm:cxn modelId="{2CA96426-03C5-4EF5-A93F-DCE4FDA7C9A3}" type="presParOf" srcId="{CDE7AA9F-32EA-46EE-A89D-1AE41236C079}" destId="{0FB4F572-AD35-45A7-84D7-E3DBE76A318C}" srcOrd="2" destOrd="0" presId="urn:microsoft.com/office/officeart/2008/layout/HexagonCluster"/>
    <dgm:cxn modelId="{1064139C-AEE5-4FA4-A3B5-32B13428F221}" type="presParOf" srcId="{0FB4F572-AD35-45A7-84D7-E3DBE76A318C}" destId="{EB399479-0B4B-43A8-98B5-FC541627B2F4}" srcOrd="0" destOrd="0" presId="urn:microsoft.com/office/officeart/2008/layout/HexagonCluster"/>
    <dgm:cxn modelId="{3CFC0B27-8156-479B-83AE-FBC28375D48B}" type="presParOf" srcId="{CDE7AA9F-32EA-46EE-A89D-1AE41236C079}" destId="{AB8ACE9E-4F78-4D4D-91D6-DF0472DEEB93}" srcOrd="3" destOrd="0" presId="urn:microsoft.com/office/officeart/2008/layout/HexagonCluster"/>
    <dgm:cxn modelId="{580C71E6-8E5D-43F4-9D78-A94883BBA348}" type="presParOf" srcId="{AB8ACE9E-4F78-4D4D-91D6-DF0472DEEB93}" destId="{1DA44480-A45A-43D8-BBA5-62690E0E31B0}" srcOrd="0" destOrd="0" presId="urn:microsoft.com/office/officeart/2008/layout/HexagonCluster"/>
    <dgm:cxn modelId="{64EADFF6-0E67-4610-9876-42B41CA25335}" type="presParOf" srcId="{CDE7AA9F-32EA-46EE-A89D-1AE41236C079}" destId="{C4FF7310-6E04-4602-A79F-3F7BC3A9DD30}" srcOrd="4" destOrd="0" presId="urn:microsoft.com/office/officeart/2008/layout/HexagonCluster"/>
    <dgm:cxn modelId="{1890943B-9FC3-40C3-895C-2CD38DEF9513}" type="presParOf" srcId="{C4FF7310-6E04-4602-A79F-3F7BC3A9DD30}" destId="{6F866E61-9E35-400D-9E22-7FD7E862456D}" srcOrd="0" destOrd="0" presId="urn:microsoft.com/office/officeart/2008/layout/HexagonCluster"/>
    <dgm:cxn modelId="{52CDFCC0-FC63-420E-B633-BEA2F42BBEB3}" type="presParOf" srcId="{CDE7AA9F-32EA-46EE-A89D-1AE41236C079}" destId="{8BD6BC61-94A5-4228-8FF8-E407322E2C89}" srcOrd="5" destOrd="0" presId="urn:microsoft.com/office/officeart/2008/layout/HexagonCluster"/>
    <dgm:cxn modelId="{BAE335E9-FC0A-4165-B63E-13839F2618C5}" type="presParOf" srcId="{8BD6BC61-94A5-4228-8FF8-E407322E2C89}" destId="{414D641A-DFAD-4733-A4C1-DC83EBEC1EC3}" srcOrd="0" destOrd="0" presId="urn:microsoft.com/office/officeart/2008/layout/HexagonCluster"/>
    <dgm:cxn modelId="{F09C73AB-2D41-457C-A375-8D26AD2EE719}" type="presParOf" srcId="{CDE7AA9F-32EA-46EE-A89D-1AE41236C079}" destId="{8DBA49A0-E945-4F0B-97C6-3AE77CC6D79E}" srcOrd="6" destOrd="0" presId="urn:microsoft.com/office/officeart/2008/layout/HexagonCluster"/>
    <dgm:cxn modelId="{6AAE7D62-555C-4138-859A-88568B27CD38}" type="presParOf" srcId="{8DBA49A0-E945-4F0B-97C6-3AE77CC6D79E}" destId="{C8828763-C915-4731-8875-C5BCC376DD84}" srcOrd="0" destOrd="0" presId="urn:microsoft.com/office/officeart/2008/layout/HexagonCluster"/>
    <dgm:cxn modelId="{8F668429-6744-46E2-9CF0-8298CE74863A}" type="presParOf" srcId="{CDE7AA9F-32EA-46EE-A89D-1AE41236C079}" destId="{87167CBE-1655-48B9-8AF4-13318C076BF1}" srcOrd="7" destOrd="0" presId="urn:microsoft.com/office/officeart/2008/layout/HexagonCluster"/>
    <dgm:cxn modelId="{C955450E-74DE-4F9F-9A70-DD15F97C0F0E}" type="presParOf" srcId="{87167CBE-1655-48B9-8AF4-13318C076BF1}" destId="{E08865D8-E0A1-49F5-93AE-6A540D9F7B11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B7047-6E7B-40A5-9842-9292DA771CA0}">
      <dsp:nvSpPr>
        <dsp:cNvPr id="0" name=""/>
        <dsp:cNvSpPr/>
      </dsp:nvSpPr>
      <dsp:spPr>
        <a:xfrm>
          <a:off x="0" y="573372"/>
          <a:ext cx="812800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7A4111-B61F-44B0-8E06-64DEFC44FC20}">
      <dsp:nvSpPr>
        <dsp:cNvPr id="0" name=""/>
        <dsp:cNvSpPr/>
      </dsp:nvSpPr>
      <dsp:spPr>
        <a:xfrm>
          <a:off x="406400" y="42012"/>
          <a:ext cx="5689600" cy="1062720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b="1" kern="1200" dirty="0"/>
            <a:t>Introduction</a:t>
          </a:r>
        </a:p>
      </dsp:txBody>
      <dsp:txXfrm>
        <a:off x="458278" y="93890"/>
        <a:ext cx="5585844" cy="958964"/>
      </dsp:txXfrm>
    </dsp:sp>
    <dsp:sp modelId="{E24171A9-40CC-467B-B378-C793525520FD}">
      <dsp:nvSpPr>
        <dsp:cNvPr id="0" name=""/>
        <dsp:cNvSpPr/>
      </dsp:nvSpPr>
      <dsp:spPr>
        <a:xfrm>
          <a:off x="0" y="2206332"/>
          <a:ext cx="812800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232050"/>
              <a:satOff val="-28587"/>
              <a:lumOff val="328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24A4F-75E1-480D-B4D5-0881D21B52C7}">
      <dsp:nvSpPr>
        <dsp:cNvPr id="0" name=""/>
        <dsp:cNvSpPr/>
      </dsp:nvSpPr>
      <dsp:spPr>
        <a:xfrm>
          <a:off x="406400" y="1674972"/>
          <a:ext cx="5689600" cy="1062720"/>
        </a:xfrm>
        <a:prstGeom prst="roundRect">
          <a:avLst/>
        </a:prstGeom>
        <a:solidFill>
          <a:schemeClr val="accent3">
            <a:shade val="50000"/>
            <a:hueOff val="232050"/>
            <a:satOff val="-28587"/>
            <a:lumOff val="328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b="1" kern="1200" dirty="0"/>
            <a:t>Project KPIs</a:t>
          </a:r>
        </a:p>
      </dsp:txBody>
      <dsp:txXfrm>
        <a:off x="458278" y="1726850"/>
        <a:ext cx="5585844" cy="958964"/>
      </dsp:txXfrm>
    </dsp:sp>
    <dsp:sp modelId="{10A80A3E-7C5D-4B93-B16A-B926E223458D}">
      <dsp:nvSpPr>
        <dsp:cNvPr id="0" name=""/>
        <dsp:cNvSpPr/>
      </dsp:nvSpPr>
      <dsp:spPr>
        <a:xfrm>
          <a:off x="0" y="3839292"/>
          <a:ext cx="812800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232050"/>
              <a:satOff val="-28587"/>
              <a:lumOff val="328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654625-8547-408E-BA9A-AADE3B8C4CF9}">
      <dsp:nvSpPr>
        <dsp:cNvPr id="0" name=""/>
        <dsp:cNvSpPr/>
      </dsp:nvSpPr>
      <dsp:spPr>
        <a:xfrm>
          <a:off x="406400" y="3307932"/>
          <a:ext cx="5689600" cy="1062720"/>
        </a:xfrm>
        <a:prstGeom prst="roundRect">
          <a:avLst/>
        </a:prstGeom>
        <a:solidFill>
          <a:schemeClr val="accent3">
            <a:shade val="50000"/>
            <a:hueOff val="232050"/>
            <a:satOff val="-28587"/>
            <a:lumOff val="328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b="1" kern="1200" dirty="0"/>
            <a:t>Conclusion</a:t>
          </a:r>
        </a:p>
      </dsp:txBody>
      <dsp:txXfrm>
        <a:off x="458278" y="3359810"/>
        <a:ext cx="5585844" cy="9589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3A9C38-3EDC-4AC3-BE48-4270A0DA7A92}">
      <dsp:nvSpPr>
        <dsp:cNvPr id="0" name=""/>
        <dsp:cNvSpPr/>
      </dsp:nvSpPr>
      <dsp:spPr>
        <a:xfrm>
          <a:off x="1472490" y="3183419"/>
          <a:ext cx="1712976" cy="1476884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3020" rIns="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Priyaja Nayak</a:t>
          </a:r>
        </a:p>
      </dsp:txBody>
      <dsp:txXfrm>
        <a:off x="1738312" y="3412604"/>
        <a:ext cx="1181332" cy="1018514"/>
      </dsp:txXfrm>
    </dsp:sp>
    <dsp:sp modelId="{BF44E7D7-3CAB-4F0D-8DF3-F6DC09CE34C6}">
      <dsp:nvSpPr>
        <dsp:cNvPr id="0" name=""/>
        <dsp:cNvSpPr/>
      </dsp:nvSpPr>
      <dsp:spPr>
        <a:xfrm>
          <a:off x="1516990" y="3835433"/>
          <a:ext cx="200558" cy="172855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F7E9AF-BE81-49D1-A247-66529D500461}">
      <dsp:nvSpPr>
        <dsp:cNvPr id="0" name=""/>
        <dsp:cNvSpPr/>
      </dsp:nvSpPr>
      <dsp:spPr>
        <a:xfrm>
          <a:off x="8230" y="2390154"/>
          <a:ext cx="1712976" cy="1476884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09F42B-843A-4795-AE07-22B3EEBA1905}">
      <dsp:nvSpPr>
        <dsp:cNvPr id="0" name=""/>
        <dsp:cNvSpPr/>
      </dsp:nvSpPr>
      <dsp:spPr>
        <a:xfrm>
          <a:off x="1174395" y="3671941"/>
          <a:ext cx="200558" cy="172855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91FEEE-3065-41A0-9736-007FDBD59D14}">
      <dsp:nvSpPr>
        <dsp:cNvPr id="0" name=""/>
        <dsp:cNvSpPr/>
      </dsp:nvSpPr>
      <dsp:spPr>
        <a:xfrm>
          <a:off x="2931872" y="2372596"/>
          <a:ext cx="1712976" cy="1476884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3020" rIns="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Vishal Kumar</a:t>
          </a:r>
        </a:p>
      </dsp:txBody>
      <dsp:txXfrm>
        <a:off x="3197694" y="2601781"/>
        <a:ext cx="1181332" cy="1018514"/>
      </dsp:txXfrm>
    </dsp:sp>
    <dsp:sp modelId="{077D5E91-8728-4DBC-8CCC-636A74182982}">
      <dsp:nvSpPr>
        <dsp:cNvPr id="0" name=""/>
        <dsp:cNvSpPr/>
      </dsp:nvSpPr>
      <dsp:spPr>
        <a:xfrm>
          <a:off x="4102914" y="3652822"/>
          <a:ext cx="200558" cy="172855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CEC00-B8DC-4056-BEA8-C7AF7AF92A8B}">
      <dsp:nvSpPr>
        <dsp:cNvPr id="0" name=""/>
        <dsp:cNvSpPr/>
      </dsp:nvSpPr>
      <dsp:spPr>
        <a:xfrm>
          <a:off x="4415947" y="3198778"/>
          <a:ext cx="1680052" cy="1446164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000" b="-34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DBD04D-EC13-4841-A32A-6D472182CD69}">
      <dsp:nvSpPr>
        <dsp:cNvPr id="0" name=""/>
        <dsp:cNvSpPr/>
      </dsp:nvSpPr>
      <dsp:spPr>
        <a:xfrm>
          <a:off x="4435755" y="3835433"/>
          <a:ext cx="200558" cy="172855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531D7D-A109-48FB-B493-82DF6CBCB5BB}">
      <dsp:nvSpPr>
        <dsp:cNvPr id="0" name=""/>
        <dsp:cNvSpPr/>
      </dsp:nvSpPr>
      <dsp:spPr>
        <a:xfrm>
          <a:off x="1472490" y="1565284"/>
          <a:ext cx="1712976" cy="1476884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3020" rIns="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Madhuri Ingale</a:t>
          </a:r>
        </a:p>
      </dsp:txBody>
      <dsp:txXfrm>
        <a:off x="1738312" y="1794469"/>
        <a:ext cx="1181332" cy="1018514"/>
      </dsp:txXfrm>
    </dsp:sp>
    <dsp:sp modelId="{F97713C2-37FD-4055-B61F-B2178EE83779}">
      <dsp:nvSpPr>
        <dsp:cNvPr id="0" name=""/>
        <dsp:cNvSpPr/>
      </dsp:nvSpPr>
      <dsp:spPr>
        <a:xfrm>
          <a:off x="2633778" y="1597280"/>
          <a:ext cx="200558" cy="172855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BAA7DD-2733-4288-9491-F320A54385DC}">
      <dsp:nvSpPr>
        <dsp:cNvPr id="0" name=""/>
        <dsp:cNvSpPr/>
      </dsp:nvSpPr>
      <dsp:spPr>
        <a:xfrm>
          <a:off x="2931872" y="758363"/>
          <a:ext cx="1712976" cy="1476884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9000" b="-79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8F940A-41CC-4D20-B5A6-7435F4EBB2E0}">
      <dsp:nvSpPr>
        <dsp:cNvPr id="0" name=""/>
        <dsp:cNvSpPr/>
      </dsp:nvSpPr>
      <dsp:spPr>
        <a:xfrm>
          <a:off x="2982469" y="1406866"/>
          <a:ext cx="200558" cy="172855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C8FF4-83DF-46B4-AAEB-670809625803}">
      <dsp:nvSpPr>
        <dsp:cNvPr id="0" name=""/>
        <dsp:cNvSpPr/>
      </dsp:nvSpPr>
      <dsp:spPr>
        <a:xfrm>
          <a:off x="1538223" y="3018559"/>
          <a:ext cx="1799503" cy="1551485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0640" rIns="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Arun Thota</a:t>
          </a:r>
        </a:p>
      </dsp:txBody>
      <dsp:txXfrm>
        <a:off x="1817472" y="3259320"/>
        <a:ext cx="1241005" cy="1069963"/>
      </dsp:txXfrm>
    </dsp:sp>
    <dsp:sp modelId="{7490F604-7EF1-431D-B60E-31A77F86672A}">
      <dsp:nvSpPr>
        <dsp:cNvPr id="0" name=""/>
        <dsp:cNvSpPr/>
      </dsp:nvSpPr>
      <dsp:spPr>
        <a:xfrm>
          <a:off x="1584971" y="3703508"/>
          <a:ext cx="210689" cy="181587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6B1857-1E28-4192-96FE-82D8DC753416}">
      <dsp:nvSpPr>
        <dsp:cNvPr id="0" name=""/>
        <dsp:cNvSpPr/>
      </dsp:nvSpPr>
      <dsp:spPr>
        <a:xfrm>
          <a:off x="0" y="2185225"/>
          <a:ext cx="1799503" cy="1551485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BB5911-9553-4E3A-B074-BCACB58ED972}">
      <dsp:nvSpPr>
        <dsp:cNvPr id="0" name=""/>
        <dsp:cNvSpPr/>
      </dsp:nvSpPr>
      <dsp:spPr>
        <a:xfrm>
          <a:off x="1225071" y="3531759"/>
          <a:ext cx="210689" cy="181587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0BEB20-72DC-4027-96F6-A331FDC0350A}">
      <dsp:nvSpPr>
        <dsp:cNvPr id="0" name=""/>
        <dsp:cNvSpPr/>
      </dsp:nvSpPr>
      <dsp:spPr>
        <a:xfrm>
          <a:off x="3071323" y="2166779"/>
          <a:ext cx="1799503" cy="1551485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0640" rIns="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Vamsi Krishna</a:t>
          </a:r>
        </a:p>
      </dsp:txBody>
      <dsp:txXfrm>
        <a:off x="3350572" y="2407540"/>
        <a:ext cx="1241005" cy="1069963"/>
      </dsp:txXfrm>
    </dsp:sp>
    <dsp:sp modelId="{C5FA2C07-A37D-419D-B5FE-55579C50E764}">
      <dsp:nvSpPr>
        <dsp:cNvPr id="0" name=""/>
        <dsp:cNvSpPr/>
      </dsp:nvSpPr>
      <dsp:spPr>
        <a:xfrm>
          <a:off x="4301517" y="3511673"/>
          <a:ext cx="210689" cy="181587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95BF94-50A6-4B6E-93F7-6B9EEB935B0D}">
      <dsp:nvSpPr>
        <dsp:cNvPr id="0" name=""/>
        <dsp:cNvSpPr/>
      </dsp:nvSpPr>
      <dsp:spPr>
        <a:xfrm>
          <a:off x="4604423" y="3011903"/>
          <a:ext cx="1799503" cy="1551485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2000" b="-72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9EF43A-C834-4843-B604-98CF5561157D}">
      <dsp:nvSpPr>
        <dsp:cNvPr id="0" name=""/>
        <dsp:cNvSpPr/>
      </dsp:nvSpPr>
      <dsp:spPr>
        <a:xfrm>
          <a:off x="4651172" y="3703508"/>
          <a:ext cx="210689" cy="181587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60CC10-DCD7-4606-8D5B-25792EEF007F}">
      <dsp:nvSpPr>
        <dsp:cNvPr id="0" name=""/>
        <dsp:cNvSpPr/>
      </dsp:nvSpPr>
      <dsp:spPr>
        <a:xfrm>
          <a:off x="1538223" y="1318688"/>
          <a:ext cx="1799503" cy="1551485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0640" rIns="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Amit Pawar</a:t>
          </a:r>
        </a:p>
      </dsp:txBody>
      <dsp:txXfrm>
        <a:off x="1817472" y="1559449"/>
        <a:ext cx="1241005" cy="1069963"/>
      </dsp:txXfrm>
    </dsp:sp>
    <dsp:sp modelId="{0D1B429C-42C1-496F-9E1E-C593D7DA45A3}">
      <dsp:nvSpPr>
        <dsp:cNvPr id="0" name=""/>
        <dsp:cNvSpPr/>
      </dsp:nvSpPr>
      <dsp:spPr>
        <a:xfrm>
          <a:off x="2758171" y="1352300"/>
          <a:ext cx="210689" cy="181587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D09326-AC2F-4C3B-A9AB-AE60DF6B4EE9}">
      <dsp:nvSpPr>
        <dsp:cNvPr id="0" name=""/>
        <dsp:cNvSpPr/>
      </dsp:nvSpPr>
      <dsp:spPr>
        <a:xfrm>
          <a:off x="3071323" y="471007"/>
          <a:ext cx="1799503" cy="1551485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285B03-E68B-4EE4-B30E-9ACF55AD7036}">
      <dsp:nvSpPr>
        <dsp:cNvPr id="0" name=""/>
        <dsp:cNvSpPr/>
      </dsp:nvSpPr>
      <dsp:spPr>
        <a:xfrm>
          <a:off x="3124475" y="1152267"/>
          <a:ext cx="210689" cy="181587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C317C-27F3-47E6-AB5F-DD9336C6883C}">
      <dsp:nvSpPr>
        <dsp:cNvPr id="0" name=""/>
        <dsp:cNvSpPr/>
      </dsp:nvSpPr>
      <dsp:spPr>
        <a:xfrm>
          <a:off x="2072630" y="2244131"/>
          <a:ext cx="2247578" cy="1476901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5560" rIns="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Monisha A</a:t>
          </a:r>
          <a:r>
            <a:rPr lang="en-IN" sz="1800" kern="1200" dirty="0"/>
            <a:t>.</a:t>
          </a:r>
        </a:p>
      </dsp:txBody>
      <dsp:txXfrm>
        <a:off x="2383003" y="2448080"/>
        <a:ext cx="1626832" cy="1069003"/>
      </dsp:txXfrm>
    </dsp:sp>
    <dsp:sp modelId="{80D49C7F-9C3F-4FA8-85A0-2CD130338564}">
      <dsp:nvSpPr>
        <dsp:cNvPr id="0" name=""/>
        <dsp:cNvSpPr/>
      </dsp:nvSpPr>
      <dsp:spPr>
        <a:xfrm>
          <a:off x="6565195" y="4808421"/>
          <a:ext cx="246980" cy="213167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399479-0B4B-43A8-98B5-FC541627B2F4}">
      <dsp:nvSpPr>
        <dsp:cNvPr id="0" name=""/>
        <dsp:cNvSpPr/>
      </dsp:nvSpPr>
      <dsp:spPr>
        <a:xfrm>
          <a:off x="6590869" y="5053431"/>
          <a:ext cx="126468" cy="530161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A44480-A45A-43D8-BBA5-62690E0E31B0}">
      <dsp:nvSpPr>
        <dsp:cNvPr id="0" name=""/>
        <dsp:cNvSpPr/>
      </dsp:nvSpPr>
      <dsp:spPr>
        <a:xfrm flipV="1">
          <a:off x="6308033" y="4221553"/>
          <a:ext cx="530089" cy="8098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866E61-9E35-400D-9E22-7FD7E862456D}">
      <dsp:nvSpPr>
        <dsp:cNvPr id="0" name=""/>
        <dsp:cNvSpPr/>
      </dsp:nvSpPr>
      <dsp:spPr>
        <a:xfrm>
          <a:off x="6281539" y="4069787"/>
          <a:ext cx="60010" cy="623072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350" rIns="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 dirty="0"/>
            <a:t>Vamsi Krishna</a:t>
          </a:r>
        </a:p>
      </dsp:txBody>
      <dsp:txXfrm>
        <a:off x="6291541" y="4173632"/>
        <a:ext cx="40006" cy="415382"/>
      </dsp:txXfrm>
    </dsp:sp>
    <dsp:sp modelId="{414D641A-DFAD-4733-A4C1-DC83EBEC1EC3}">
      <dsp:nvSpPr>
        <dsp:cNvPr id="0" name=""/>
        <dsp:cNvSpPr/>
      </dsp:nvSpPr>
      <dsp:spPr>
        <a:xfrm>
          <a:off x="6563252" y="4577458"/>
          <a:ext cx="246980" cy="213167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828763-C915-4731-8875-C5BCC376DD84}">
      <dsp:nvSpPr>
        <dsp:cNvPr id="0" name=""/>
        <dsp:cNvSpPr/>
      </dsp:nvSpPr>
      <dsp:spPr>
        <a:xfrm>
          <a:off x="513941" y="4666471"/>
          <a:ext cx="1781570" cy="146550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8865D8-E0A1-49F5-93AE-6A540D9F7B11}">
      <dsp:nvSpPr>
        <dsp:cNvPr id="0" name=""/>
        <dsp:cNvSpPr/>
      </dsp:nvSpPr>
      <dsp:spPr>
        <a:xfrm>
          <a:off x="6638292" y="4713636"/>
          <a:ext cx="246980" cy="213167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2" Type="http://schemas.microsoft.com/office/2007/relationships/hdphoto" Target="../media/hdphoto1.wdp"/><Relationship Id="rId1" Type="http://schemas.openxmlformats.org/officeDocument/2006/relationships/image" Target="../media/image9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Picture 1">
          <a:extLst xmlns:a="http://schemas.openxmlformats.org/drawingml/2006/main">
            <a:ext uri="{FF2B5EF4-FFF2-40B4-BE49-F238E27FC236}">
              <a16:creationId xmlns:a16="http://schemas.microsoft.com/office/drawing/2014/main" id="{E24237E8-8440-7F5C-4C61-6296BBCC7142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alphaModFix/>
          <a:extLst>
            <a:ext uri="{BEBA8EAE-BF5A-486C-A8C5-ECC9F3942E4B}">
              <a14:imgProps xmlns:a14="http://schemas.microsoft.com/office/drawing/2010/main">
                <a14:imgLayer r:embed="rId2">
                  <a14:imgEffect>
                    <a14:sharpenSoften amount="25000"/>
                  </a14:imgEffect>
                  <a14:imgEffect>
                    <a14:brightnessContrast contrast="-20000"/>
                  </a14:imgEffect>
                </a14:imgLayer>
              </a14:imgProps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249584" y="356137"/>
          <a:ext cx="11820938" cy="3982218"/>
        </a:xfrm>
        <a:prstGeom xmlns:a="http://schemas.openxmlformats.org/drawingml/2006/main" prst="rect">
          <a:avLst/>
        </a:prstGeom>
        <a:ln xmlns:a="http://schemas.openxmlformats.org/drawingml/2006/main" w="88900" cap="sq" cmpd="thickThin">
          <a:solidFill>
            <a:srgbClr val="000000"/>
          </a:solidFill>
          <a:prstDash val="solid"/>
          <a:miter lim="800000"/>
        </a:ln>
        <a:effectLst xmlns:a="http://schemas.openxmlformats.org/drawingml/2006/main">
          <a:innerShdw blurRad="76200">
            <a:srgbClr val="000000"/>
          </a:innerShdw>
        </a:effectLst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94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984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ck/a?!&amp;&amp;p=b1bfc44942a5052eJmltdHM9MTY2ODM4NDAwMCZpZ3VpZD0zY2U4YWQxNS0wOGNjLTZjZTMtMWM3OS1iY2ZjMDk2MTZkODAmaW5zaWQ9NTYwMQ&amp;ptn=3&amp;hsh=3&amp;fclid=3ce8ad15-08cc-6ce3-1c79-bcfc09616d80&amp;psq=olist+store&amp;u=a1aHR0cHM6Ly93d3cuY2FwdGVycmEuY29tL3AvMjQxODE2L29saXN0LyM6fjp0ZXh0PUNyZWF0ZWQlMjBmb3IlMjByZXRhaWwlMjBjb21wYW5pZXMlMjB0aGF0JTIwd2FudA&amp;ntb=1" TargetMode="External"/><Relationship Id="rId2" Type="http://schemas.openxmlformats.org/officeDocument/2006/relationships/hyperlink" Target="https://www.bing.com/ck/a?!&amp;&amp;p=489e7d4b419f3606JmltdHM9MTY2ODM4NDAwMCZpZ3VpZD0zY2U4YWQxNS0wOGNjLTZjZTMtMWM3OS1iY2ZjMDk2MTZkODAmaW5zaWQ9NTU5OQ&amp;ptn=3&amp;hsh=3&amp;fclid=3ce8ad15-08cc-6ce3-1c79-bcfc09616d80&amp;psq=olist+store&amp;u=a1aHR0cHM6Ly9ibG9nLmpvdmlhbi5haS8lRUYlQjglOEZleHBsb3JhdG9yeS1kYXRhLWFuYWx5c2lzLWVkYS1vbi1icmF6aWxpYW4tZS1jb21tZXJjZS1vbGlzdC1lM2QyY2U3MjVkOGIjOn46dGV4dD1PbGlzdCUyMGlzJTIwYSUyMEJyYXppbGlhbiUyMGRlcGFydG1lbnRhbCUyMHN0b3Jl&amp;ntb=1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246495"/>
          </a:xfrm>
        </p:spPr>
        <p:txBody>
          <a:bodyPr lIns="0" tIns="0" rIns="0" bIns="0" anchor="t">
            <a:spAutoFit/>
          </a:bodyPr>
          <a:lstStyle/>
          <a:p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j-ea"/>
                <a:cs typeface="+mj-cs"/>
              </a:rPr>
              <a:t>Olist_Store Project Analysis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By Team2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F828331D-D0E4-6092-BD11-1EAE2203140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5" y="200509"/>
            <a:ext cx="989861" cy="98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0" y="69850"/>
            <a:ext cx="12192000" cy="775597"/>
          </a:xfrm>
          <a:prstGeom prst="rect">
            <a:avLst/>
          </a:prstGeom>
          <a:solidFill>
            <a:srgbClr val="006666"/>
          </a:solidFill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3886" descr="Icon of magnifying glass representing search. ">
            <a:extLst>
              <a:ext uri="{FF2B5EF4-FFF2-40B4-BE49-F238E27FC236}">
                <a16:creationId xmlns:a16="http://schemas.microsoft.com/office/drawing/2014/main" id="{9EE2839B-44FB-42AC-BF2D-037A4BE4BEC7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1368977"/>
            <a:ext cx="287338" cy="285750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34B19C-8E82-C9EB-15AA-660957F18F5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1791" y="275773"/>
            <a:ext cx="11688418" cy="61830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98FC-3935-8686-5166-0AAEE1F06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4368"/>
          </a:xfrm>
          <a:solidFill>
            <a:srgbClr val="006666"/>
          </a:solidFill>
        </p:spPr>
        <p:txBody>
          <a:bodyPr>
            <a:normAutofit/>
          </a:bodyPr>
          <a:lstStyle/>
          <a:p>
            <a:pPr algn="ctr"/>
            <a:r>
              <a:rPr lang="en-US" sz="3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Average price and payment values from customers of Sao Paulo city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33858-EBDC-E725-1899-E50653605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827" y="986972"/>
            <a:ext cx="10515600" cy="1120775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ak Pro"/>
                <a:ea typeface="+mn-ea"/>
                <a:cs typeface="+mn-cs"/>
              </a:rPr>
              <a:t>Average price for customers of Sao Paulo City is 107.5 Brazilian Real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ak Pro"/>
                <a:ea typeface="+mn-ea"/>
                <a:cs typeface="+mn-cs"/>
              </a:rPr>
              <a:t>Average Payment paid by customers of Sao Paulo City is 135.8 Brazilian Real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eak Pro"/>
                <a:ea typeface="+mn-ea"/>
                <a:cs typeface="+mn-cs"/>
              </a:rPr>
              <a:t>Hence, the average Profit comes to 28.3 Brazilian Real</a:t>
            </a: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eak Pro"/>
              <a:ea typeface="+mn-ea"/>
              <a:cs typeface="+mn-cs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0A0967-F2E1-BE10-BBCC-F1C4BE90C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8539" y="2107748"/>
            <a:ext cx="11754678" cy="46177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1267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BA294-D5DD-7189-C61A-C579CEC7F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7991"/>
          </a:xfrm>
          <a:solidFill>
            <a:srgbClr val="006666"/>
          </a:solidFill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Sao Paulo City Analysis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B848D-4894-D8E5-398F-2A154A7FA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09" y="617991"/>
            <a:ext cx="11781182" cy="605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04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E6831-E4CE-1504-B6F4-BD0A212F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3653"/>
            <a:ext cx="12191999" cy="866321"/>
          </a:xfrm>
          <a:solidFill>
            <a:srgbClr val="006666"/>
          </a:solidFill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Relationship between shipping days (order_delivered_customer_date -                    order_purchase_timestamp) Vs review scores</a:t>
            </a:r>
            <a:endParaRPr lang="en-IN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5DF8B2-0B2F-15D9-457D-4946AEB3AC19}"/>
              </a:ext>
            </a:extLst>
          </p:cNvPr>
          <p:cNvSpPr txBox="1"/>
          <p:nvPr/>
        </p:nvSpPr>
        <p:spPr>
          <a:xfrm>
            <a:off x="370114" y="1055981"/>
            <a:ext cx="1145177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Shipping Days vs Review Scores- Inversely Proportional (Relationship)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Shipping days- Calculated as (order_delivered_customer_date - order_purchase_timestamp)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 of the orders are delivered in the first 10 days of order purchase 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dirty="0">
              <a:solidFill>
                <a:prstClr val="white"/>
              </a:solidFill>
              <a:latin typeface="Speak Pr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48DC8F-F941-3783-53EA-70FEE0C585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5064" y="2186873"/>
            <a:ext cx="10673507" cy="43060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7680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6004-516C-9D6F-13ED-1DF87649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0875"/>
          </a:xfrm>
          <a:solidFill>
            <a:srgbClr val="006666"/>
          </a:solidFill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No.of orders for Shipping Days</a:t>
            </a:r>
            <a:endParaRPr lang="en-IN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9BD5D2-C9F8-52CD-44EB-CEB1496D615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7078" y="901774"/>
            <a:ext cx="11217277" cy="55502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9051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SWOT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POSITIVE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NEGATIVE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BD06280-71F4-4832-A31C-772537FAE929}"/>
              </a:ext>
            </a:extLst>
          </p:cNvPr>
          <p:cNvSpPr/>
          <p:nvPr/>
        </p:nvSpPr>
        <p:spPr>
          <a:xfrm rot="16200000">
            <a:off x="-106838" y="4864308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EXTERNAL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917D965-B5BB-41DC-BB5E-C27AF802DD50}"/>
              </a:ext>
            </a:extLst>
          </p:cNvPr>
          <p:cNvSpPr/>
          <p:nvPr/>
        </p:nvSpPr>
        <p:spPr>
          <a:xfrm rot="16200000">
            <a:off x="-106838" y="2758556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INTERNAL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5888" y="414383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408" y="2604468"/>
            <a:ext cx="4162870" cy="80021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analysis using Power BI and Tableau was easier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Maps to compare geographical data for better statistics.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676124" y="2562157"/>
            <a:ext cx="4162870" cy="80021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quality and Accuracy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Lack of additional data regarding customer and product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385888" y="4665480"/>
            <a:ext cx="4162870" cy="160043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85858"/>
              </a:buClr>
              <a:buSzTx/>
              <a:buFont typeface="Segoe UI Light" panose="020B0502040204020203" pitchFamily="34" charset="0"/>
              <a:buChar char="›"/>
              <a:tabLst/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better data quality accurate output can be derived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85858"/>
              </a:buClr>
              <a:buSzTx/>
              <a:buFont typeface="Segoe UI Light" panose="020B0502040204020203" pitchFamily="34" charset="0"/>
              <a:buChar char="›"/>
              <a:tabLst/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additional user data like Product ship date or shipping mode we can analyze better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85858"/>
              </a:buClr>
              <a:buSzTx/>
              <a:buFont typeface="Segoe UI Light" panose="020B0502040204020203" pitchFamily="34" charset="0"/>
              <a:buChar char="›"/>
              <a:tabLst/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amount of data could help for forecasting and predictive analysis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6716039" y="4710220"/>
            <a:ext cx="4162870" cy="21544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 algn="ctr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Inaccuracy/variation of output due to data quality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632399" y="2198171"/>
            <a:ext cx="4162870" cy="3077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STRENGTH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967C4C-72D9-469E-BB08-F31A36FBD11D}"/>
              </a:ext>
            </a:extLst>
          </p:cNvPr>
          <p:cNvSpPr/>
          <p:nvPr/>
        </p:nvSpPr>
        <p:spPr>
          <a:xfrm>
            <a:off x="6716039" y="2198171"/>
            <a:ext cx="4162870" cy="3077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WEAKNESS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A2A928-93BB-46FE-9683-5A5BAADF87B3}"/>
              </a:ext>
            </a:extLst>
          </p:cNvPr>
          <p:cNvSpPr/>
          <p:nvPr/>
        </p:nvSpPr>
        <p:spPr>
          <a:xfrm>
            <a:off x="1632399" y="4303915"/>
            <a:ext cx="4162870" cy="3077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OPPORTUNITY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4D1B01-F5DB-4D77-80D5-5CACEA0F7047}"/>
              </a:ext>
            </a:extLst>
          </p:cNvPr>
          <p:cNvSpPr/>
          <p:nvPr/>
        </p:nvSpPr>
        <p:spPr>
          <a:xfrm>
            <a:off x="6716039" y="4303915"/>
            <a:ext cx="4162870" cy="3077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THREAT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44129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Conclusion</a:t>
            </a:r>
            <a:endParaRPr lang="en-US" sz="7200" dirty="0">
              <a:solidFill>
                <a:schemeClr val="accent4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3C97C4-9AE6-978E-02BC-BE06B7AE571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5" y="113170"/>
            <a:ext cx="997196" cy="9971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C0C7A9-08C7-48B4-5044-D3C6769945D8}"/>
              </a:ext>
            </a:extLst>
          </p:cNvPr>
          <p:cNvSpPr txBox="1"/>
          <p:nvPr/>
        </p:nvSpPr>
        <p:spPr>
          <a:xfrm>
            <a:off x="1325217" y="1789043"/>
            <a:ext cx="1034994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have effectively used statistical tools like power bi and tableau to analyze olist_store data based on different KPIs as discussed above</a:t>
            </a:r>
          </a:p>
          <a:p>
            <a:pPr algn="just"/>
            <a:endParaRPr lang="en-US" sz="2400" b="1" dirty="0">
              <a:solidFill>
                <a:schemeClr val="accent4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the above analysis we conclude that: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Weekend payment statistics is more than weekday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Credit card is the most preferred way of payment method by the customers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Effectively manage shipping days to increase review score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Wide range of Product category will have diversified sales strategy</a:t>
            </a:r>
          </a:p>
          <a:p>
            <a:pPr lvl="1" algn="just"/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and help in maximizing Profits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425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725D7E-7972-B843-C960-37E64377052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5" y="113170"/>
            <a:ext cx="997196" cy="99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41796"/>
          </a:xfrm>
          <a:prstGeom prst="rect">
            <a:avLst/>
          </a:prstGeom>
          <a:solidFill>
            <a:srgbClr val="006666"/>
          </a:solidFill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Olist_Store 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66140" y="2857500"/>
            <a:ext cx="2174436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Olist</a:t>
            </a:r>
            <a:r>
              <a:rPr lang="en-US" sz="2000" b="1" dirty="0">
                <a:latin typeface="+mj-lt"/>
              </a:rPr>
              <a:t>_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Store</a:t>
            </a:r>
          </a:p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Members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     Introduction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KPIs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42432FB-DC55-9204-3895-A823E7F11E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2891669"/>
              </p:ext>
            </p:extLst>
          </p:nvPr>
        </p:nvGraphicFramePr>
        <p:xfrm>
          <a:off x="2032000" y="1349829"/>
          <a:ext cx="8128000" cy="4788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67D2F63-3098-4A03-A1E5-73FA00927071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solidFill>
            <a:srgbClr val="0066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072802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5C3BABA-E6BA-6A64-3727-99679494C5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4669416"/>
              </p:ext>
            </p:extLst>
          </p:nvPr>
        </p:nvGraphicFramePr>
        <p:xfrm>
          <a:off x="0" y="1439333"/>
          <a:ext cx="6096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C092C1A-6FA5-EB29-85DE-4DBF85D12F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7697635"/>
              </p:ext>
            </p:extLst>
          </p:nvPr>
        </p:nvGraphicFramePr>
        <p:xfrm>
          <a:off x="4389119" y="773723"/>
          <a:ext cx="6403927" cy="5041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9A076FD-B533-58B6-4D1A-16ED1647C4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7778219"/>
              </p:ext>
            </p:extLst>
          </p:nvPr>
        </p:nvGraphicFramePr>
        <p:xfrm>
          <a:off x="6957391" y="-113380"/>
          <a:ext cx="7416829" cy="6699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D0DF63D-3196-DE41-2AE4-91375CCA9F24}"/>
              </a:ext>
            </a:extLst>
          </p:cNvPr>
          <p:cNvSpPr txBox="1"/>
          <p:nvPr/>
        </p:nvSpPr>
        <p:spPr>
          <a:xfrm>
            <a:off x="0" y="-2997"/>
            <a:ext cx="12192000" cy="769441"/>
          </a:xfrm>
          <a:prstGeom prst="rect">
            <a:avLst/>
          </a:prstGeom>
          <a:solidFill>
            <a:srgbClr val="0066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Calibri" panose="020F0502020204030204" pitchFamily="34" charset="0"/>
                <a:cs typeface="Calibri" panose="020F0502020204030204" pitchFamily="34" charset="0"/>
              </a:rPr>
              <a:t>Meet our team members</a:t>
            </a:r>
          </a:p>
        </p:txBody>
      </p:sp>
    </p:spTree>
    <p:extLst>
      <p:ext uri="{BB962C8B-B14F-4D97-AF65-F5344CB8AC3E}">
        <p14:creationId xmlns:p14="http://schemas.microsoft.com/office/powerpoint/2010/main" val="10804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2CDCF4-737E-C6E0-8177-D0B72E8A7E5E}"/>
              </a:ext>
            </a:extLst>
          </p:cNvPr>
          <p:cNvSpPr txBox="1"/>
          <p:nvPr/>
        </p:nvSpPr>
        <p:spPr>
          <a:xfrm>
            <a:off x="319315" y="1103085"/>
            <a:ext cx="11422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i="0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Olist is a Brazilian departmental store (marketplace) that operates in e-commerce segment, but is not an e-commerce itself. It operates as a SaaS (Software as a Service) technology company since 2015.</a:t>
            </a:r>
            <a:endParaRPr lang="en-US" sz="2400" b="1" i="0" strike="noStrike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43DFD-6D3C-8A33-EB33-6CCB12A5858E}"/>
              </a:ext>
            </a:extLst>
          </p:cNvPr>
          <p:cNvSpPr txBox="1"/>
          <p:nvPr/>
        </p:nvSpPr>
        <p:spPr>
          <a:xfrm>
            <a:off x="319315" y="2736502"/>
            <a:ext cx="112050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Created for retail companies that want to sell their products online, either in their own virtual store or in commonly accessed marketplaces in the country.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69FFB-928B-6BB9-56E2-3525A145703D}"/>
              </a:ext>
            </a:extLst>
          </p:cNvPr>
          <p:cNvSpPr txBox="1"/>
          <p:nvPr/>
        </p:nvSpPr>
        <p:spPr>
          <a:xfrm>
            <a:off x="449944" y="4000588"/>
            <a:ext cx="107405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Founded</a:t>
            </a:r>
            <a:r>
              <a:rPr lang="en-IN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Feb 23, 2015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Founder</a:t>
            </a:r>
            <a:r>
              <a:rPr lang="en-IN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Tiago Dalvi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Subsidiaries</a:t>
            </a:r>
            <a:r>
              <a:rPr lang="en-IN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Tiny ERP · Vnda Ecommerce · Pax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23092DB-F528-649E-3B08-43B7ED631E1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97196"/>
          </a:xfrm>
          <a:prstGeom prst="rect">
            <a:avLst/>
          </a:prstGeom>
          <a:solidFill>
            <a:srgbClr val="006666"/>
          </a:solidFill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067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0" y="-28464"/>
            <a:ext cx="12192000" cy="941796"/>
          </a:xfrm>
          <a:prstGeom prst="rect">
            <a:avLst/>
          </a:prstGeom>
          <a:solidFill>
            <a:srgbClr val="006666"/>
          </a:solidFill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Olist_Store KPIs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KPI1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KPI2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KPI3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KPI4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KPI5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4223" y="3603902"/>
            <a:ext cx="1754202" cy="12182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Weekday Vs Weekend (order_purchase_timestamp) Payment Statistics</a:t>
            </a: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2182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Number of Orders with review score 5 and payment type as credit card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2182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Average number of days taken for order_delivered_customer_date for pet_shop</a:t>
            </a:r>
            <a:r>
              <a:rPr lang="en-US" sz="1400" b="1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Average price and payment values from customers of sao paulo city</a:t>
            </a:r>
            <a:r>
              <a:rPr lang="en-US" sz="1400" b="1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356451"/>
            <a:ext cx="1752042" cy="194925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Relationship between shipping days (order_delivered_customer_date - order_purchase_timestamp) Vs review scores</a:t>
            </a: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90601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0" y="-27385"/>
            <a:ext cx="12192000" cy="775597"/>
          </a:xfrm>
          <a:prstGeom prst="rect">
            <a:avLst/>
          </a:prstGeom>
          <a:solidFill>
            <a:srgbClr val="006666"/>
          </a:solidFill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Weekday Vs Weekend (order_purchase_timestamp) Payment Statistics</a:t>
            </a:r>
          </a:p>
          <a:p>
            <a:pPr algn="ctr"/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venir Next LT Pro"/>
                <a:ea typeface="+mj-ea"/>
                <a:cs typeface="+mj-cs"/>
              </a:rPr>
              <a:t> 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 descr="Chart.">
            <a:extLst>
              <a:ext uri="{FF2B5EF4-FFF2-40B4-BE49-F238E27FC236}">
                <a16:creationId xmlns:a16="http://schemas.microsoft.com/office/drawing/2014/main" id="{686C4999-06C3-490E-B7B9-866B1D0D97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786220"/>
              </p:ext>
            </p:extLst>
          </p:nvPr>
        </p:nvGraphicFramePr>
        <p:xfrm>
          <a:off x="377371" y="828116"/>
          <a:ext cx="11586029" cy="3591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1,23,67,88/36,40,884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154.44/152.95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499480" y="5216276"/>
            <a:ext cx="2743195" cy="49411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Maximum payment for Weekday vs Weekend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13,664/7275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4DBA05-4C32-7AD2-9A78-1AFD497D059B}"/>
              </a:ext>
            </a:extLst>
          </p:cNvPr>
          <p:cNvSpPr/>
          <p:nvPr/>
        </p:nvSpPr>
        <p:spPr>
          <a:xfrm>
            <a:off x="671514" y="5134453"/>
            <a:ext cx="3414711" cy="5539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More payments were made in weekday than weekend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8E0731-A2E4-71A2-51B3-633BB1598B66}"/>
              </a:ext>
            </a:extLst>
          </p:cNvPr>
          <p:cNvSpPr txBox="1"/>
          <p:nvPr/>
        </p:nvSpPr>
        <p:spPr>
          <a:xfrm>
            <a:off x="4479926" y="5005186"/>
            <a:ext cx="30987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But the average payments are almost equal for weekday and weekend</a:t>
            </a:r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B883C5-94E6-1A1C-8F61-E08D8D15F35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4209" y="753879"/>
            <a:ext cx="11083581" cy="4363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A21FE5-3E05-8622-D3AF-DF7837EEC880}"/>
              </a:ext>
            </a:extLst>
          </p:cNvPr>
          <p:cNvSpPr txBox="1"/>
          <p:nvPr/>
        </p:nvSpPr>
        <p:spPr>
          <a:xfrm>
            <a:off x="0" y="0"/>
            <a:ext cx="12192000" cy="954107"/>
          </a:xfrm>
          <a:prstGeom prst="rect">
            <a:avLst/>
          </a:prstGeom>
          <a:solidFill>
            <a:srgbClr val="006666"/>
          </a:solidFill>
        </p:spPr>
        <p:txBody>
          <a:bodyPr wrap="square">
            <a:spAutoFit/>
          </a:bodyPr>
          <a:lstStyle/>
          <a:p>
            <a:pPr algn="ctr"/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Number of Orders with review score 5 and payment type as credit card</a:t>
            </a:r>
          </a:p>
          <a:p>
            <a:pPr algn="ctr"/>
            <a:endParaRPr lang="en-IN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014C85A-21F0-6DCA-0849-A97A6D41583F}"/>
              </a:ext>
            </a:extLst>
          </p:cNvPr>
          <p:cNvSpPr txBox="1">
            <a:spLocks/>
          </p:cNvSpPr>
          <p:nvPr/>
        </p:nvSpPr>
        <p:spPr>
          <a:xfrm>
            <a:off x="2045882" y="5461860"/>
            <a:ext cx="9250017" cy="102926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No. of orders with review score 5 is 43,981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No.of orders for review score 2 is 8788 which is the lowest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the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colour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becomes deeper the review score increases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srgbClr val="3B2CAC"/>
              </a:solidFill>
              <a:effectLst/>
              <a:uLnTx/>
              <a:uFillTx/>
              <a:latin typeface="Speak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8029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75597"/>
          </a:xfrm>
          <a:prstGeom prst="rect">
            <a:avLst/>
          </a:prstGeom>
          <a:solidFill>
            <a:srgbClr val="006666"/>
          </a:solidFill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Average number of days taken for order_delivered_customer_date for </a:t>
            </a:r>
            <a:r>
              <a:rPr lang="en-US" sz="28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pet_shop</a:t>
            </a: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hart 3" descr="This image is a bar chart. ">
            <a:extLst>
              <a:ext uri="{FF2B5EF4-FFF2-40B4-BE49-F238E27FC236}">
                <a16:creationId xmlns:a16="http://schemas.microsoft.com/office/drawing/2014/main" id="{8B833BE5-F2DA-4155-B25C-866FA190E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1326935"/>
              </p:ext>
            </p:extLst>
          </p:nvPr>
        </p:nvGraphicFramePr>
        <p:xfrm>
          <a:off x="522777" y="1511874"/>
          <a:ext cx="6551476" cy="4367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400925" y="2026444"/>
            <a:ext cx="4268298" cy="61555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The Average no. of days taken to deliver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Pet_Shop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supplies is 11.37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7400925" y="3546456"/>
            <a:ext cx="4268298" cy="92333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Delivery Date - calculated as-(Order_Delivered_customer_date) - (Order_purchase_Timestamp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400925" y="5066469"/>
            <a:ext cx="4268298" cy="61555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X-axis –product category name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Y-axis- delivery days</a:t>
            </a:r>
          </a:p>
        </p:txBody>
      </p:sp>
      <p:sp>
        <p:nvSpPr>
          <p:cNvPr id="15" name="Freeform 931" descr="Icon of line chart.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9425537" y="1614222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6" name="Group 15" descr="This image is an icon of four sheets of paper. ">
            <a:extLst>
              <a:ext uri="{FF2B5EF4-FFF2-40B4-BE49-F238E27FC236}">
                <a16:creationId xmlns:a16="http://schemas.microsoft.com/office/drawing/2014/main" id="{6071F41E-4B08-43F7-BBE7-4A555CA73C1B}"/>
              </a:ext>
            </a:extLst>
          </p:cNvPr>
          <p:cNvGrpSpPr/>
          <p:nvPr/>
        </p:nvGrpSpPr>
        <p:grpSpPr>
          <a:xfrm>
            <a:off x="9415218" y="4652698"/>
            <a:ext cx="239712" cy="285750"/>
            <a:chOff x="5494338" y="1370013"/>
            <a:chExt cx="239712" cy="285750"/>
          </a:xfrm>
          <a:solidFill>
            <a:schemeClr val="accent4">
              <a:lumMod val="75000"/>
            </a:schemeClr>
          </a:solidFill>
        </p:grpSpPr>
        <p:sp>
          <p:nvSpPr>
            <p:cNvPr id="17" name="Freeform 961">
              <a:extLst>
                <a:ext uri="{FF2B5EF4-FFF2-40B4-BE49-F238E27FC236}">
                  <a16:creationId xmlns:a16="http://schemas.microsoft.com/office/drawing/2014/main" id="{A4A2E5CB-F1CB-4509-8FE7-B24010CB57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962">
              <a:extLst>
                <a:ext uri="{FF2B5EF4-FFF2-40B4-BE49-F238E27FC236}">
                  <a16:creationId xmlns:a16="http://schemas.microsoft.com/office/drawing/2014/main" id="{644A9833-5FFF-4479-A665-0AEDD8C25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963">
              <a:extLst>
                <a:ext uri="{FF2B5EF4-FFF2-40B4-BE49-F238E27FC236}">
                  <a16:creationId xmlns:a16="http://schemas.microsoft.com/office/drawing/2014/main" id="{A6452485-9CCD-4979-A80D-5838A64EDB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964">
              <a:extLst>
                <a:ext uri="{FF2B5EF4-FFF2-40B4-BE49-F238E27FC236}">
                  <a16:creationId xmlns:a16="http://schemas.microsoft.com/office/drawing/2014/main" id="{5FFD2F41-7C2C-45FD-8108-197BFC996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1" name="Group 20" descr="This image is an icon of two sheets of paper. ">
            <a:extLst>
              <a:ext uri="{FF2B5EF4-FFF2-40B4-BE49-F238E27FC236}">
                <a16:creationId xmlns:a16="http://schemas.microsoft.com/office/drawing/2014/main" id="{411839F8-FB7F-4D1C-9734-BE03FFF894B2}"/>
              </a:ext>
            </a:extLst>
          </p:cNvPr>
          <p:cNvGrpSpPr/>
          <p:nvPr/>
        </p:nvGrpSpPr>
        <p:grpSpPr>
          <a:xfrm>
            <a:off x="9391405" y="3139847"/>
            <a:ext cx="287338" cy="285750"/>
            <a:chOff x="4319588" y="1370013"/>
            <a:chExt cx="287338" cy="285750"/>
          </a:xfrm>
          <a:solidFill>
            <a:schemeClr val="accent3">
              <a:lumMod val="75000"/>
            </a:schemeClr>
          </a:solidFill>
        </p:grpSpPr>
        <p:sp>
          <p:nvSpPr>
            <p:cNvPr id="22" name="Freeform 1084">
              <a:extLst>
                <a:ext uri="{FF2B5EF4-FFF2-40B4-BE49-F238E27FC236}">
                  <a16:creationId xmlns:a16="http://schemas.microsoft.com/office/drawing/2014/main" id="{07EEFD79-9F4F-4E94-94F0-8CD35D787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588" y="1370013"/>
              <a:ext cx="161925" cy="209550"/>
            </a:xfrm>
            <a:custGeom>
              <a:avLst/>
              <a:gdLst>
                <a:gd name="T0" fmla="*/ 278 w 410"/>
                <a:gd name="T1" fmla="*/ 133 h 529"/>
                <a:gd name="T2" fmla="*/ 278 w 410"/>
                <a:gd name="T3" fmla="*/ 12 h 529"/>
                <a:gd name="T4" fmla="*/ 398 w 410"/>
                <a:gd name="T5" fmla="*/ 133 h 529"/>
                <a:gd name="T6" fmla="*/ 278 w 410"/>
                <a:gd name="T7" fmla="*/ 133 h 529"/>
                <a:gd name="T8" fmla="*/ 410 w 410"/>
                <a:gd name="T9" fmla="*/ 133 h 529"/>
                <a:gd name="T10" fmla="*/ 409 w 410"/>
                <a:gd name="T11" fmla="*/ 129 h 529"/>
                <a:gd name="T12" fmla="*/ 406 w 410"/>
                <a:gd name="T13" fmla="*/ 123 h 529"/>
                <a:gd name="T14" fmla="*/ 286 w 410"/>
                <a:gd name="T15" fmla="*/ 3 h 529"/>
                <a:gd name="T16" fmla="*/ 282 w 410"/>
                <a:gd name="T17" fmla="*/ 1 h 529"/>
                <a:gd name="T18" fmla="*/ 278 w 410"/>
                <a:gd name="T19" fmla="*/ 0 h 529"/>
                <a:gd name="T20" fmla="*/ 12 w 410"/>
                <a:gd name="T21" fmla="*/ 0 h 529"/>
                <a:gd name="T22" fmla="*/ 7 w 410"/>
                <a:gd name="T23" fmla="*/ 1 h 529"/>
                <a:gd name="T24" fmla="*/ 4 w 410"/>
                <a:gd name="T25" fmla="*/ 3 h 529"/>
                <a:gd name="T26" fmla="*/ 1 w 410"/>
                <a:gd name="T27" fmla="*/ 7 h 529"/>
                <a:gd name="T28" fmla="*/ 0 w 410"/>
                <a:gd name="T29" fmla="*/ 12 h 529"/>
                <a:gd name="T30" fmla="*/ 0 w 410"/>
                <a:gd name="T31" fmla="*/ 518 h 529"/>
                <a:gd name="T32" fmla="*/ 1 w 410"/>
                <a:gd name="T33" fmla="*/ 522 h 529"/>
                <a:gd name="T34" fmla="*/ 4 w 410"/>
                <a:gd name="T35" fmla="*/ 526 h 529"/>
                <a:gd name="T36" fmla="*/ 7 w 410"/>
                <a:gd name="T37" fmla="*/ 529 h 529"/>
                <a:gd name="T38" fmla="*/ 12 w 410"/>
                <a:gd name="T39" fmla="*/ 529 h 529"/>
                <a:gd name="T40" fmla="*/ 290 w 410"/>
                <a:gd name="T41" fmla="*/ 529 h 529"/>
                <a:gd name="T42" fmla="*/ 290 w 410"/>
                <a:gd name="T43" fmla="*/ 181 h 529"/>
                <a:gd name="T44" fmla="*/ 290 w 410"/>
                <a:gd name="T45" fmla="*/ 177 h 529"/>
                <a:gd name="T46" fmla="*/ 293 w 410"/>
                <a:gd name="T47" fmla="*/ 172 h 529"/>
                <a:gd name="T48" fmla="*/ 297 w 410"/>
                <a:gd name="T49" fmla="*/ 169 h 529"/>
                <a:gd name="T50" fmla="*/ 301 w 410"/>
                <a:gd name="T51" fmla="*/ 168 h 529"/>
                <a:gd name="T52" fmla="*/ 410 w 410"/>
                <a:gd name="T53" fmla="*/ 168 h 529"/>
                <a:gd name="T54" fmla="*/ 410 w 410"/>
                <a:gd name="T55" fmla="*/ 13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0" h="529">
                  <a:moveTo>
                    <a:pt x="278" y="133"/>
                  </a:moveTo>
                  <a:lnTo>
                    <a:pt x="278" y="12"/>
                  </a:lnTo>
                  <a:lnTo>
                    <a:pt x="398" y="133"/>
                  </a:lnTo>
                  <a:lnTo>
                    <a:pt x="278" y="133"/>
                  </a:lnTo>
                  <a:close/>
                  <a:moveTo>
                    <a:pt x="410" y="133"/>
                  </a:moveTo>
                  <a:lnTo>
                    <a:pt x="409" y="129"/>
                  </a:lnTo>
                  <a:lnTo>
                    <a:pt x="406" y="123"/>
                  </a:ln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9"/>
                  </a:lnTo>
                  <a:lnTo>
                    <a:pt x="12" y="529"/>
                  </a:lnTo>
                  <a:lnTo>
                    <a:pt x="290" y="529"/>
                  </a:lnTo>
                  <a:lnTo>
                    <a:pt x="290" y="181"/>
                  </a:lnTo>
                  <a:lnTo>
                    <a:pt x="290" y="177"/>
                  </a:lnTo>
                  <a:lnTo>
                    <a:pt x="293" y="172"/>
                  </a:lnTo>
                  <a:lnTo>
                    <a:pt x="297" y="169"/>
                  </a:lnTo>
                  <a:lnTo>
                    <a:pt x="301" y="168"/>
                  </a:lnTo>
                  <a:lnTo>
                    <a:pt x="410" y="168"/>
                  </a:lnTo>
                  <a:lnTo>
                    <a:pt x="410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085">
              <a:extLst>
                <a:ext uri="{FF2B5EF4-FFF2-40B4-BE49-F238E27FC236}">
                  <a16:creationId xmlns:a16="http://schemas.microsoft.com/office/drawing/2014/main" id="{1EA0DC39-43EE-4E75-8303-A6AAAF344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325" y="1374775"/>
              <a:ext cx="90488" cy="66675"/>
            </a:xfrm>
            <a:custGeom>
              <a:avLst/>
              <a:gdLst>
                <a:gd name="T0" fmla="*/ 2 w 229"/>
                <a:gd name="T1" fmla="*/ 80 h 169"/>
                <a:gd name="T2" fmla="*/ 3 w 229"/>
                <a:gd name="T3" fmla="*/ 82 h 169"/>
                <a:gd name="T4" fmla="*/ 64 w 229"/>
                <a:gd name="T5" fmla="*/ 141 h 169"/>
                <a:gd name="T6" fmla="*/ 73 w 229"/>
                <a:gd name="T7" fmla="*/ 144 h 169"/>
                <a:gd name="T8" fmla="*/ 81 w 229"/>
                <a:gd name="T9" fmla="*/ 141 h 169"/>
                <a:gd name="T10" fmla="*/ 84 w 229"/>
                <a:gd name="T11" fmla="*/ 132 h 169"/>
                <a:gd name="T12" fmla="*/ 81 w 229"/>
                <a:gd name="T13" fmla="*/ 124 h 169"/>
                <a:gd name="T14" fmla="*/ 163 w 229"/>
                <a:gd name="T15" fmla="*/ 85 h 169"/>
                <a:gd name="T16" fmla="*/ 179 w 229"/>
                <a:gd name="T17" fmla="*/ 88 h 169"/>
                <a:gd name="T18" fmla="*/ 192 w 229"/>
                <a:gd name="T19" fmla="*/ 96 h 169"/>
                <a:gd name="T20" fmla="*/ 201 w 229"/>
                <a:gd name="T21" fmla="*/ 107 h 169"/>
                <a:gd name="T22" fmla="*/ 204 w 229"/>
                <a:gd name="T23" fmla="*/ 121 h 169"/>
                <a:gd name="T24" fmla="*/ 205 w 229"/>
                <a:gd name="T25" fmla="*/ 161 h 169"/>
                <a:gd name="T26" fmla="*/ 212 w 229"/>
                <a:gd name="T27" fmla="*/ 168 h 169"/>
                <a:gd name="T28" fmla="*/ 222 w 229"/>
                <a:gd name="T29" fmla="*/ 168 h 169"/>
                <a:gd name="T30" fmla="*/ 228 w 229"/>
                <a:gd name="T31" fmla="*/ 161 h 169"/>
                <a:gd name="T32" fmla="*/ 229 w 229"/>
                <a:gd name="T33" fmla="*/ 121 h 169"/>
                <a:gd name="T34" fmla="*/ 228 w 229"/>
                <a:gd name="T35" fmla="*/ 108 h 169"/>
                <a:gd name="T36" fmla="*/ 223 w 229"/>
                <a:gd name="T37" fmla="*/ 97 h 169"/>
                <a:gd name="T38" fmla="*/ 217 w 229"/>
                <a:gd name="T39" fmla="*/ 87 h 169"/>
                <a:gd name="T40" fmla="*/ 207 w 229"/>
                <a:gd name="T41" fmla="*/ 78 h 169"/>
                <a:gd name="T42" fmla="*/ 187 w 229"/>
                <a:gd name="T43" fmla="*/ 66 h 169"/>
                <a:gd name="T44" fmla="*/ 176 w 229"/>
                <a:gd name="T45" fmla="*/ 63 h 169"/>
                <a:gd name="T46" fmla="*/ 163 w 229"/>
                <a:gd name="T47" fmla="*/ 62 h 169"/>
                <a:gd name="T48" fmla="*/ 81 w 229"/>
                <a:gd name="T49" fmla="*/ 21 h 169"/>
                <a:gd name="T50" fmla="*/ 85 w 229"/>
                <a:gd name="T51" fmla="*/ 13 h 169"/>
                <a:gd name="T52" fmla="*/ 81 w 229"/>
                <a:gd name="T53" fmla="*/ 3 h 169"/>
                <a:gd name="T54" fmla="*/ 73 w 229"/>
                <a:gd name="T55" fmla="*/ 0 h 169"/>
                <a:gd name="T56" fmla="*/ 65 w 229"/>
                <a:gd name="T57" fmla="*/ 3 h 169"/>
                <a:gd name="T58" fmla="*/ 2 w 229"/>
                <a:gd name="T59" fmla="*/ 67 h 169"/>
                <a:gd name="T60" fmla="*/ 0 w 229"/>
                <a:gd name="T61" fmla="*/ 71 h 169"/>
                <a:gd name="T62" fmla="*/ 0 w 229"/>
                <a:gd name="T63" fmla="*/ 73 h 169"/>
                <a:gd name="T64" fmla="*/ 0 w 229"/>
                <a:gd name="T65" fmla="*/ 74 h 169"/>
                <a:gd name="T66" fmla="*/ 1 w 229"/>
                <a:gd name="T67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9" h="169">
                  <a:moveTo>
                    <a:pt x="1" y="78"/>
                  </a:moveTo>
                  <a:lnTo>
                    <a:pt x="2" y="80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64" y="141"/>
                  </a:lnTo>
                  <a:lnTo>
                    <a:pt x="68" y="143"/>
                  </a:lnTo>
                  <a:lnTo>
                    <a:pt x="73" y="144"/>
                  </a:lnTo>
                  <a:lnTo>
                    <a:pt x="77" y="143"/>
                  </a:lnTo>
                  <a:lnTo>
                    <a:pt x="81" y="141"/>
                  </a:lnTo>
                  <a:lnTo>
                    <a:pt x="83" y="137"/>
                  </a:lnTo>
                  <a:lnTo>
                    <a:pt x="84" y="132"/>
                  </a:lnTo>
                  <a:lnTo>
                    <a:pt x="83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163" y="85"/>
                  </a:lnTo>
                  <a:lnTo>
                    <a:pt x="172" y="86"/>
                  </a:lnTo>
                  <a:lnTo>
                    <a:pt x="179" y="88"/>
                  </a:lnTo>
                  <a:lnTo>
                    <a:pt x="186" y="92"/>
                  </a:lnTo>
                  <a:lnTo>
                    <a:pt x="192" y="96"/>
                  </a:lnTo>
                  <a:lnTo>
                    <a:pt x="197" y="102"/>
                  </a:lnTo>
                  <a:lnTo>
                    <a:pt x="201" y="107"/>
                  </a:lnTo>
                  <a:lnTo>
                    <a:pt x="203" y="114"/>
                  </a:lnTo>
                  <a:lnTo>
                    <a:pt x="204" y="121"/>
                  </a:lnTo>
                  <a:lnTo>
                    <a:pt x="204" y="156"/>
                  </a:lnTo>
                  <a:lnTo>
                    <a:pt x="205" y="161"/>
                  </a:lnTo>
                  <a:lnTo>
                    <a:pt x="208" y="166"/>
                  </a:lnTo>
                  <a:lnTo>
                    <a:pt x="212" y="168"/>
                  </a:lnTo>
                  <a:lnTo>
                    <a:pt x="217" y="169"/>
                  </a:lnTo>
                  <a:lnTo>
                    <a:pt x="222" y="168"/>
                  </a:lnTo>
                  <a:lnTo>
                    <a:pt x="226" y="166"/>
                  </a:lnTo>
                  <a:lnTo>
                    <a:pt x="228" y="161"/>
                  </a:lnTo>
                  <a:lnTo>
                    <a:pt x="229" y="156"/>
                  </a:lnTo>
                  <a:lnTo>
                    <a:pt x="229" y="121"/>
                  </a:lnTo>
                  <a:lnTo>
                    <a:pt x="229" y="115"/>
                  </a:lnTo>
                  <a:lnTo>
                    <a:pt x="228" y="108"/>
                  </a:lnTo>
                  <a:lnTo>
                    <a:pt x="226" y="102"/>
                  </a:lnTo>
                  <a:lnTo>
                    <a:pt x="223" y="97"/>
                  </a:lnTo>
                  <a:lnTo>
                    <a:pt x="220" y="92"/>
                  </a:lnTo>
                  <a:lnTo>
                    <a:pt x="217" y="87"/>
                  </a:lnTo>
                  <a:lnTo>
                    <a:pt x="212" y="82"/>
                  </a:lnTo>
                  <a:lnTo>
                    <a:pt x="207" y="78"/>
                  </a:lnTo>
                  <a:lnTo>
                    <a:pt x="197" y="71"/>
                  </a:lnTo>
                  <a:lnTo>
                    <a:pt x="187" y="66"/>
                  </a:lnTo>
                  <a:lnTo>
                    <a:pt x="181" y="64"/>
                  </a:lnTo>
                  <a:lnTo>
                    <a:pt x="176" y="63"/>
                  </a:lnTo>
                  <a:lnTo>
                    <a:pt x="170" y="62"/>
                  </a:lnTo>
                  <a:lnTo>
                    <a:pt x="163" y="62"/>
                  </a:lnTo>
                  <a:lnTo>
                    <a:pt x="41" y="62"/>
                  </a:lnTo>
                  <a:lnTo>
                    <a:pt x="81" y="21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7"/>
                  </a:lnTo>
                  <a:lnTo>
                    <a:pt x="81" y="3"/>
                  </a:lnTo>
                  <a:lnTo>
                    <a:pt x="77" y="0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5" y="3"/>
                  </a:lnTo>
                  <a:lnTo>
                    <a:pt x="3" y="65"/>
                  </a:lnTo>
                  <a:lnTo>
                    <a:pt x="2" y="67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086">
              <a:extLst>
                <a:ext uri="{FF2B5EF4-FFF2-40B4-BE49-F238E27FC236}">
                  <a16:creationId xmlns:a16="http://schemas.microsoft.com/office/drawing/2014/main" id="{D8023874-1D0B-4F45-BAF8-7FD883B21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1593850"/>
              <a:ext cx="90488" cy="58738"/>
            </a:xfrm>
            <a:custGeom>
              <a:avLst/>
              <a:gdLst>
                <a:gd name="T0" fmla="*/ 225 w 228"/>
                <a:gd name="T1" fmla="*/ 65 h 146"/>
                <a:gd name="T2" fmla="*/ 165 w 228"/>
                <a:gd name="T3" fmla="*/ 5 h 146"/>
                <a:gd name="T4" fmla="*/ 161 w 228"/>
                <a:gd name="T5" fmla="*/ 2 h 146"/>
                <a:gd name="T6" fmla="*/ 156 w 228"/>
                <a:gd name="T7" fmla="*/ 1 h 146"/>
                <a:gd name="T8" fmla="*/ 152 w 228"/>
                <a:gd name="T9" fmla="*/ 2 h 146"/>
                <a:gd name="T10" fmla="*/ 148 w 228"/>
                <a:gd name="T11" fmla="*/ 5 h 146"/>
                <a:gd name="T12" fmla="*/ 145 w 228"/>
                <a:gd name="T13" fmla="*/ 8 h 146"/>
                <a:gd name="T14" fmla="*/ 144 w 228"/>
                <a:gd name="T15" fmla="*/ 13 h 146"/>
                <a:gd name="T16" fmla="*/ 145 w 228"/>
                <a:gd name="T17" fmla="*/ 17 h 146"/>
                <a:gd name="T18" fmla="*/ 148 w 228"/>
                <a:gd name="T19" fmla="*/ 21 h 146"/>
                <a:gd name="T20" fmla="*/ 187 w 228"/>
                <a:gd name="T21" fmla="*/ 61 h 146"/>
                <a:gd name="T22" fmla="*/ 64 w 228"/>
                <a:gd name="T23" fmla="*/ 61 h 146"/>
                <a:gd name="T24" fmla="*/ 58 w 228"/>
                <a:gd name="T25" fmla="*/ 61 h 146"/>
                <a:gd name="T26" fmla="*/ 51 w 228"/>
                <a:gd name="T27" fmla="*/ 60 h 146"/>
                <a:gd name="T28" fmla="*/ 45 w 228"/>
                <a:gd name="T29" fmla="*/ 58 h 146"/>
                <a:gd name="T30" fmla="*/ 37 w 228"/>
                <a:gd name="T31" fmla="*/ 55 h 146"/>
                <a:gd name="T32" fmla="*/ 32 w 228"/>
                <a:gd name="T33" fmla="*/ 52 h 146"/>
                <a:gd name="T34" fmla="*/ 27 w 228"/>
                <a:gd name="T35" fmla="*/ 48 h 146"/>
                <a:gd name="T36" fmla="*/ 26 w 228"/>
                <a:gd name="T37" fmla="*/ 45 h 146"/>
                <a:gd name="T38" fmla="*/ 24 w 228"/>
                <a:gd name="T39" fmla="*/ 42 h 146"/>
                <a:gd name="T40" fmla="*/ 24 w 228"/>
                <a:gd name="T41" fmla="*/ 39 h 146"/>
                <a:gd name="T42" fmla="*/ 23 w 228"/>
                <a:gd name="T43" fmla="*/ 36 h 146"/>
                <a:gd name="T44" fmla="*/ 23 w 228"/>
                <a:gd name="T45" fmla="*/ 12 h 146"/>
                <a:gd name="T46" fmla="*/ 22 w 228"/>
                <a:gd name="T47" fmla="*/ 7 h 146"/>
                <a:gd name="T48" fmla="*/ 20 w 228"/>
                <a:gd name="T49" fmla="*/ 4 h 146"/>
                <a:gd name="T50" fmla="*/ 16 w 228"/>
                <a:gd name="T51" fmla="*/ 1 h 146"/>
                <a:gd name="T52" fmla="*/ 12 w 228"/>
                <a:gd name="T53" fmla="*/ 0 h 146"/>
                <a:gd name="T54" fmla="*/ 7 w 228"/>
                <a:gd name="T55" fmla="*/ 1 h 146"/>
                <a:gd name="T56" fmla="*/ 3 w 228"/>
                <a:gd name="T57" fmla="*/ 4 h 146"/>
                <a:gd name="T58" fmla="*/ 1 w 228"/>
                <a:gd name="T59" fmla="*/ 7 h 146"/>
                <a:gd name="T60" fmla="*/ 0 w 228"/>
                <a:gd name="T61" fmla="*/ 12 h 146"/>
                <a:gd name="T62" fmla="*/ 0 w 228"/>
                <a:gd name="T63" fmla="*/ 36 h 146"/>
                <a:gd name="T64" fmla="*/ 0 w 228"/>
                <a:gd name="T65" fmla="*/ 42 h 146"/>
                <a:gd name="T66" fmla="*/ 1 w 228"/>
                <a:gd name="T67" fmla="*/ 48 h 146"/>
                <a:gd name="T68" fmla="*/ 3 w 228"/>
                <a:gd name="T69" fmla="*/ 53 h 146"/>
                <a:gd name="T70" fmla="*/ 5 w 228"/>
                <a:gd name="T71" fmla="*/ 58 h 146"/>
                <a:gd name="T72" fmla="*/ 8 w 228"/>
                <a:gd name="T73" fmla="*/ 62 h 146"/>
                <a:gd name="T74" fmla="*/ 12 w 228"/>
                <a:gd name="T75" fmla="*/ 66 h 146"/>
                <a:gd name="T76" fmla="*/ 16 w 228"/>
                <a:gd name="T77" fmla="*/ 70 h 146"/>
                <a:gd name="T78" fmla="*/ 20 w 228"/>
                <a:gd name="T79" fmla="*/ 73 h 146"/>
                <a:gd name="T80" fmla="*/ 30 w 228"/>
                <a:gd name="T81" fmla="*/ 79 h 146"/>
                <a:gd name="T82" fmla="*/ 41 w 228"/>
                <a:gd name="T83" fmla="*/ 83 h 146"/>
                <a:gd name="T84" fmla="*/ 53 w 228"/>
                <a:gd name="T85" fmla="*/ 85 h 146"/>
                <a:gd name="T86" fmla="*/ 64 w 228"/>
                <a:gd name="T87" fmla="*/ 86 h 146"/>
                <a:gd name="T88" fmla="*/ 187 w 228"/>
                <a:gd name="T89" fmla="*/ 86 h 146"/>
                <a:gd name="T90" fmla="*/ 148 w 228"/>
                <a:gd name="T91" fmla="*/ 125 h 146"/>
                <a:gd name="T92" fmla="*/ 145 w 228"/>
                <a:gd name="T93" fmla="*/ 130 h 146"/>
                <a:gd name="T94" fmla="*/ 144 w 228"/>
                <a:gd name="T95" fmla="*/ 134 h 146"/>
                <a:gd name="T96" fmla="*/ 145 w 228"/>
                <a:gd name="T97" fmla="*/ 138 h 146"/>
                <a:gd name="T98" fmla="*/ 148 w 228"/>
                <a:gd name="T99" fmla="*/ 142 h 146"/>
                <a:gd name="T100" fmla="*/ 152 w 228"/>
                <a:gd name="T101" fmla="*/ 145 h 146"/>
                <a:gd name="T102" fmla="*/ 156 w 228"/>
                <a:gd name="T103" fmla="*/ 146 h 146"/>
                <a:gd name="T104" fmla="*/ 161 w 228"/>
                <a:gd name="T105" fmla="*/ 145 h 146"/>
                <a:gd name="T106" fmla="*/ 165 w 228"/>
                <a:gd name="T107" fmla="*/ 142 h 146"/>
                <a:gd name="T108" fmla="*/ 225 w 228"/>
                <a:gd name="T109" fmla="*/ 82 h 146"/>
                <a:gd name="T110" fmla="*/ 226 w 228"/>
                <a:gd name="T111" fmla="*/ 80 h 146"/>
                <a:gd name="T112" fmla="*/ 227 w 228"/>
                <a:gd name="T113" fmla="*/ 79 h 146"/>
                <a:gd name="T114" fmla="*/ 228 w 228"/>
                <a:gd name="T115" fmla="*/ 72 h 146"/>
                <a:gd name="T116" fmla="*/ 227 w 228"/>
                <a:gd name="T117" fmla="*/ 68 h 146"/>
                <a:gd name="T118" fmla="*/ 226 w 228"/>
                <a:gd name="T119" fmla="*/ 66 h 146"/>
                <a:gd name="T120" fmla="*/ 225 w 228"/>
                <a:gd name="T121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8" h="146">
                  <a:moveTo>
                    <a:pt x="225" y="65"/>
                  </a:moveTo>
                  <a:lnTo>
                    <a:pt x="165" y="5"/>
                  </a:lnTo>
                  <a:lnTo>
                    <a:pt x="161" y="2"/>
                  </a:lnTo>
                  <a:lnTo>
                    <a:pt x="156" y="1"/>
                  </a:lnTo>
                  <a:lnTo>
                    <a:pt x="152" y="2"/>
                  </a:lnTo>
                  <a:lnTo>
                    <a:pt x="148" y="5"/>
                  </a:lnTo>
                  <a:lnTo>
                    <a:pt x="145" y="8"/>
                  </a:lnTo>
                  <a:lnTo>
                    <a:pt x="144" y="13"/>
                  </a:lnTo>
                  <a:lnTo>
                    <a:pt x="145" y="17"/>
                  </a:lnTo>
                  <a:lnTo>
                    <a:pt x="148" y="21"/>
                  </a:lnTo>
                  <a:lnTo>
                    <a:pt x="187" y="61"/>
                  </a:lnTo>
                  <a:lnTo>
                    <a:pt x="64" y="61"/>
                  </a:lnTo>
                  <a:lnTo>
                    <a:pt x="58" y="61"/>
                  </a:lnTo>
                  <a:lnTo>
                    <a:pt x="51" y="60"/>
                  </a:lnTo>
                  <a:lnTo>
                    <a:pt x="45" y="58"/>
                  </a:lnTo>
                  <a:lnTo>
                    <a:pt x="37" y="55"/>
                  </a:lnTo>
                  <a:lnTo>
                    <a:pt x="32" y="52"/>
                  </a:lnTo>
                  <a:lnTo>
                    <a:pt x="27" y="48"/>
                  </a:lnTo>
                  <a:lnTo>
                    <a:pt x="26" y="45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3" y="36"/>
                  </a:lnTo>
                  <a:lnTo>
                    <a:pt x="23" y="12"/>
                  </a:lnTo>
                  <a:lnTo>
                    <a:pt x="22" y="7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" y="48"/>
                  </a:lnTo>
                  <a:lnTo>
                    <a:pt x="3" y="53"/>
                  </a:lnTo>
                  <a:lnTo>
                    <a:pt x="5" y="58"/>
                  </a:lnTo>
                  <a:lnTo>
                    <a:pt x="8" y="62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0" y="73"/>
                  </a:lnTo>
                  <a:lnTo>
                    <a:pt x="30" y="79"/>
                  </a:lnTo>
                  <a:lnTo>
                    <a:pt x="41" y="83"/>
                  </a:lnTo>
                  <a:lnTo>
                    <a:pt x="53" y="85"/>
                  </a:lnTo>
                  <a:lnTo>
                    <a:pt x="64" y="86"/>
                  </a:lnTo>
                  <a:lnTo>
                    <a:pt x="187" y="86"/>
                  </a:lnTo>
                  <a:lnTo>
                    <a:pt x="148" y="125"/>
                  </a:lnTo>
                  <a:lnTo>
                    <a:pt x="145" y="130"/>
                  </a:lnTo>
                  <a:lnTo>
                    <a:pt x="144" y="134"/>
                  </a:lnTo>
                  <a:lnTo>
                    <a:pt x="145" y="138"/>
                  </a:lnTo>
                  <a:lnTo>
                    <a:pt x="148" y="142"/>
                  </a:lnTo>
                  <a:lnTo>
                    <a:pt x="152" y="145"/>
                  </a:lnTo>
                  <a:lnTo>
                    <a:pt x="156" y="146"/>
                  </a:lnTo>
                  <a:lnTo>
                    <a:pt x="161" y="145"/>
                  </a:lnTo>
                  <a:lnTo>
                    <a:pt x="165" y="142"/>
                  </a:lnTo>
                  <a:lnTo>
                    <a:pt x="225" y="82"/>
                  </a:lnTo>
                  <a:lnTo>
                    <a:pt x="226" y="80"/>
                  </a:lnTo>
                  <a:lnTo>
                    <a:pt x="227" y="79"/>
                  </a:lnTo>
                  <a:lnTo>
                    <a:pt x="228" y="72"/>
                  </a:lnTo>
                  <a:lnTo>
                    <a:pt x="227" y="68"/>
                  </a:lnTo>
                  <a:lnTo>
                    <a:pt x="226" y="66"/>
                  </a:lnTo>
                  <a:lnTo>
                    <a:pt x="225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087">
              <a:extLst>
                <a:ext uri="{FF2B5EF4-FFF2-40B4-BE49-F238E27FC236}">
                  <a16:creationId xmlns:a16="http://schemas.microsoft.com/office/drawing/2014/main" id="{CA85A1E3-5078-4027-BAFF-0C6D14C74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3413" y="1446213"/>
              <a:ext cx="163513" cy="209550"/>
            </a:xfrm>
            <a:custGeom>
              <a:avLst/>
              <a:gdLst>
                <a:gd name="T0" fmla="*/ 278 w 410"/>
                <a:gd name="T1" fmla="*/ 132 h 529"/>
                <a:gd name="T2" fmla="*/ 278 w 410"/>
                <a:gd name="T3" fmla="*/ 12 h 529"/>
                <a:gd name="T4" fmla="*/ 398 w 410"/>
                <a:gd name="T5" fmla="*/ 132 h 529"/>
                <a:gd name="T6" fmla="*/ 278 w 410"/>
                <a:gd name="T7" fmla="*/ 132 h 529"/>
                <a:gd name="T8" fmla="*/ 406 w 410"/>
                <a:gd name="T9" fmla="*/ 123 h 529"/>
                <a:gd name="T10" fmla="*/ 286 w 410"/>
                <a:gd name="T11" fmla="*/ 3 h 529"/>
                <a:gd name="T12" fmla="*/ 282 w 410"/>
                <a:gd name="T13" fmla="*/ 1 h 529"/>
                <a:gd name="T14" fmla="*/ 278 w 410"/>
                <a:gd name="T15" fmla="*/ 0 h 529"/>
                <a:gd name="T16" fmla="*/ 13 w 410"/>
                <a:gd name="T17" fmla="*/ 0 h 529"/>
                <a:gd name="T18" fmla="*/ 0 w 410"/>
                <a:gd name="T19" fmla="*/ 0 h 529"/>
                <a:gd name="T20" fmla="*/ 0 w 410"/>
                <a:gd name="T21" fmla="*/ 12 h 529"/>
                <a:gd name="T22" fmla="*/ 0 w 410"/>
                <a:gd name="T23" fmla="*/ 518 h 529"/>
                <a:gd name="T24" fmla="*/ 1 w 410"/>
                <a:gd name="T25" fmla="*/ 522 h 529"/>
                <a:gd name="T26" fmla="*/ 4 w 410"/>
                <a:gd name="T27" fmla="*/ 526 h 529"/>
                <a:gd name="T28" fmla="*/ 7 w 410"/>
                <a:gd name="T29" fmla="*/ 528 h 529"/>
                <a:gd name="T30" fmla="*/ 13 w 410"/>
                <a:gd name="T31" fmla="*/ 529 h 529"/>
                <a:gd name="T32" fmla="*/ 398 w 410"/>
                <a:gd name="T33" fmla="*/ 529 h 529"/>
                <a:gd name="T34" fmla="*/ 402 w 410"/>
                <a:gd name="T35" fmla="*/ 528 h 529"/>
                <a:gd name="T36" fmla="*/ 406 w 410"/>
                <a:gd name="T37" fmla="*/ 526 h 529"/>
                <a:gd name="T38" fmla="*/ 409 w 410"/>
                <a:gd name="T39" fmla="*/ 522 h 529"/>
                <a:gd name="T40" fmla="*/ 410 w 410"/>
                <a:gd name="T41" fmla="*/ 518 h 529"/>
                <a:gd name="T42" fmla="*/ 410 w 410"/>
                <a:gd name="T43" fmla="*/ 132 h 529"/>
                <a:gd name="T44" fmla="*/ 409 w 410"/>
                <a:gd name="T45" fmla="*/ 127 h 529"/>
                <a:gd name="T46" fmla="*/ 406 w 410"/>
                <a:gd name="T47" fmla="*/ 12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0" h="529">
                  <a:moveTo>
                    <a:pt x="278" y="132"/>
                  </a:moveTo>
                  <a:lnTo>
                    <a:pt x="278" y="12"/>
                  </a:lnTo>
                  <a:lnTo>
                    <a:pt x="398" y="132"/>
                  </a:lnTo>
                  <a:lnTo>
                    <a:pt x="278" y="132"/>
                  </a:lnTo>
                  <a:close/>
                  <a:moveTo>
                    <a:pt x="406" y="123"/>
                  </a:move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8"/>
                  </a:lnTo>
                  <a:lnTo>
                    <a:pt x="13" y="529"/>
                  </a:lnTo>
                  <a:lnTo>
                    <a:pt x="398" y="529"/>
                  </a:lnTo>
                  <a:lnTo>
                    <a:pt x="402" y="528"/>
                  </a:lnTo>
                  <a:lnTo>
                    <a:pt x="406" y="526"/>
                  </a:lnTo>
                  <a:lnTo>
                    <a:pt x="409" y="522"/>
                  </a:lnTo>
                  <a:lnTo>
                    <a:pt x="410" y="518"/>
                  </a:lnTo>
                  <a:lnTo>
                    <a:pt x="410" y="132"/>
                  </a:lnTo>
                  <a:lnTo>
                    <a:pt x="409" y="127"/>
                  </a:lnTo>
                  <a:lnTo>
                    <a:pt x="40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B91FC7D-8623-2EB2-694C-98E5626124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63" y="1045798"/>
            <a:ext cx="7147150" cy="52893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73">
    <a:dk1>
      <a:srgbClr val="000000"/>
    </a:dk1>
    <a:lt1>
      <a:sysClr val="window" lastClr="FFFFFF"/>
    </a:lt1>
    <a:dk2>
      <a:srgbClr val="585858"/>
    </a:dk2>
    <a:lt2>
      <a:srgbClr val="E3E3E3"/>
    </a:lt2>
    <a:accent1>
      <a:srgbClr val="E20613"/>
    </a:accent1>
    <a:accent2>
      <a:srgbClr val="A9C038"/>
    </a:accent2>
    <a:accent3>
      <a:srgbClr val="11AEC7"/>
    </a:accent3>
    <a:accent4>
      <a:srgbClr val="F59F26"/>
    </a:accent4>
    <a:accent5>
      <a:srgbClr val="0062A9"/>
    </a:accent5>
    <a:accent6>
      <a:srgbClr val="EB6047"/>
    </a:accent6>
    <a:hlink>
      <a:srgbClr val="8ED9F6"/>
    </a:hlink>
    <a:folHlink>
      <a:srgbClr val="C000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</TotalTime>
  <Words>699</Words>
  <Application>Microsoft Office PowerPoint</Application>
  <PresentationFormat>Widescreen</PresentationFormat>
  <Paragraphs>111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Avenir Next LT Pro</vt:lpstr>
      <vt:lpstr>Calibri</vt:lpstr>
      <vt:lpstr>Century Gothic</vt:lpstr>
      <vt:lpstr>Courier New</vt:lpstr>
      <vt:lpstr>Segoe UI Light</vt:lpstr>
      <vt:lpstr>Speak Pro</vt:lpstr>
      <vt:lpstr>Wingdings</vt:lpstr>
      <vt:lpstr>Office Theme</vt:lpstr>
      <vt:lpstr>Olist_Store Project Analysis By Team2</vt:lpstr>
      <vt:lpstr>Project analysis slide 2</vt:lpstr>
      <vt:lpstr>PowerPoint Presentation</vt:lpstr>
      <vt:lpstr>PowerPoint Presentation</vt:lpstr>
      <vt:lpstr>PowerPoint Presentation</vt:lpstr>
      <vt:lpstr>Project analysis slide 3</vt:lpstr>
      <vt:lpstr>Project analysis slide 5</vt:lpstr>
      <vt:lpstr>PowerPoint Presentation</vt:lpstr>
      <vt:lpstr>Project analysis slide 10</vt:lpstr>
      <vt:lpstr>Project analysis slide 7</vt:lpstr>
      <vt:lpstr>Average price and payment values from customers of Sao Paulo city</vt:lpstr>
      <vt:lpstr>Sao Paulo City Analysis</vt:lpstr>
      <vt:lpstr>Relationship between shipping days (order_delivered_customer_date -                    order_purchase_timestamp) Vs review scores</vt:lpstr>
      <vt:lpstr>No.of orders for Shipping Days</vt:lpstr>
      <vt:lpstr>Project analysis slide 8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Olist_Store Project Analysis By Team2</dc:title>
  <dc:creator>Priyaja Nayak</dc:creator>
  <cp:lastModifiedBy>Priyaja Nayak</cp:lastModifiedBy>
  <cp:revision>11</cp:revision>
  <dcterms:created xsi:type="dcterms:W3CDTF">2022-11-14T15:12:01Z</dcterms:created>
  <dcterms:modified xsi:type="dcterms:W3CDTF">2022-11-15T09:39:33Z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