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7" r:id="rId7"/>
    <p:sldId id="268" r:id="rId8"/>
    <p:sldId id="269" r:id="rId9"/>
    <p:sldId id="260" r:id="rId10"/>
    <p:sldId id="262" r:id="rId11"/>
    <p:sldId id="265" r:id="rId12"/>
    <p:sldId id="270"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harth796@gmail.com" userId="307c537a809aef4f" providerId="LiveId" clId="{4584C8AE-8EC2-44B3-92B2-47CABFEC99BF}"/>
    <pc:docChg chg="addSld delSld modSld sldOrd">
      <pc:chgData name="sidharth796@gmail.com" userId="307c537a809aef4f" providerId="LiveId" clId="{4584C8AE-8EC2-44B3-92B2-47CABFEC99BF}" dt="2022-01-13T11:29:16.525" v="186"/>
      <pc:docMkLst>
        <pc:docMk/>
      </pc:docMkLst>
      <pc:sldChg chg="modSp mod">
        <pc:chgData name="sidharth796@gmail.com" userId="307c537a809aef4f" providerId="LiveId" clId="{4584C8AE-8EC2-44B3-92B2-47CABFEC99BF}" dt="2022-01-12T06:33:59.316" v="24" actId="20577"/>
        <pc:sldMkLst>
          <pc:docMk/>
          <pc:sldMk cId="1608887794" sldId="256"/>
        </pc:sldMkLst>
        <pc:spChg chg="mod">
          <ac:chgData name="sidharth796@gmail.com" userId="307c537a809aef4f" providerId="LiveId" clId="{4584C8AE-8EC2-44B3-92B2-47CABFEC99BF}" dt="2022-01-12T06:33:59.316" v="24" actId="20577"/>
          <ac:spMkLst>
            <pc:docMk/>
            <pc:sldMk cId="1608887794" sldId="256"/>
            <ac:spMk id="3" creationId="{AF0A0E3A-A77D-46C1-A043-F219503C6652}"/>
          </ac:spMkLst>
        </pc:spChg>
      </pc:sldChg>
      <pc:sldChg chg="modSp mod">
        <pc:chgData name="sidharth796@gmail.com" userId="307c537a809aef4f" providerId="LiveId" clId="{4584C8AE-8EC2-44B3-92B2-47CABFEC99BF}" dt="2022-01-12T09:24:43.401" v="77" actId="20577"/>
        <pc:sldMkLst>
          <pc:docMk/>
          <pc:sldMk cId="1248074426" sldId="257"/>
        </pc:sldMkLst>
        <pc:spChg chg="mod">
          <ac:chgData name="sidharth796@gmail.com" userId="307c537a809aef4f" providerId="LiveId" clId="{4584C8AE-8EC2-44B3-92B2-47CABFEC99BF}" dt="2022-01-12T09:24:43.401" v="77" actId="20577"/>
          <ac:spMkLst>
            <pc:docMk/>
            <pc:sldMk cId="1248074426" sldId="257"/>
            <ac:spMk id="3" creationId="{E8952356-4EC2-4C19-A8AB-F8D04A0ADA44}"/>
          </ac:spMkLst>
        </pc:spChg>
      </pc:sldChg>
      <pc:sldChg chg="modSp mod">
        <pc:chgData name="sidharth796@gmail.com" userId="307c537a809aef4f" providerId="LiveId" clId="{4584C8AE-8EC2-44B3-92B2-47CABFEC99BF}" dt="2022-01-13T10:34:40.739" v="152" actId="5793"/>
        <pc:sldMkLst>
          <pc:docMk/>
          <pc:sldMk cId="2136113618" sldId="258"/>
        </pc:sldMkLst>
        <pc:spChg chg="mod">
          <ac:chgData name="sidharth796@gmail.com" userId="307c537a809aef4f" providerId="LiveId" clId="{4584C8AE-8EC2-44B3-92B2-47CABFEC99BF}" dt="2022-01-13T10:34:40.739" v="152" actId="5793"/>
          <ac:spMkLst>
            <pc:docMk/>
            <pc:sldMk cId="2136113618" sldId="258"/>
            <ac:spMk id="3" creationId="{6AC77AE9-FACF-4935-AD26-5E1EEE3DE9B8}"/>
          </ac:spMkLst>
        </pc:spChg>
      </pc:sldChg>
      <pc:sldChg chg="addSp delSp modSp mod">
        <pc:chgData name="sidharth796@gmail.com" userId="307c537a809aef4f" providerId="LiveId" clId="{4584C8AE-8EC2-44B3-92B2-47CABFEC99BF}" dt="2022-01-12T09:12:04.980" v="37" actId="14100"/>
        <pc:sldMkLst>
          <pc:docMk/>
          <pc:sldMk cId="3565644768" sldId="260"/>
        </pc:sldMkLst>
        <pc:spChg chg="mod">
          <ac:chgData name="sidharth796@gmail.com" userId="307c537a809aef4f" providerId="LiveId" clId="{4584C8AE-8EC2-44B3-92B2-47CABFEC99BF}" dt="2022-01-12T09:11:43.934" v="33" actId="122"/>
          <ac:spMkLst>
            <pc:docMk/>
            <pc:sldMk cId="3565644768" sldId="260"/>
            <ac:spMk id="2" creationId="{209997BF-F2D5-488C-9719-2788A9F7910F}"/>
          </ac:spMkLst>
        </pc:spChg>
        <pc:spChg chg="del">
          <ac:chgData name="sidharth796@gmail.com" userId="307c537a809aef4f" providerId="LiveId" clId="{4584C8AE-8EC2-44B3-92B2-47CABFEC99BF}" dt="2022-01-12T09:10:31.885" v="28"/>
          <ac:spMkLst>
            <pc:docMk/>
            <pc:sldMk cId="3565644768" sldId="260"/>
            <ac:spMk id="3" creationId="{E1B6EFFE-AEAD-4F95-86DB-8BCEEE090026}"/>
          </ac:spMkLst>
        </pc:spChg>
        <pc:spChg chg="add mod">
          <ac:chgData name="sidharth796@gmail.com" userId="307c537a809aef4f" providerId="LiveId" clId="{4584C8AE-8EC2-44B3-92B2-47CABFEC99BF}" dt="2022-01-12T09:10:53.590" v="29" actId="14100"/>
          <ac:spMkLst>
            <pc:docMk/>
            <pc:sldMk cId="3565644768" sldId="260"/>
            <ac:spMk id="5" creationId="{61F3D44A-74CE-433C-8631-B322AEE13FAE}"/>
          </ac:spMkLst>
        </pc:spChg>
        <pc:graphicFrameChg chg="add mod modGraphic">
          <ac:chgData name="sidharth796@gmail.com" userId="307c537a809aef4f" providerId="LiveId" clId="{4584C8AE-8EC2-44B3-92B2-47CABFEC99BF}" dt="2022-01-12T09:12:04.980" v="37" actId="14100"/>
          <ac:graphicFrameMkLst>
            <pc:docMk/>
            <pc:sldMk cId="3565644768" sldId="260"/>
            <ac:graphicFrameMk id="4" creationId="{13EA4F8C-5C62-4C4E-93E0-0136022582B2}"/>
          </ac:graphicFrameMkLst>
        </pc:graphicFrameChg>
      </pc:sldChg>
      <pc:sldChg chg="ord">
        <pc:chgData name="sidharth796@gmail.com" userId="307c537a809aef4f" providerId="LiveId" clId="{4584C8AE-8EC2-44B3-92B2-47CABFEC99BF}" dt="2022-01-12T09:08:37.857" v="27"/>
        <pc:sldMkLst>
          <pc:docMk/>
          <pc:sldMk cId="870139762" sldId="261"/>
        </pc:sldMkLst>
      </pc:sldChg>
      <pc:sldChg chg="modSp mod ord">
        <pc:chgData name="sidharth796@gmail.com" userId="307c537a809aef4f" providerId="LiveId" clId="{4584C8AE-8EC2-44B3-92B2-47CABFEC99BF}" dt="2022-01-13T11:29:16.525" v="186"/>
        <pc:sldMkLst>
          <pc:docMk/>
          <pc:sldMk cId="3481590683" sldId="262"/>
        </pc:sldMkLst>
        <pc:graphicFrameChg chg="mod modGraphic">
          <ac:chgData name="sidharth796@gmail.com" userId="307c537a809aef4f" providerId="LiveId" clId="{4584C8AE-8EC2-44B3-92B2-47CABFEC99BF}" dt="2022-01-13T11:29:16.525" v="186"/>
          <ac:graphicFrameMkLst>
            <pc:docMk/>
            <pc:sldMk cId="3481590683" sldId="262"/>
            <ac:graphicFrameMk id="4" creationId="{D956AB4F-3650-4B35-B84F-DBC41DFC6F6C}"/>
          </ac:graphicFrameMkLst>
        </pc:graphicFrameChg>
      </pc:sldChg>
      <pc:sldChg chg="del">
        <pc:chgData name="sidharth796@gmail.com" userId="307c537a809aef4f" providerId="LiveId" clId="{4584C8AE-8EC2-44B3-92B2-47CABFEC99BF}" dt="2022-01-12T09:13:45.922" v="38" actId="2696"/>
        <pc:sldMkLst>
          <pc:docMk/>
          <pc:sldMk cId="3733292449" sldId="263"/>
        </pc:sldMkLst>
      </pc:sldChg>
      <pc:sldChg chg="del">
        <pc:chgData name="sidharth796@gmail.com" userId="307c537a809aef4f" providerId="LiveId" clId="{4584C8AE-8EC2-44B3-92B2-47CABFEC99BF}" dt="2022-01-12T09:13:48.704" v="39" actId="2696"/>
        <pc:sldMkLst>
          <pc:docMk/>
          <pc:sldMk cId="4054358718" sldId="264"/>
        </pc:sldMkLst>
      </pc:sldChg>
      <pc:sldChg chg="modSp new mod">
        <pc:chgData name="sidharth796@gmail.com" userId="307c537a809aef4f" providerId="LiveId" clId="{4584C8AE-8EC2-44B3-92B2-47CABFEC99BF}" dt="2022-01-12T09:23:44.942" v="59" actId="115"/>
        <pc:sldMkLst>
          <pc:docMk/>
          <pc:sldMk cId="327519400" sldId="266"/>
        </pc:sldMkLst>
        <pc:spChg chg="mod">
          <ac:chgData name="sidharth796@gmail.com" userId="307c537a809aef4f" providerId="LiveId" clId="{4584C8AE-8EC2-44B3-92B2-47CABFEC99BF}" dt="2022-01-12T09:22:32.027" v="49" actId="2711"/>
          <ac:spMkLst>
            <pc:docMk/>
            <pc:sldMk cId="327519400" sldId="266"/>
            <ac:spMk id="2" creationId="{AF0E9154-269E-40B1-A34B-FD9FB20FEF85}"/>
          </ac:spMkLst>
        </pc:spChg>
        <pc:spChg chg="mod">
          <ac:chgData name="sidharth796@gmail.com" userId="307c537a809aef4f" providerId="LiveId" clId="{4584C8AE-8EC2-44B3-92B2-47CABFEC99BF}" dt="2022-01-12T09:23:44.942" v="59" actId="115"/>
          <ac:spMkLst>
            <pc:docMk/>
            <pc:sldMk cId="327519400" sldId="266"/>
            <ac:spMk id="3" creationId="{8F1931CA-FF1A-4E1B-B560-2694815A8FF1}"/>
          </ac:spMkLst>
        </pc:spChg>
      </pc:sldChg>
      <pc:sldChg chg="addSp delSp modSp new mod">
        <pc:chgData name="sidharth796@gmail.com" userId="307c537a809aef4f" providerId="LiveId" clId="{4584C8AE-8EC2-44B3-92B2-47CABFEC99BF}" dt="2022-01-12T09:26:40.612" v="118" actId="115"/>
        <pc:sldMkLst>
          <pc:docMk/>
          <pc:sldMk cId="1347689218" sldId="267"/>
        </pc:sldMkLst>
        <pc:spChg chg="mod">
          <ac:chgData name="sidharth796@gmail.com" userId="307c537a809aef4f" providerId="LiveId" clId="{4584C8AE-8EC2-44B3-92B2-47CABFEC99BF}" dt="2022-01-12T09:25:38.284" v="100" actId="1076"/>
          <ac:spMkLst>
            <pc:docMk/>
            <pc:sldMk cId="1347689218" sldId="267"/>
            <ac:spMk id="2" creationId="{9884E5E9-7CA0-47EE-89BB-8448EA405F7A}"/>
          </ac:spMkLst>
        </pc:spChg>
        <pc:spChg chg="del">
          <ac:chgData name="sidharth796@gmail.com" userId="307c537a809aef4f" providerId="LiveId" clId="{4584C8AE-8EC2-44B3-92B2-47CABFEC99BF}" dt="2022-01-12T09:25:52.601" v="101" actId="931"/>
          <ac:spMkLst>
            <pc:docMk/>
            <pc:sldMk cId="1347689218" sldId="267"/>
            <ac:spMk id="3" creationId="{73F0DB59-0079-45C1-81E2-8FE666FF5BCF}"/>
          </ac:spMkLst>
        </pc:spChg>
        <pc:spChg chg="add mod">
          <ac:chgData name="sidharth796@gmail.com" userId="307c537a809aef4f" providerId="LiveId" clId="{4584C8AE-8EC2-44B3-92B2-47CABFEC99BF}" dt="2022-01-12T09:26:40.612" v="118" actId="115"/>
          <ac:spMkLst>
            <pc:docMk/>
            <pc:sldMk cId="1347689218" sldId="267"/>
            <ac:spMk id="6" creationId="{E9ED7528-D888-422B-A8B6-5F09A48D458A}"/>
          </ac:spMkLst>
        </pc:spChg>
        <pc:picChg chg="add mod">
          <ac:chgData name="sidharth796@gmail.com" userId="307c537a809aef4f" providerId="LiveId" clId="{4584C8AE-8EC2-44B3-92B2-47CABFEC99BF}" dt="2022-01-12T09:25:57.693" v="102" actId="1076"/>
          <ac:picMkLst>
            <pc:docMk/>
            <pc:sldMk cId="1347689218" sldId="267"/>
            <ac:picMk id="5" creationId="{DA9CE2F8-93D9-4217-81D0-1EC4F7807935}"/>
          </ac:picMkLst>
        </pc:picChg>
      </pc:sldChg>
      <pc:sldChg chg="addSp delSp modSp new mod">
        <pc:chgData name="sidharth796@gmail.com" userId="307c537a809aef4f" providerId="LiveId" clId="{4584C8AE-8EC2-44B3-92B2-47CABFEC99BF}" dt="2022-01-12T09:27:31.037" v="134" actId="14100"/>
        <pc:sldMkLst>
          <pc:docMk/>
          <pc:sldMk cId="2761297983" sldId="268"/>
        </pc:sldMkLst>
        <pc:spChg chg="mod">
          <ac:chgData name="sidharth796@gmail.com" userId="307c537a809aef4f" providerId="LiveId" clId="{4584C8AE-8EC2-44B3-92B2-47CABFEC99BF}" dt="2022-01-12T09:27:26.918" v="133" actId="1076"/>
          <ac:spMkLst>
            <pc:docMk/>
            <pc:sldMk cId="2761297983" sldId="268"/>
            <ac:spMk id="2" creationId="{86A4ED39-8BCC-49F6-88E1-377EFE77978D}"/>
          </ac:spMkLst>
        </pc:spChg>
        <pc:spChg chg="del">
          <ac:chgData name="sidharth796@gmail.com" userId="307c537a809aef4f" providerId="LiveId" clId="{4584C8AE-8EC2-44B3-92B2-47CABFEC99BF}" dt="2022-01-12T09:26:58.911" v="120" actId="931"/>
          <ac:spMkLst>
            <pc:docMk/>
            <pc:sldMk cId="2761297983" sldId="268"/>
            <ac:spMk id="3" creationId="{7DDA22A2-B975-4BEE-9565-41E72ED7D417}"/>
          </ac:spMkLst>
        </pc:spChg>
        <pc:picChg chg="add mod">
          <ac:chgData name="sidharth796@gmail.com" userId="307c537a809aef4f" providerId="LiveId" clId="{4584C8AE-8EC2-44B3-92B2-47CABFEC99BF}" dt="2022-01-12T09:27:31.037" v="134" actId="14100"/>
          <ac:picMkLst>
            <pc:docMk/>
            <pc:sldMk cId="2761297983" sldId="268"/>
            <ac:picMk id="5" creationId="{ECB32CF8-F0CF-4380-8463-C124A72DCB1F}"/>
          </ac:picMkLst>
        </pc:picChg>
      </pc:sldChg>
      <pc:sldChg chg="addSp delSp modSp new mod">
        <pc:chgData name="sidharth796@gmail.com" userId="307c537a809aef4f" providerId="LiveId" clId="{4584C8AE-8EC2-44B3-92B2-47CABFEC99BF}" dt="2022-01-12T09:28:11.722" v="150" actId="14100"/>
        <pc:sldMkLst>
          <pc:docMk/>
          <pc:sldMk cId="3002650243" sldId="269"/>
        </pc:sldMkLst>
        <pc:spChg chg="mod">
          <ac:chgData name="sidharth796@gmail.com" userId="307c537a809aef4f" providerId="LiveId" clId="{4584C8AE-8EC2-44B3-92B2-47CABFEC99BF}" dt="2022-01-12T09:28:08.232" v="149" actId="1076"/>
          <ac:spMkLst>
            <pc:docMk/>
            <pc:sldMk cId="3002650243" sldId="269"/>
            <ac:spMk id="2" creationId="{E4283AAB-D9DF-4071-983A-AC78A7FC6377}"/>
          </ac:spMkLst>
        </pc:spChg>
        <pc:spChg chg="del">
          <ac:chgData name="sidharth796@gmail.com" userId="307c537a809aef4f" providerId="LiveId" clId="{4584C8AE-8EC2-44B3-92B2-47CABFEC99BF}" dt="2022-01-12T09:27:44.949" v="136" actId="931"/>
          <ac:spMkLst>
            <pc:docMk/>
            <pc:sldMk cId="3002650243" sldId="269"/>
            <ac:spMk id="3" creationId="{81C6AD79-B1F4-4C52-B089-CCD905D84F62}"/>
          </ac:spMkLst>
        </pc:spChg>
        <pc:picChg chg="add mod">
          <ac:chgData name="sidharth796@gmail.com" userId="307c537a809aef4f" providerId="LiveId" clId="{4584C8AE-8EC2-44B3-92B2-47CABFEC99BF}" dt="2022-01-12T09:28:11.722" v="150" actId="14100"/>
          <ac:picMkLst>
            <pc:docMk/>
            <pc:sldMk cId="3002650243" sldId="269"/>
            <ac:picMk id="5" creationId="{FA7BC414-1C5E-45D6-B3A1-90BC8FC75B17}"/>
          </ac:picMkLst>
        </pc:picChg>
      </pc:sldChg>
      <pc:sldChg chg="modSp mod">
        <pc:chgData name="sidharth796@gmail.com" userId="307c537a809aef4f" providerId="LiveId" clId="{4584C8AE-8EC2-44B3-92B2-47CABFEC99BF}" dt="2022-01-13T10:38:07.680" v="166" actId="20577"/>
        <pc:sldMkLst>
          <pc:docMk/>
          <pc:sldMk cId="165536120" sldId="270"/>
        </pc:sldMkLst>
        <pc:spChg chg="mod">
          <ac:chgData name="sidharth796@gmail.com" userId="307c537a809aef4f" providerId="LiveId" clId="{4584C8AE-8EC2-44B3-92B2-47CABFEC99BF}" dt="2022-01-13T10:38:07.680" v="166" actId="20577"/>
          <ac:spMkLst>
            <pc:docMk/>
            <pc:sldMk cId="165536120" sldId="270"/>
            <ac:spMk id="2" creationId="{3681C26B-E5D5-4CD0-ABC6-1C7121A7B49B}"/>
          </ac:spMkLst>
        </pc:spChg>
      </pc:sldChg>
      <pc:sldChg chg="modSp mod">
        <pc:chgData name="sidharth796@gmail.com" userId="307c537a809aef4f" providerId="LiveId" clId="{4584C8AE-8EC2-44B3-92B2-47CABFEC99BF}" dt="2022-01-13T10:37:40.826" v="154" actId="20577"/>
        <pc:sldMkLst>
          <pc:docMk/>
          <pc:sldMk cId="2388256800" sldId="271"/>
        </pc:sldMkLst>
        <pc:spChg chg="mod">
          <ac:chgData name="sidharth796@gmail.com" userId="307c537a809aef4f" providerId="LiveId" clId="{4584C8AE-8EC2-44B3-92B2-47CABFEC99BF}" dt="2022-01-13T10:37:40.826" v="154" actId="20577"/>
          <ac:spMkLst>
            <pc:docMk/>
            <pc:sldMk cId="2388256800" sldId="271"/>
            <ac:spMk id="2" creationId="{5A776B85-622A-4345-9068-81810BCB457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C58CA-9EC1-4EB0-88CC-C6DE98E927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F1736F3-1DF1-4B11-878C-2B65462C6E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E033ACD-12CD-4DA3-9E56-69CAC8179F3C}"/>
              </a:ext>
            </a:extLst>
          </p:cNvPr>
          <p:cNvSpPr>
            <a:spLocks noGrp="1"/>
          </p:cNvSpPr>
          <p:nvPr>
            <p:ph type="dt" sz="half" idx="10"/>
          </p:nvPr>
        </p:nvSpPr>
        <p:spPr/>
        <p:txBody>
          <a:bodyPr/>
          <a:lstStyle/>
          <a:p>
            <a:fld id="{3457C031-F8A8-4B1B-8378-F1CB0A84DEF5}" type="datetimeFigureOut">
              <a:rPr lang="en-IN" smtClean="0"/>
              <a:t>13-01-2022</a:t>
            </a:fld>
            <a:endParaRPr lang="en-IN"/>
          </a:p>
        </p:txBody>
      </p:sp>
      <p:sp>
        <p:nvSpPr>
          <p:cNvPr id="5" name="Footer Placeholder 4">
            <a:extLst>
              <a:ext uri="{FF2B5EF4-FFF2-40B4-BE49-F238E27FC236}">
                <a16:creationId xmlns:a16="http://schemas.microsoft.com/office/drawing/2014/main" id="{7A3DE228-B561-4E4E-AEFC-69A214A834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F06B25-5013-458E-9D0C-7DEE4B8F337F}"/>
              </a:ext>
            </a:extLst>
          </p:cNvPr>
          <p:cNvSpPr>
            <a:spLocks noGrp="1"/>
          </p:cNvSpPr>
          <p:nvPr>
            <p:ph type="sldNum" sz="quarter" idx="12"/>
          </p:nvPr>
        </p:nvSpPr>
        <p:spPr/>
        <p:txBody>
          <a:bodyPr/>
          <a:lstStyle/>
          <a:p>
            <a:fld id="{98785CFE-1C8F-4E36-BD03-45E35A948979}" type="slidenum">
              <a:rPr lang="en-IN" smtClean="0"/>
              <a:t>‹#›</a:t>
            </a:fld>
            <a:endParaRPr lang="en-IN"/>
          </a:p>
        </p:txBody>
      </p:sp>
    </p:spTree>
    <p:extLst>
      <p:ext uri="{BB962C8B-B14F-4D97-AF65-F5344CB8AC3E}">
        <p14:creationId xmlns:p14="http://schemas.microsoft.com/office/powerpoint/2010/main" val="2060121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24582-870B-4114-9DD2-DD0D88035AE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DB7ADD-78AA-499D-A4D1-3E80AC833F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D5E91D-3959-4559-ABF4-139D18A6D7C8}"/>
              </a:ext>
            </a:extLst>
          </p:cNvPr>
          <p:cNvSpPr>
            <a:spLocks noGrp="1"/>
          </p:cNvSpPr>
          <p:nvPr>
            <p:ph type="dt" sz="half" idx="10"/>
          </p:nvPr>
        </p:nvSpPr>
        <p:spPr/>
        <p:txBody>
          <a:bodyPr/>
          <a:lstStyle/>
          <a:p>
            <a:fld id="{3457C031-F8A8-4B1B-8378-F1CB0A84DEF5}" type="datetimeFigureOut">
              <a:rPr lang="en-IN" smtClean="0"/>
              <a:t>13-01-2022</a:t>
            </a:fld>
            <a:endParaRPr lang="en-IN"/>
          </a:p>
        </p:txBody>
      </p:sp>
      <p:sp>
        <p:nvSpPr>
          <p:cNvPr id="5" name="Footer Placeholder 4">
            <a:extLst>
              <a:ext uri="{FF2B5EF4-FFF2-40B4-BE49-F238E27FC236}">
                <a16:creationId xmlns:a16="http://schemas.microsoft.com/office/drawing/2014/main" id="{5A19476F-00E0-44A5-A5AF-AC789DEDCF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2BC9D5-9479-4A68-8F14-369F2B2432A6}"/>
              </a:ext>
            </a:extLst>
          </p:cNvPr>
          <p:cNvSpPr>
            <a:spLocks noGrp="1"/>
          </p:cNvSpPr>
          <p:nvPr>
            <p:ph type="sldNum" sz="quarter" idx="12"/>
          </p:nvPr>
        </p:nvSpPr>
        <p:spPr/>
        <p:txBody>
          <a:bodyPr/>
          <a:lstStyle/>
          <a:p>
            <a:fld id="{98785CFE-1C8F-4E36-BD03-45E35A948979}" type="slidenum">
              <a:rPr lang="en-IN" smtClean="0"/>
              <a:t>‹#›</a:t>
            </a:fld>
            <a:endParaRPr lang="en-IN"/>
          </a:p>
        </p:txBody>
      </p:sp>
    </p:spTree>
    <p:extLst>
      <p:ext uri="{BB962C8B-B14F-4D97-AF65-F5344CB8AC3E}">
        <p14:creationId xmlns:p14="http://schemas.microsoft.com/office/powerpoint/2010/main" val="3174233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5AFEE0-C644-44A0-B996-76ED015B93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C9A4C0-D984-4388-AAC2-C52A7668A3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797DFB-1F66-4B67-B932-EAC57DB5AA64}"/>
              </a:ext>
            </a:extLst>
          </p:cNvPr>
          <p:cNvSpPr>
            <a:spLocks noGrp="1"/>
          </p:cNvSpPr>
          <p:nvPr>
            <p:ph type="dt" sz="half" idx="10"/>
          </p:nvPr>
        </p:nvSpPr>
        <p:spPr/>
        <p:txBody>
          <a:bodyPr/>
          <a:lstStyle/>
          <a:p>
            <a:fld id="{3457C031-F8A8-4B1B-8378-F1CB0A84DEF5}" type="datetimeFigureOut">
              <a:rPr lang="en-IN" smtClean="0"/>
              <a:t>13-01-2022</a:t>
            </a:fld>
            <a:endParaRPr lang="en-IN"/>
          </a:p>
        </p:txBody>
      </p:sp>
      <p:sp>
        <p:nvSpPr>
          <p:cNvPr id="5" name="Footer Placeholder 4">
            <a:extLst>
              <a:ext uri="{FF2B5EF4-FFF2-40B4-BE49-F238E27FC236}">
                <a16:creationId xmlns:a16="http://schemas.microsoft.com/office/drawing/2014/main" id="{72F4F869-F161-49E8-9989-BC29AE6632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C93046-0632-4FC4-B1DC-7E337EBB5A83}"/>
              </a:ext>
            </a:extLst>
          </p:cNvPr>
          <p:cNvSpPr>
            <a:spLocks noGrp="1"/>
          </p:cNvSpPr>
          <p:nvPr>
            <p:ph type="sldNum" sz="quarter" idx="12"/>
          </p:nvPr>
        </p:nvSpPr>
        <p:spPr/>
        <p:txBody>
          <a:bodyPr/>
          <a:lstStyle/>
          <a:p>
            <a:fld id="{98785CFE-1C8F-4E36-BD03-45E35A948979}" type="slidenum">
              <a:rPr lang="en-IN" smtClean="0"/>
              <a:t>‹#›</a:t>
            </a:fld>
            <a:endParaRPr lang="en-IN"/>
          </a:p>
        </p:txBody>
      </p:sp>
    </p:spTree>
    <p:extLst>
      <p:ext uri="{BB962C8B-B14F-4D97-AF65-F5344CB8AC3E}">
        <p14:creationId xmlns:p14="http://schemas.microsoft.com/office/powerpoint/2010/main" val="1595318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6F9DB-168C-47D2-81D2-A33F973B05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E34E06-DE36-4566-B331-B21F1A2608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4964DD-EAFC-4B29-A091-8493923FF0A0}"/>
              </a:ext>
            </a:extLst>
          </p:cNvPr>
          <p:cNvSpPr>
            <a:spLocks noGrp="1"/>
          </p:cNvSpPr>
          <p:nvPr>
            <p:ph type="dt" sz="half" idx="10"/>
          </p:nvPr>
        </p:nvSpPr>
        <p:spPr/>
        <p:txBody>
          <a:bodyPr/>
          <a:lstStyle/>
          <a:p>
            <a:fld id="{3457C031-F8A8-4B1B-8378-F1CB0A84DEF5}" type="datetimeFigureOut">
              <a:rPr lang="en-IN" smtClean="0"/>
              <a:t>13-01-2022</a:t>
            </a:fld>
            <a:endParaRPr lang="en-IN"/>
          </a:p>
        </p:txBody>
      </p:sp>
      <p:sp>
        <p:nvSpPr>
          <p:cNvPr id="5" name="Footer Placeholder 4">
            <a:extLst>
              <a:ext uri="{FF2B5EF4-FFF2-40B4-BE49-F238E27FC236}">
                <a16:creationId xmlns:a16="http://schemas.microsoft.com/office/drawing/2014/main" id="{BE5B3B72-4E8B-4F6B-A77A-2589CF5169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936657-4BC9-4166-89F6-F54D6036BD9B}"/>
              </a:ext>
            </a:extLst>
          </p:cNvPr>
          <p:cNvSpPr>
            <a:spLocks noGrp="1"/>
          </p:cNvSpPr>
          <p:nvPr>
            <p:ph type="sldNum" sz="quarter" idx="12"/>
          </p:nvPr>
        </p:nvSpPr>
        <p:spPr/>
        <p:txBody>
          <a:bodyPr/>
          <a:lstStyle/>
          <a:p>
            <a:fld id="{98785CFE-1C8F-4E36-BD03-45E35A948979}" type="slidenum">
              <a:rPr lang="en-IN" smtClean="0"/>
              <a:t>‹#›</a:t>
            </a:fld>
            <a:endParaRPr lang="en-IN"/>
          </a:p>
        </p:txBody>
      </p:sp>
    </p:spTree>
    <p:extLst>
      <p:ext uri="{BB962C8B-B14F-4D97-AF65-F5344CB8AC3E}">
        <p14:creationId xmlns:p14="http://schemas.microsoft.com/office/powerpoint/2010/main" val="1693510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63315-C303-4281-A49A-BC29597424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0B90AA-03AE-4BEA-A2D5-1019815AC6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42704A-4453-421B-BCC5-C9DD1FA50A37}"/>
              </a:ext>
            </a:extLst>
          </p:cNvPr>
          <p:cNvSpPr>
            <a:spLocks noGrp="1"/>
          </p:cNvSpPr>
          <p:nvPr>
            <p:ph type="dt" sz="half" idx="10"/>
          </p:nvPr>
        </p:nvSpPr>
        <p:spPr/>
        <p:txBody>
          <a:bodyPr/>
          <a:lstStyle/>
          <a:p>
            <a:fld id="{3457C031-F8A8-4B1B-8378-F1CB0A84DEF5}" type="datetimeFigureOut">
              <a:rPr lang="en-IN" smtClean="0"/>
              <a:t>13-01-2022</a:t>
            </a:fld>
            <a:endParaRPr lang="en-IN"/>
          </a:p>
        </p:txBody>
      </p:sp>
      <p:sp>
        <p:nvSpPr>
          <p:cNvPr id="5" name="Footer Placeholder 4">
            <a:extLst>
              <a:ext uri="{FF2B5EF4-FFF2-40B4-BE49-F238E27FC236}">
                <a16:creationId xmlns:a16="http://schemas.microsoft.com/office/drawing/2014/main" id="{E6EFA15C-3433-49FF-97C9-3B5FDC3DF4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5E951E-B687-4A29-9AC3-CCA25DA39C3C}"/>
              </a:ext>
            </a:extLst>
          </p:cNvPr>
          <p:cNvSpPr>
            <a:spLocks noGrp="1"/>
          </p:cNvSpPr>
          <p:nvPr>
            <p:ph type="sldNum" sz="quarter" idx="12"/>
          </p:nvPr>
        </p:nvSpPr>
        <p:spPr/>
        <p:txBody>
          <a:bodyPr/>
          <a:lstStyle/>
          <a:p>
            <a:fld id="{98785CFE-1C8F-4E36-BD03-45E35A948979}" type="slidenum">
              <a:rPr lang="en-IN" smtClean="0"/>
              <a:t>‹#›</a:t>
            </a:fld>
            <a:endParaRPr lang="en-IN"/>
          </a:p>
        </p:txBody>
      </p:sp>
    </p:spTree>
    <p:extLst>
      <p:ext uri="{BB962C8B-B14F-4D97-AF65-F5344CB8AC3E}">
        <p14:creationId xmlns:p14="http://schemas.microsoft.com/office/powerpoint/2010/main" val="1214013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4ECE7-917E-46E8-91F3-DA2E16EB10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430C44-4AB8-421D-94B1-69E06AFDF6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CF28AAC-5DCB-4C47-A3A9-7CCDB16B57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27A71CF-BA30-499C-89D7-AB4CDB862CB8}"/>
              </a:ext>
            </a:extLst>
          </p:cNvPr>
          <p:cNvSpPr>
            <a:spLocks noGrp="1"/>
          </p:cNvSpPr>
          <p:nvPr>
            <p:ph type="dt" sz="half" idx="10"/>
          </p:nvPr>
        </p:nvSpPr>
        <p:spPr/>
        <p:txBody>
          <a:bodyPr/>
          <a:lstStyle/>
          <a:p>
            <a:fld id="{3457C031-F8A8-4B1B-8378-F1CB0A84DEF5}" type="datetimeFigureOut">
              <a:rPr lang="en-IN" smtClean="0"/>
              <a:t>13-01-2022</a:t>
            </a:fld>
            <a:endParaRPr lang="en-IN"/>
          </a:p>
        </p:txBody>
      </p:sp>
      <p:sp>
        <p:nvSpPr>
          <p:cNvPr id="6" name="Footer Placeholder 5">
            <a:extLst>
              <a:ext uri="{FF2B5EF4-FFF2-40B4-BE49-F238E27FC236}">
                <a16:creationId xmlns:a16="http://schemas.microsoft.com/office/drawing/2014/main" id="{DC93B5DA-E52D-4D3C-B733-D1A7F792F8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51A2F3-6CB5-4E25-827C-F11598BB6842}"/>
              </a:ext>
            </a:extLst>
          </p:cNvPr>
          <p:cNvSpPr>
            <a:spLocks noGrp="1"/>
          </p:cNvSpPr>
          <p:nvPr>
            <p:ph type="sldNum" sz="quarter" idx="12"/>
          </p:nvPr>
        </p:nvSpPr>
        <p:spPr/>
        <p:txBody>
          <a:bodyPr/>
          <a:lstStyle/>
          <a:p>
            <a:fld id="{98785CFE-1C8F-4E36-BD03-45E35A948979}" type="slidenum">
              <a:rPr lang="en-IN" smtClean="0"/>
              <a:t>‹#›</a:t>
            </a:fld>
            <a:endParaRPr lang="en-IN"/>
          </a:p>
        </p:txBody>
      </p:sp>
    </p:spTree>
    <p:extLst>
      <p:ext uri="{BB962C8B-B14F-4D97-AF65-F5344CB8AC3E}">
        <p14:creationId xmlns:p14="http://schemas.microsoft.com/office/powerpoint/2010/main" val="1141869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12A96-9BA9-48A4-9085-AA8E62AC142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6C60F3-E2D8-4C93-86AD-FB623CF602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6ABBEE-19D3-4A82-B99C-C6C48897E4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34A73FA-5E05-460C-9EA7-28411FE07D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D15262-E367-47AC-A5FE-D06F85EBEC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6372B8-608B-4936-AD4B-85FE643D6B3F}"/>
              </a:ext>
            </a:extLst>
          </p:cNvPr>
          <p:cNvSpPr>
            <a:spLocks noGrp="1"/>
          </p:cNvSpPr>
          <p:nvPr>
            <p:ph type="dt" sz="half" idx="10"/>
          </p:nvPr>
        </p:nvSpPr>
        <p:spPr/>
        <p:txBody>
          <a:bodyPr/>
          <a:lstStyle/>
          <a:p>
            <a:fld id="{3457C031-F8A8-4B1B-8378-F1CB0A84DEF5}" type="datetimeFigureOut">
              <a:rPr lang="en-IN" smtClean="0"/>
              <a:t>13-01-2022</a:t>
            </a:fld>
            <a:endParaRPr lang="en-IN"/>
          </a:p>
        </p:txBody>
      </p:sp>
      <p:sp>
        <p:nvSpPr>
          <p:cNvPr id="8" name="Footer Placeholder 7">
            <a:extLst>
              <a:ext uri="{FF2B5EF4-FFF2-40B4-BE49-F238E27FC236}">
                <a16:creationId xmlns:a16="http://schemas.microsoft.com/office/drawing/2014/main" id="{878642DC-48D6-4D90-81A2-C1D85F46336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70BFDA9-6F3D-4660-9939-6206CBD2F5DF}"/>
              </a:ext>
            </a:extLst>
          </p:cNvPr>
          <p:cNvSpPr>
            <a:spLocks noGrp="1"/>
          </p:cNvSpPr>
          <p:nvPr>
            <p:ph type="sldNum" sz="quarter" idx="12"/>
          </p:nvPr>
        </p:nvSpPr>
        <p:spPr/>
        <p:txBody>
          <a:bodyPr/>
          <a:lstStyle/>
          <a:p>
            <a:fld id="{98785CFE-1C8F-4E36-BD03-45E35A948979}" type="slidenum">
              <a:rPr lang="en-IN" smtClean="0"/>
              <a:t>‹#›</a:t>
            </a:fld>
            <a:endParaRPr lang="en-IN"/>
          </a:p>
        </p:txBody>
      </p:sp>
    </p:spTree>
    <p:extLst>
      <p:ext uri="{BB962C8B-B14F-4D97-AF65-F5344CB8AC3E}">
        <p14:creationId xmlns:p14="http://schemas.microsoft.com/office/powerpoint/2010/main" val="1513687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7E47D-90F4-47E8-A1F3-FA5A03476C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B961E6F-2867-430E-A8CD-CD7AC5ED630F}"/>
              </a:ext>
            </a:extLst>
          </p:cNvPr>
          <p:cNvSpPr>
            <a:spLocks noGrp="1"/>
          </p:cNvSpPr>
          <p:nvPr>
            <p:ph type="dt" sz="half" idx="10"/>
          </p:nvPr>
        </p:nvSpPr>
        <p:spPr/>
        <p:txBody>
          <a:bodyPr/>
          <a:lstStyle/>
          <a:p>
            <a:fld id="{3457C031-F8A8-4B1B-8378-F1CB0A84DEF5}" type="datetimeFigureOut">
              <a:rPr lang="en-IN" smtClean="0"/>
              <a:t>13-01-2022</a:t>
            </a:fld>
            <a:endParaRPr lang="en-IN"/>
          </a:p>
        </p:txBody>
      </p:sp>
      <p:sp>
        <p:nvSpPr>
          <p:cNvPr id="4" name="Footer Placeholder 3">
            <a:extLst>
              <a:ext uri="{FF2B5EF4-FFF2-40B4-BE49-F238E27FC236}">
                <a16:creationId xmlns:a16="http://schemas.microsoft.com/office/drawing/2014/main" id="{CA520898-DD1F-49B5-BB6B-725964EDEC9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F124C5C-0955-4998-8479-EDE08EE742EF}"/>
              </a:ext>
            </a:extLst>
          </p:cNvPr>
          <p:cNvSpPr>
            <a:spLocks noGrp="1"/>
          </p:cNvSpPr>
          <p:nvPr>
            <p:ph type="sldNum" sz="quarter" idx="12"/>
          </p:nvPr>
        </p:nvSpPr>
        <p:spPr/>
        <p:txBody>
          <a:bodyPr/>
          <a:lstStyle/>
          <a:p>
            <a:fld id="{98785CFE-1C8F-4E36-BD03-45E35A948979}" type="slidenum">
              <a:rPr lang="en-IN" smtClean="0"/>
              <a:t>‹#›</a:t>
            </a:fld>
            <a:endParaRPr lang="en-IN"/>
          </a:p>
        </p:txBody>
      </p:sp>
    </p:spTree>
    <p:extLst>
      <p:ext uri="{BB962C8B-B14F-4D97-AF65-F5344CB8AC3E}">
        <p14:creationId xmlns:p14="http://schemas.microsoft.com/office/powerpoint/2010/main" val="1898123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595099-C5E2-4860-B851-E66A2A87CE88}"/>
              </a:ext>
            </a:extLst>
          </p:cNvPr>
          <p:cNvSpPr>
            <a:spLocks noGrp="1"/>
          </p:cNvSpPr>
          <p:nvPr>
            <p:ph type="dt" sz="half" idx="10"/>
          </p:nvPr>
        </p:nvSpPr>
        <p:spPr/>
        <p:txBody>
          <a:bodyPr/>
          <a:lstStyle/>
          <a:p>
            <a:fld id="{3457C031-F8A8-4B1B-8378-F1CB0A84DEF5}" type="datetimeFigureOut">
              <a:rPr lang="en-IN" smtClean="0"/>
              <a:t>13-01-2022</a:t>
            </a:fld>
            <a:endParaRPr lang="en-IN"/>
          </a:p>
        </p:txBody>
      </p:sp>
      <p:sp>
        <p:nvSpPr>
          <p:cNvPr id="3" name="Footer Placeholder 2">
            <a:extLst>
              <a:ext uri="{FF2B5EF4-FFF2-40B4-BE49-F238E27FC236}">
                <a16:creationId xmlns:a16="http://schemas.microsoft.com/office/drawing/2014/main" id="{FD0F8565-41FA-4303-B812-51A67372B4B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D3DAB8A-7402-4849-BBDB-29593D9778B7}"/>
              </a:ext>
            </a:extLst>
          </p:cNvPr>
          <p:cNvSpPr>
            <a:spLocks noGrp="1"/>
          </p:cNvSpPr>
          <p:nvPr>
            <p:ph type="sldNum" sz="quarter" idx="12"/>
          </p:nvPr>
        </p:nvSpPr>
        <p:spPr/>
        <p:txBody>
          <a:bodyPr/>
          <a:lstStyle/>
          <a:p>
            <a:fld id="{98785CFE-1C8F-4E36-BD03-45E35A948979}" type="slidenum">
              <a:rPr lang="en-IN" smtClean="0"/>
              <a:t>‹#›</a:t>
            </a:fld>
            <a:endParaRPr lang="en-IN"/>
          </a:p>
        </p:txBody>
      </p:sp>
    </p:spTree>
    <p:extLst>
      <p:ext uri="{BB962C8B-B14F-4D97-AF65-F5344CB8AC3E}">
        <p14:creationId xmlns:p14="http://schemas.microsoft.com/office/powerpoint/2010/main" val="3548297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A13DF-2171-47C6-8773-D77867F4C6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BF6E084-6ECE-4BF0-B5BB-4BE361EA56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EC9C42F-A192-45F1-B313-D3856C61AE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B646EF-3518-418E-833B-E8AE67218D55}"/>
              </a:ext>
            </a:extLst>
          </p:cNvPr>
          <p:cNvSpPr>
            <a:spLocks noGrp="1"/>
          </p:cNvSpPr>
          <p:nvPr>
            <p:ph type="dt" sz="half" idx="10"/>
          </p:nvPr>
        </p:nvSpPr>
        <p:spPr/>
        <p:txBody>
          <a:bodyPr/>
          <a:lstStyle/>
          <a:p>
            <a:fld id="{3457C031-F8A8-4B1B-8378-F1CB0A84DEF5}" type="datetimeFigureOut">
              <a:rPr lang="en-IN" smtClean="0"/>
              <a:t>13-01-2022</a:t>
            </a:fld>
            <a:endParaRPr lang="en-IN"/>
          </a:p>
        </p:txBody>
      </p:sp>
      <p:sp>
        <p:nvSpPr>
          <p:cNvPr id="6" name="Footer Placeholder 5">
            <a:extLst>
              <a:ext uri="{FF2B5EF4-FFF2-40B4-BE49-F238E27FC236}">
                <a16:creationId xmlns:a16="http://schemas.microsoft.com/office/drawing/2014/main" id="{59709C19-18C6-46DC-9BD6-59F6BF7308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FB9A55-9816-4387-B497-9084510C4001}"/>
              </a:ext>
            </a:extLst>
          </p:cNvPr>
          <p:cNvSpPr>
            <a:spLocks noGrp="1"/>
          </p:cNvSpPr>
          <p:nvPr>
            <p:ph type="sldNum" sz="quarter" idx="12"/>
          </p:nvPr>
        </p:nvSpPr>
        <p:spPr/>
        <p:txBody>
          <a:bodyPr/>
          <a:lstStyle/>
          <a:p>
            <a:fld id="{98785CFE-1C8F-4E36-BD03-45E35A948979}" type="slidenum">
              <a:rPr lang="en-IN" smtClean="0"/>
              <a:t>‹#›</a:t>
            </a:fld>
            <a:endParaRPr lang="en-IN"/>
          </a:p>
        </p:txBody>
      </p:sp>
    </p:spTree>
    <p:extLst>
      <p:ext uri="{BB962C8B-B14F-4D97-AF65-F5344CB8AC3E}">
        <p14:creationId xmlns:p14="http://schemas.microsoft.com/office/powerpoint/2010/main" val="3578330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62ECD-4D03-4258-8DF1-A160E5C41F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20A96ED-FA59-4566-BA6B-2CA168197A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9A9687-BE5F-47F6-9011-BCFEA819FA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EF80D0-4AB8-4614-A50C-69970B93D0B9}"/>
              </a:ext>
            </a:extLst>
          </p:cNvPr>
          <p:cNvSpPr>
            <a:spLocks noGrp="1"/>
          </p:cNvSpPr>
          <p:nvPr>
            <p:ph type="dt" sz="half" idx="10"/>
          </p:nvPr>
        </p:nvSpPr>
        <p:spPr/>
        <p:txBody>
          <a:bodyPr/>
          <a:lstStyle/>
          <a:p>
            <a:fld id="{3457C031-F8A8-4B1B-8378-F1CB0A84DEF5}" type="datetimeFigureOut">
              <a:rPr lang="en-IN" smtClean="0"/>
              <a:t>13-01-2022</a:t>
            </a:fld>
            <a:endParaRPr lang="en-IN"/>
          </a:p>
        </p:txBody>
      </p:sp>
      <p:sp>
        <p:nvSpPr>
          <p:cNvPr id="6" name="Footer Placeholder 5">
            <a:extLst>
              <a:ext uri="{FF2B5EF4-FFF2-40B4-BE49-F238E27FC236}">
                <a16:creationId xmlns:a16="http://schemas.microsoft.com/office/drawing/2014/main" id="{0AE2C376-C42D-46A8-944E-8512C6F84D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683E97-8F64-4393-82D1-2E332D6628F9}"/>
              </a:ext>
            </a:extLst>
          </p:cNvPr>
          <p:cNvSpPr>
            <a:spLocks noGrp="1"/>
          </p:cNvSpPr>
          <p:nvPr>
            <p:ph type="sldNum" sz="quarter" idx="12"/>
          </p:nvPr>
        </p:nvSpPr>
        <p:spPr/>
        <p:txBody>
          <a:bodyPr/>
          <a:lstStyle/>
          <a:p>
            <a:fld id="{98785CFE-1C8F-4E36-BD03-45E35A948979}" type="slidenum">
              <a:rPr lang="en-IN" smtClean="0"/>
              <a:t>‹#›</a:t>
            </a:fld>
            <a:endParaRPr lang="en-IN"/>
          </a:p>
        </p:txBody>
      </p:sp>
    </p:spTree>
    <p:extLst>
      <p:ext uri="{BB962C8B-B14F-4D97-AF65-F5344CB8AC3E}">
        <p14:creationId xmlns:p14="http://schemas.microsoft.com/office/powerpoint/2010/main" val="2051792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94D946-5A1C-4C04-A019-DE89671D1E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AE5D38-62BD-4768-A7EC-07209A8A11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E7907F-6BA3-4094-BE66-0F89B4FB42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57C031-F8A8-4B1B-8378-F1CB0A84DEF5}" type="datetimeFigureOut">
              <a:rPr lang="en-IN" smtClean="0"/>
              <a:t>13-01-2022</a:t>
            </a:fld>
            <a:endParaRPr lang="en-IN"/>
          </a:p>
        </p:txBody>
      </p:sp>
      <p:sp>
        <p:nvSpPr>
          <p:cNvPr id="5" name="Footer Placeholder 4">
            <a:extLst>
              <a:ext uri="{FF2B5EF4-FFF2-40B4-BE49-F238E27FC236}">
                <a16:creationId xmlns:a16="http://schemas.microsoft.com/office/drawing/2014/main" id="{E49DD46A-3D93-4C38-A5DF-A1C1489BCB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228095C-7F05-403E-9AE0-A6190FFDC6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785CFE-1C8F-4E36-BD03-45E35A948979}" type="slidenum">
              <a:rPr lang="en-IN" smtClean="0"/>
              <a:t>‹#›</a:t>
            </a:fld>
            <a:endParaRPr lang="en-IN"/>
          </a:p>
        </p:txBody>
      </p:sp>
    </p:spTree>
    <p:extLst>
      <p:ext uri="{BB962C8B-B14F-4D97-AF65-F5344CB8AC3E}">
        <p14:creationId xmlns:p14="http://schemas.microsoft.com/office/powerpoint/2010/main" val="769446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A4786-5A6E-4369-8C48-520ACB2BE979}"/>
              </a:ext>
            </a:extLst>
          </p:cNvPr>
          <p:cNvSpPr>
            <a:spLocks noGrp="1"/>
          </p:cNvSpPr>
          <p:nvPr>
            <p:ph type="ctrTitle"/>
          </p:nvPr>
        </p:nvSpPr>
        <p:spPr>
          <a:xfrm>
            <a:off x="1524000" y="332250"/>
            <a:ext cx="9144000" cy="2387600"/>
          </a:xfrm>
        </p:spPr>
        <p:txBody>
          <a:bodyPr>
            <a:normAutofit/>
          </a:bodyPr>
          <a:lstStyle/>
          <a:p>
            <a:r>
              <a:rPr lang="en-US" sz="4000" b="1" dirty="0">
                <a:latin typeface="Times New Roman" panose="02020603050405020304" pitchFamily="18" charset="0"/>
                <a:cs typeface="Times New Roman" panose="02020603050405020304" pitchFamily="18" charset="0"/>
              </a:rPr>
              <a:t>Analyzing Blood Donation probabilities and number of possible donors</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F0A0E3A-A77D-46C1-A043-F219503C6652}"/>
              </a:ext>
            </a:extLst>
          </p:cNvPr>
          <p:cNvSpPr>
            <a:spLocks noGrp="1"/>
          </p:cNvSpPr>
          <p:nvPr>
            <p:ph type="subTitle" idx="1"/>
          </p:nvPr>
        </p:nvSpPr>
        <p:spPr/>
        <p:txBody>
          <a:bodyPr/>
          <a:lstStyle/>
          <a:p>
            <a:pPr algn="r"/>
            <a:r>
              <a:rPr lang="en-IN" b="1" dirty="0">
                <a:latin typeface="Times New Roman" pitchFamily="18" charset="0"/>
                <a:cs typeface="Times New Roman" pitchFamily="18" charset="0"/>
              </a:rPr>
              <a:t>SIDHARTH K</a:t>
            </a:r>
            <a:endParaRPr lang="en-IN" sz="2400" b="1" dirty="0">
              <a:latin typeface="Times New Roman" pitchFamily="18" charset="0"/>
              <a:cs typeface="Times New Roman" pitchFamily="18" charset="0"/>
            </a:endParaRPr>
          </a:p>
          <a:p>
            <a:pPr algn="r"/>
            <a:r>
              <a:rPr lang="en-IN" sz="2400" b="1" dirty="0">
                <a:latin typeface="Times New Roman" pitchFamily="18" charset="0"/>
                <a:cs typeface="Times New Roman" pitchFamily="18" charset="0"/>
              </a:rPr>
              <a:t>MES20MCA-2049</a:t>
            </a:r>
          </a:p>
          <a:p>
            <a:pPr algn="r"/>
            <a:r>
              <a:rPr lang="en-IN" sz="2000" b="1" dirty="0">
                <a:latin typeface="Times New Roman" pitchFamily="18" charset="0"/>
                <a:cs typeface="Times New Roman" pitchFamily="18" charset="0"/>
              </a:rPr>
              <a:t>PRODUCT OWNER-FEBIN AZIZ</a:t>
            </a:r>
          </a:p>
          <a:p>
            <a:endParaRPr lang="en-IN" dirty="0"/>
          </a:p>
        </p:txBody>
      </p:sp>
    </p:spTree>
    <p:extLst>
      <p:ext uri="{BB962C8B-B14F-4D97-AF65-F5344CB8AC3E}">
        <p14:creationId xmlns:p14="http://schemas.microsoft.com/office/powerpoint/2010/main" val="1608887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CB311-BF04-4EDF-BCF5-4051F52655C8}"/>
              </a:ext>
            </a:extLst>
          </p:cNvPr>
          <p:cNvSpPr>
            <a:spLocks noGrp="1"/>
          </p:cNvSpPr>
          <p:nvPr>
            <p:ph type="title"/>
          </p:nvPr>
        </p:nvSpPr>
        <p:spPr>
          <a:xfrm>
            <a:off x="696158" y="160939"/>
            <a:ext cx="10515600" cy="1325563"/>
          </a:xfrm>
        </p:spPr>
        <p:txBody>
          <a:bodyPr>
            <a:normAutofit/>
          </a:bodyPr>
          <a:lstStyle/>
          <a:p>
            <a:pPr algn="ctr"/>
            <a:r>
              <a:rPr lang="en-IN" sz="2800" b="1" dirty="0">
                <a:latin typeface="Times New Roman" pitchFamily="18" charset="0"/>
                <a:cs typeface="Times New Roman" pitchFamily="18" charset="0"/>
              </a:rPr>
              <a:t>PRODUCT BACKLOG</a:t>
            </a:r>
            <a:endParaRPr lang="en-IN" sz="2800" dirty="0"/>
          </a:p>
        </p:txBody>
      </p:sp>
      <p:graphicFrame>
        <p:nvGraphicFramePr>
          <p:cNvPr id="4" name="Content Placeholder 3">
            <a:extLst>
              <a:ext uri="{FF2B5EF4-FFF2-40B4-BE49-F238E27FC236}">
                <a16:creationId xmlns:a16="http://schemas.microsoft.com/office/drawing/2014/main" id="{D956AB4F-3650-4B35-B84F-DBC41DFC6F6C}"/>
              </a:ext>
            </a:extLst>
          </p:cNvPr>
          <p:cNvGraphicFramePr>
            <a:graphicFrameLocks noGrp="1"/>
          </p:cNvGraphicFramePr>
          <p:nvPr>
            <p:ph idx="1"/>
            <p:extLst>
              <p:ext uri="{D42A27DB-BD31-4B8C-83A1-F6EECF244321}">
                <p14:modId xmlns:p14="http://schemas.microsoft.com/office/powerpoint/2010/main" val="2302275322"/>
              </p:ext>
            </p:extLst>
          </p:nvPr>
        </p:nvGraphicFramePr>
        <p:xfrm>
          <a:off x="1349406" y="1486502"/>
          <a:ext cx="8504807" cy="4960423"/>
        </p:xfrm>
        <a:graphic>
          <a:graphicData uri="http://schemas.openxmlformats.org/drawingml/2006/table">
            <a:tbl>
              <a:tblPr firstRow="1" firstCol="1" bandRow="1">
                <a:tableStyleId>{073A0DAA-6AF3-43AB-8588-CEC1D06C72B9}</a:tableStyleId>
              </a:tblPr>
              <a:tblGrid>
                <a:gridCol w="762691">
                  <a:extLst>
                    <a:ext uri="{9D8B030D-6E8A-4147-A177-3AD203B41FA5}">
                      <a16:colId xmlns:a16="http://schemas.microsoft.com/office/drawing/2014/main" val="4110331064"/>
                    </a:ext>
                  </a:extLst>
                </a:gridCol>
                <a:gridCol w="1677128">
                  <a:extLst>
                    <a:ext uri="{9D8B030D-6E8A-4147-A177-3AD203B41FA5}">
                      <a16:colId xmlns:a16="http://schemas.microsoft.com/office/drawing/2014/main" val="4216913460"/>
                    </a:ext>
                  </a:extLst>
                </a:gridCol>
                <a:gridCol w="866768">
                  <a:extLst>
                    <a:ext uri="{9D8B030D-6E8A-4147-A177-3AD203B41FA5}">
                      <a16:colId xmlns:a16="http://schemas.microsoft.com/office/drawing/2014/main" val="3057754218"/>
                    </a:ext>
                  </a:extLst>
                </a:gridCol>
                <a:gridCol w="796059">
                  <a:extLst>
                    <a:ext uri="{9D8B030D-6E8A-4147-A177-3AD203B41FA5}">
                      <a16:colId xmlns:a16="http://schemas.microsoft.com/office/drawing/2014/main" val="1139273939"/>
                    </a:ext>
                  </a:extLst>
                </a:gridCol>
                <a:gridCol w="1700167">
                  <a:extLst>
                    <a:ext uri="{9D8B030D-6E8A-4147-A177-3AD203B41FA5}">
                      <a16:colId xmlns:a16="http://schemas.microsoft.com/office/drawing/2014/main" val="3085046571"/>
                    </a:ext>
                  </a:extLst>
                </a:gridCol>
                <a:gridCol w="877890">
                  <a:extLst>
                    <a:ext uri="{9D8B030D-6E8A-4147-A177-3AD203B41FA5}">
                      <a16:colId xmlns:a16="http://schemas.microsoft.com/office/drawing/2014/main" val="516531391"/>
                    </a:ext>
                  </a:extLst>
                </a:gridCol>
                <a:gridCol w="1824104">
                  <a:extLst>
                    <a:ext uri="{9D8B030D-6E8A-4147-A177-3AD203B41FA5}">
                      <a16:colId xmlns:a16="http://schemas.microsoft.com/office/drawing/2014/main" val="365694193"/>
                    </a:ext>
                  </a:extLst>
                </a:gridCol>
              </a:tblGrid>
              <a:tr h="861604">
                <a:tc>
                  <a:txBody>
                    <a:bodyPr/>
                    <a:lstStyle/>
                    <a:p>
                      <a:pPr algn="ctr">
                        <a:lnSpc>
                          <a:spcPct val="107000"/>
                        </a:lnSpc>
                        <a:spcAft>
                          <a:spcPts val="800"/>
                        </a:spcAft>
                      </a:pPr>
                      <a:r>
                        <a:rPr lang="en-US" sz="1000" dirty="0">
                          <a:effectLst/>
                        </a:rPr>
                        <a:t>User Story 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000">
                          <a:effectLst/>
                        </a:rPr>
                        <a:t>Priority</a:t>
                      </a:r>
                      <a:endParaRPr lang="en-IN" sz="1100">
                        <a:effectLst/>
                      </a:endParaRPr>
                    </a:p>
                    <a:p>
                      <a:pPr algn="ctr">
                        <a:lnSpc>
                          <a:spcPct val="107000"/>
                        </a:lnSpc>
                        <a:spcAft>
                          <a:spcPts val="800"/>
                        </a:spcAft>
                      </a:pPr>
                      <a:r>
                        <a:rPr lang="en-US" sz="1000">
                          <a:effectLst/>
                        </a:rPr>
                        <a:t>&lt;High/Medium/Low&gt;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000">
                          <a:effectLst/>
                        </a:rPr>
                        <a:t>Size</a:t>
                      </a:r>
                      <a:endParaRPr lang="en-IN" sz="1100">
                        <a:effectLst/>
                      </a:endParaRPr>
                    </a:p>
                    <a:p>
                      <a:pPr algn="ctr">
                        <a:lnSpc>
                          <a:spcPct val="107000"/>
                        </a:lnSpc>
                        <a:spcAft>
                          <a:spcPts val="800"/>
                        </a:spcAft>
                      </a:pPr>
                      <a:r>
                        <a:rPr lang="en-US" sz="1000">
                          <a:effectLst/>
                        </a:rPr>
                        <a:t>(Hours)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000">
                          <a:effectLst/>
                        </a:rPr>
                        <a:t>Sprint</a:t>
                      </a:r>
                      <a:endParaRPr lang="en-IN" sz="1100">
                        <a:effectLst/>
                      </a:endParaRPr>
                    </a:p>
                    <a:p>
                      <a:pPr algn="ctr">
                        <a:lnSpc>
                          <a:spcPct val="107000"/>
                        </a:lnSpc>
                        <a:spcAft>
                          <a:spcPts val="800"/>
                        </a:spcAft>
                      </a:pPr>
                      <a:r>
                        <a:rPr lang="en-US" sz="1000">
                          <a:effectLst/>
                        </a:rPr>
                        <a:t>&lt;#&gt;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000">
                          <a:effectLst/>
                        </a:rPr>
                        <a:t>Status</a:t>
                      </a:r>
                      <a:endParaRPr lang="en-IN" sz="1100">
                        <a:effectLst/>
                      </a:endParaRPr>
                    </a:p>
                    <a:p>
                      <a:pPr algn="ctr">
                        <a:lnSpc>
                          <a:spcPct val="107000"/>
                        </a:lnSpc>
                        <a:spcAft>
                          <a:spcPts val="800"/>
                        </a:spcAft>
                      </a:pPr>
                      <a:r>
                        <a:rPr lang="en-US" sz="1000">
                          <a:effectLst/>
                        </a:rPr>
                        <a:t>&lt;Planned/In progress/Completed&gt;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000">
                          <a:effectLst/>
                        </a:rPr>
                        <a:t>Release</a:t>
                      </a:r>
                      <a:endParaRPr lang="en-IN" sz="1100">
                        <a:effectLst/>
                      </a:endParaRPr>
                    </a:p>
                    <a:p>
                      <a:pPr algn="ctr">
                        <a:lnSpc>
                          <a:spcPct val="107000"/>
                        </a:lnSpc>
                        <a:spcAft>
                          <a:spcPts val="800"/>
                        </a:spcAft>
                      </a:pPr>
                      <a:r>
                        <a:rPr lang="en-US" sz="1000">
                          <a:effectLst/>
                        </a:rPr>
                        <a:t>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000">
                          <a:effectLst/>
                        </a:rPr>
                        <a:t>Release Goal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30390569"/>
                  </a:ext>
                </a:extLst>
              </a:tr>
              <a:tr h="366966">
                <a:tc>
                  <a:txBody>
                    <a:bodyPr/>
                    <a:lstStyle/>
                    <a:p>
                      <a:pPr>
                        <a:lnSpc>
                          <a:spcPct val="107000"/>
                        </a:lnSpc>
                        <a:spcAft>
                          <a:spcPts val="800"/>
                        </a:spcAft>
                      </a:pPr>
                      <a:r>
                        <a:rPr lang="en-US"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Medium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3">
                  <a:txBody>
                    <a:bodyPr/>
                    <a:lstStyle/>
                    <a:p>
                      <a:pPr>
                        <a:lnSpc>
                          <a:spcPct val="107000"/>
                        </a:lnSpc>
                        <a:spcAft>
                          <a:spcPts val="800"/>
                        </a:spcAft>
                      </a:pPr>
                      <a:r>
                        <a:rPr lang="en-US"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Completed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 08/01/2022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Table design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3208674"/>
                  </a:ext>
                </a:extLst>
              </a:tr>
              <a:tr h="337292">
                <a:tc>
                  <a:txBody>
                    <a:bodyPr/>
                    <a:lstStyle/>
                    <a:p>
                      <a:pPr>
                        <a:lnSpc>
                          <a:spcPct val="107000"/>
                        </a:lnSpc>
                        <a:spcAft>
                          <a:spcPts val="800"/>
                        </a:spcAft>
                      </a:pPr>
                      <a:r>
                        <a:rPr lang="en-US"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High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US" sz="1100">
                          <a:effectLst/>
                        </a:rPr>
                        <a:t>Completed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 08/01/2022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Form design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5777389"/>
                  </a:ext>
                </a:extLst>
              </a:tr>
              <a:tr h="337292">
                <a:tc>
                  <a:txBody>
                    <a:bodyPr/>
                    <a:lstStyle/>
                    <a:p>
                      <a:pPr>
                        <a:lnSpc>
                          <a:spcPct val="107000"/>
                        </a:lnSpc>
                        <a:spcAft>
                          <a:spcPts val="800"/>
                        </a:spcAft>
                      </a:pPr>
                      <a:r>
                        <a:rPr lang="en-US"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High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US" sz="1100">
                          <a:effectLst/>
                        </a:rPr>
                        <a:t>Completed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 08/01/2022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Basic coding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252588"/>
                  </a:ext>
                </a:extLst>
              </a:tr>
              <a:tr h="451220">
                <a:tc>
                  <a:txBody>
                    <a:bodyPr/>
                    <a:lstStyle/>
                    <a:p>
                      <a:pPr>
                        <a:lnSpc>
                          <a:spcPct val="107000"/>
                        </a:lnSpc>
                        <a:spcAft>
                          <a:spcPts val="800"/>
                        </a:spcAft>
                      </a:pPr>
                      <a:r>
                        <a:rPr lang="en-US" sz="1100" dirty="0">
                          <a:effectLst/>
                        </a:rPr>
                        <a:t>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High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nSpc>
                          <a:spcPct val="107000"/>
                        </a:lnSpc>
                        <a:spcAft>
                          <a:spcPts val="800"/>
                        </a:spcAft>
                      </a:pPr>
                      <a:r>
                        <a:rPr lang="en-US"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Planned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Manage blood donation details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1849884"/>
                  </a:ext>
                </a:extLst>
              </a:tr>
              <a:tr h="506346">
                <a:tc>
                  <a:txBody>
                    <a:bodyPr/>
                    <a:lstStyle/>
                    <a:p>
                      <a:pPr>
                        <a:lnSpc>
                          <a:spcPct val="107000"/>
                        </a:lnSpc>
                        <a:spcAft>
                          <a:spcPts val="800"/>
                        </a:spcAft>
                      </a:pPr>
                      <a:r>
                        <a:rPr lang="en-US" sz="1100" dirty="0">
                          <a:effectLst/>
                        </a:rPr>
                        <a:t>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Medium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US" sz="1100">
                          <a:effectLst/>
                        </a:rPr>
                        <a:t>Planned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Manage dataset.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7654978"/>
                  </a:ext>
                </a:extLst>
              </a:tr>
              <a:tr h="451220">
                <a:tc>
                  <a:txBody>
                    <a:bodyPr/>
                    <a:lstStyle/>
                    <a:p>
                      <a:pPr>
                        <a:lnSpc>
                          <a:spcPct val="107000"/>
                        </a:lnSpc>
                        <a:spcAft>
                          <a:spcPts val="800"/>
                        </a:spcAft>
                      </a:pPr>
                      <a:r>
                        <a:rPr lang="en-US" sz="1100" dirty="0">
                          <a:effectLst/>
                        </a:rPr>
                        <a:t>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High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nSpc>
                          <a:spcPct val="107000"/>
                        </a:lnSpc>
                        <a:spcAft>
                          <a:spcPts val="800"/>
                        </a:spcAft>
                      </a:pPr>
                      <a:r>
                        <a:rPr lang="en-US"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Planned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Analyzing blood donation probability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4479600"/>
                  </a:ext>
                </a:extLst>
              </a:tr>
              <a:tr h="337292">
                <a:tc>
                  <a:txBody>
                    <a:bodyPr/>
                    <a:lstStyle/>
                    <a:p>
                      <a:pPr>
                        <a:lnSpc>
                          <a:spcPct val="107000"/>
                        </a:lnSpc>
                        <a:spcAft>
                          <a:spcPts val="800"/>
                        </a:spcAft>
                      </a:pPr>
                      <a:r>
                        <a:rPr lang="en-US" sz="1100" dirty="0">
                          <a:effectLst/>
                        </a:rPr>
                        <a:t>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medium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US" sz="1100">
                          <a:effectLst/>
                        </a:rPr>
                        <a:t>Planned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Machine learning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7190663"/>
                  </a:ext>
                </a:extLst>
              </a:tr>
              <a:tr h="581891">
                <a:tc>
                  <a:txBody>
                    <a:bodyPr/>
                    <a:lstStyle/>
                    <a:p>
                      <a:pPr>
                        <a:lnSpc>
                          <a:spcPct val="107000"/>
                        </a:lnSpc>
                        <a:spcAft>
                          <a:spcPts val="800"/>
                        </a:spcAft>
                      </a:pPr>
                      <a:r>
                        <a:rPr lang="en-US" sz="1100" dirty="0">
                          <a:effectLst/>
                        </a:rPr>
                        <a:t>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Medium</a:t>
                      </a:r>
                      <a:endParaRPr lang="en-IN" sz="1100">
                        <a:effectLst/>
                      </a:endParaRPr>
                    </a:p>
                    <a:p>
                      <a:pPr>
                        <a:lnSpc>
                          <a:spcPct val="107000"/>
                        </a:lnSpc>
                        <a:spcAft>
                          <a:spcPts val="800"/>
                        </a:spcAf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nSpc>
                          <a:spcPct val="107000"/>
                        </a:lnSpc>
                        <a:spcAft>
                          <a:spcPts val="800"/>
                        </a:spcAft>
                      </a:pPr>
                      <a:r>
                        <a:rPr lang="en-US"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Planned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Testing data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50742785"/>
                  </a:ext>
                </a:extLst>
              </a:tr>
              <a:tr h="729300">
                <a:tc>
                  <a:txBody>
                    <a:bodyPr/>
                    <a:lstStyle/>
                    <a:p>
                      <a:pPr>
                        <a:lnSpc>
                          <a:spcPct val="107000"/>
                        </a:lnSpc>
                        <a:spcAft>
                          <a:spcPts val="800"/>
                        </a:spcAft>
                      </a:pPr>
                      <a:r>
                        <a:rPr lang="en-US" sz="1100" dirty="0">
                          <a:effectLst/>
                        </a:rPr>
                        <a:t>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High</a:t>
                      </a:r>
                      <a:endParaRPr lang="en-IN" sz="1100">
                        <a:effectLst/>
                      </a:endParaRPr>
                    </a:p>
                    <a:p>
                      <a:pPr>
                        <a:lnSpc>
                          <a:spcPct val="107000"/>
                        </a:lnSpc>
                        <a:spcAft>
                          <a:spcPts val="800"/>
                        </a:spcAf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US" sz="1100">
                          <a:effectLst/>
                        </a:rPr>
                        <a:t>Planned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Output generation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7617177"/>
                  </a:ext>
                </a:extLst>
              </a:tr>
            </a:tbl>
          </a:graphicData>
        </a:graphic>
      </p:graphicFrame>
      <p:sp>
        <p:nvSpPr>
          <p:cNvPr id="5" name="Rectangle 1">
            <a:extLst>
              <a:ext uri="{FF2B5EF4-FFF2-40B4-BE49-F238E27FC236}">
                <a16:creationId xmlns:a16="http://schemas.microsoft.com/office/drawing/2014/main" id="{0CD753C3-2695-4C50-9948-3FBB27EA2E61}"/>
              </a:ext>
            </a:extLst>
          </p:cNvPr>
          <p:cNvSpPr>
            <a:spLocks noChangeArrowheads="1"/>
          </p:cNvSpPr>
          <p:nvPr/>
        </p:nvSpPr>
        <p:spPr bwMode="auto">
          <a:xfrm>
            <a:off x="-1121357" y="-350242"/>
            <a:ext cx="13725267" cy="529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481590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3F45-06EB-4CEE-BFDC-1D17DCE15570}"/>
              </a:ext>
            </a:extLst>
          </p:cNvPr>
          <p:cNvSpPr>
            <a:spLocks noGrp="1"/>
          </p:cNvSpPr>
          <p:nvPr>
            <p:ph type="title"/>
          </p:nvPr>
        </p:nvSpPr>
        <p:spPr>
          <a:xfrm>
            <a:off x="696157" y="143184"/>
            <a:ext cx="10515600" cy="1325563"/>
          </a:xfrm>
        </p:spPr>
        <p:txBody>
          <a:bodyPr>
            <a:normAutofit/>
          </a:bodyPr>
          <a:lstStyle/>
          <a:p>
            <a:pPr algn="ctr"/>
            <a:r>
              <a:rPr lang="en-IN" sz="2800" b="1" dirty="0">
                <a:latin typeface="Times New Roman" pitchFamily="18" charset="0"/>
                <a:cs typeface="Times New Roman" pitchFamily="18" charset="0"/>
              </a:rPr>
              <a:t>PROJECT PLAN</a:t>
            </a:r>
            <a:endParaRPr lang="en-IN" sz="2800" dirty="0"/>
          </a:p>
        </p:txBody>
      </p:sp>
      <p:graphicFrame>
        <p:nvGraphicFramePr>
          <p:cNvPr id="4" name="Table 4">
            <a:extLst>
              <a:ext uri="{FF2B5EF4-FFF2-40B4-BE49-F238E27FC236}">
                <a16:creationId xmlns:a16="http://schemas.microsoft.com/office/drawing/2014/main" id="{028FFD9D-958D-4988-8ADF-EA50FBC5FF4D}"/>
              </a:ext>
            </a:extLst>
          </p:cNvPr>
          <p:cNvGraphicFramePr>
            <a:graphicFrameLocks noGrp="1"/>
          </p:cNvGraphicFramePr>
          <p:nvPr>
            <p:ph idx="1"/>
            <p:extLst>
              <p:ext uri="{D42A27DB-BD31-4B8C-83A1-F6EECF244321}">
                <p14:modId xmlns:p14="http://schemas.microsoft.com/office/powerpoint/2010/main" val="2425997809"/>
              </p:ext>
            </p:extLst>
          </p:nvPr>
        </p:nvGraphicFramePr>
        <p:xfrm>
          <a:off x="696157" y="1660124"/>
          <a:ext cx="10515600" cy="4625265"/>
        </p:xfrm>
        <a:graphic>
          <a:graphicData uri="http://schemas.openxmlformats.org/drawingml/2006/table">
            <a:tbl>
              <a:tblPr firstRow="1" bandRow="1">
                <a:tableStyleId>{073A0DAA-6AF3-43AB-8588-CEC1D06C72B9}</a:tableStyleId>
              </a:tblPr>
              <a:tblGrid>
                <a:gridCol w="1752600">
                  <a:extLst>
                    <a:ext uri="{9D8B030D-6E8A-4147-A177-3AD203B41FA5}">
                      <a16:colId xmlns:a16="http://schemas.microsoft.com/office/drawing/2014/main" val="1580700353"/>
                    </a:ext>
                  </a:extLst>
                </a:gridCol>
                <a:gridCol w="1752600">
                  <a:extLst>
                    <a:ext uri="{9D8B030D-6E8A-4147-A177-3AD203B41FA5}">
                      <a16:colId xmlns:a16="http://schemas.microsoft.com/office/drawing/2014/main" val="2394726321"/>
                    </a:ext>
                  </a:extLst>
                </a:gridCol>
                <a:gridCol w="1752600">
                  <a:extLst>
                    <a:ext uri="{9D8B030D-6E8A-4147-A177-3AD203B41FA5}">
                      <a16:colId xmlns:a16="http://schemas.microsoft.com/office/drawing/2014/main" val="137237260"/>
                    </a:ext>
                  </a:extLst>
                </a:gridCol>
                <a:gridCol w="1752600">
                  <a:extLst>
                    <a:ext uri="{9D8B030D-6E8A-4147-A177-3AD203B41FA5}">
                      <a16:colId xmlns:a16="http://schemas.microsoft.com/office/drawing/2014/main" val="1654546512"/>
                    </a:ext>
                  </a:extLst>
                </a:gridCol>
                <a:gridCol w="1752600">
                  <a:extLst>
                    <a:ext uri="{9D8B030D-6E8A-4147-A177-3AD203B41FA5}">
                      <a16:colId xmlns:a16="http://schemas.microsoft.com/office/drawing/2014/main" val="2943434206"/>
                    </a:ext>
                  </a:extLst>
                </a:gridCol>
                <a:gridCol w="1752600">
                  <a:extLst>
                    <a:ext uri="{9D8B030D-6E8A-4147-A177-3AD203B41FA5}">
                      <a16:colId xmlns:a16="http://schemas.microsoft.com/office/drawing/2014/main" val="625797604"/>
                    </a:ext>
                  </a:extLst>
                </a:gridCol>
              </a:tblGrid>
              <a:tr h="274818">
                <a:tc>
                  <a:txBody>
                    <a:bodyPr/>
                    <a:lstStyle/>
                    <a:p>
                      <a:pPr marL="0" marR="0" algn="ctr">
                        <a:lnSpc>
                          <a:spcPct val="115000"/>
                        </a:lnSpc>
                        <a:spcBef>
                          <a:spcPts val="0"/>
                        </a:spcBef>
                        <a:spcAft>
                          <a:spcPts val="0"/>
                        </a:spcAft>
                      </a:pPr>
                      <a:r>
                        <a:rPr lang="en-US" sz="1600" b="1" dirty="0"/>
                        <a:t>User Story ID</a:t>
                      </a:r>
                      <a:endParaRPr lang="en-US" sz="160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b="1" dirty="0"/>
                        <a:t>Task Name</a:t>
                      </a:r>
                      <a:endParaRPr lang="en-US" sz="160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b="1" dirty="0"/>
                        <a:t>Start Date</a:t>
                      </a:r>
                      <a:endParaRPr lang="en-US" sz="160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b="1"/>
                        <a:t>End Date</a:t>
                      </a:r>
                      <a:endParaRPr lang="en-US" sz="160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b="1"/>
                        <a:t>Days</a:t>
                      </a:r>
                      <a:endParaRPr lang="en-US" sz="160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b="1" dirty="0"/>
                        <a:t>Status</a:t>
                      </a:r>
                      <a:endParaRPr lang="en-US" sz="1600" dirty="0">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551254898"/>
                  </a:ext>
                </a:extLst>
              </a:tr>
              <a:tr h="483383">
                <a:tc>
                  <a:txBody>
                    <a:bodyPr/>
                    <a:lstStyle/>
                    <a:p>
                      <a:pPr marL="0" marR="0" algn="ctr">
                        <a:lnSpc>
                          <a:spcPct val="115000"/>
                        </a:lnSpc>
                        <a:spcBef>
                          <a:spcPts val="0"/>
                        </a:spcBef>
                        <a:spcAft>
                          <a:spcPts val="0"/>
                        </a:spcAft>
                      </a:pPr>
                      <a:r>
                        <a:rPr lang="en-US" sz="1400" dirty="0">
                          <a:solidFill>
                            <a:schemeClr val="bg1"/>
                          </a:solidFill>
                        </a:rPr>
                        <a:t>1</a:t>
                      </a:r>
                      <a:endParaRPr lang="en-US" sz="1400" dirty="0">
                        <a:solidFill>
                          <a:schemeClr val="bg1"/>
                        </a:solidFill>
                        <a:latin typeface="Times New Roman" pitchFamily="18" charset="0"/>
                        <a:ea typeface="Calibri"/>
                        <a:cs typeface="Times New Roman" pitchFamily="18" charset="0"/>
                      </a:endParaRPr>
                    </a:p>
                  </a:txBody>
                  <a:tcPr marL="68580" marR="68580" marT="0" marB="0">
                    <a:solidFill>
                      <a:schemeClr val="tx1"/>
                    </a:solidFill>
                  </a:tcPr>
                </a:tc>
                <a:tc rowSpan="3">
                  <a:txBody>
                    <a:bodyPr/>
                    <a:lstStyle/>
                    <a:p>
                      <a:pPr marL="0" marR="0" algn="ctr">
                        <a:lnSpc>
                          <a:spcPct val="115000"/>
                        </a:lnSpc>
                        <a:spcBef>
                          <a:spcPts val="0"/>
                        </a:spcBef>
                        <a:spcAft>
                          <a:spcPts val="0"/>
                        </a:spcAft>
                      </a:pPr>
                      <a:r>
                        <a:rPr lang="en-US" sz="1400" dirty="0"/>
                        <a:t>Sprint 1</a:t>
                      </a:r>
                    </a:p>
                    <a:p>
                      <a:pPr marL="0" marR="0" algn="ctr">
                        <a:lnSpc>
                          <a:spcPct val="115000"/>
                        </a:lnSpc>
                        <a:spcBef>
                          <a:spcPts val="0"/>
                        </a:spcBef>
                        <a:spcAft>
                          <a:spcPts val="0"/>
                        </a:spcAft>
                      </a:pPr>
                      <a:endParaRPr lang="en-US" sz="1400" dirty="0"/>
                    </a:p>
                    <a:p>
                      <a:pPr marL="0" marR="0" algn="ctr">
                        <a:lnSpc>
                          <a:spcPct val="115000"/>
                        </a:lnSpc>
                        <a:spcBef>
                          <a:spcPts val="0"/>
                        </a:spcBef>
                        <a:spcAft>
                          <a:spcPts val="0"/>
                        </a:spcAft>
                      </a:pPr>
                      <a:endParaRPr lang="en-US" sz="1400" dirty="0">
                        <a:latin typeface="Times New Roman" pitchFamily="18" charset="0"/>
                        <a:cs typeface="Times New Roman" pitchFamily="18" charset="0"/>
                      </a:endParaRPr>
                    </a:p>
                  </a:txBody>
                  <a:tcPr marL="68580" marR="68580" marT="0" marB="0"/>
                </a:tc>
                <a:tc>
                  <a:txBody>
                    <a:bodyPr/>
                    <a:lstStyle/>
                    <a:p>
                      <a:pPr algn="ctr"/>
                      <a:r>
                        <a:rPr lang="en-IN" sz="1400" dirty="0"/>
                        <a:t>26/12/2021</a:t>
                      </a:r>
                      <a:endParaRPr lang="en-IN" sz="1400" dirty="0">
                        <a:latin typeface="Times New Roman" panose="02020603050405020304" pitchFamily="18" charset="0"/>
                        <a:cs typeface="Times New Roman" panose="02020603050405020304" pitchFamily="18" charset="0"/>
                      </a:endParaRPr>
                    </a:p>
                  </a:txBody>
                  <a:tcPr marL="99060" marR="99060"/>
                </a:tc>
                <a:tc>
                  <a:txBody>
                    <a:bodyPr/>
                    <a:lstStyle/>
                    <a:p>
                      <a:pPr algn="ctr"/>
                      <a:r>
                        <a:rPr lang="en-IN" sz="1400" dirty="0"/>
                        <a:t>28/12/2021</a:t>
                      </a:r>
                      <a:endParaRPr lang="en-IN" sz="1400" dirty="0">
                        <a:latin typeface="Times New Roman" panose="02020603050405020304" pitchFamily="18" charset="0"/>
                        <a:cs typeface="Times New Roman" panose="02020603050405020304" pitchFamily="18" charset="0"/>
                      </a:endParaRPr>
                    </a:p>
                  </a:txBody>
                  <a:tcPr marL="99060" marR="99060"/>
                </a:tc>
                <a:tc>
                  <a:txBody>
                    <a:bodyPr/>
                    <a:lstStyle/>
                    <a:p>
                      <a:pPr algn="ctr"/>
                      <a:r>
                        <a:rPr lang="en-IN" sz="1400" dirty="0"/>
                        <a:t>2</a:t>
                      </a:r>
                      <a:endParaRPr lang="en-IN" sz="1400" dirty="0">
                        <a:latin typeface="Times New Roman" panose="02020603050405020304" pitchFamily="18" charset="0"/>
                        <a:cs typeface="Times New Roman" panose="02020603050405020304" pitchFamily="18" charset="0"/>
                      </a:endParaRPr>
                    </a:p>
                  </a:txBody>
                  <a:tcPr marL="99060" marR="99060"/>
                </a:tc>
                <a:tc>
                  <a:txBody>
                    <a:bodyPr/>
                    <a:lstStyle/>
                    <a:p>
                      <a:pPr algn="ctr"/>
                      <a:r>
                        <a:rPr lang="en-IN" sz="1400" dirty="0"/>
                        <a:t>Completed</a:t>
                      </a:r>
                      <a:endParaRPr lang="en-IN" sz="1400" dirty="0">
                        <a:latin typeface="Times New Roman" panose="02020603050405020304" pitchFamily="18" charset="0"/>
                        <a:cs typeface="Times New Roman" panose="02020603050405020304" pitchFamily="18" charset="0"/>
                      </a:endParaRPr>
                    </a:p>
                  </a:txBody>
                  <a:tcPr marL="99060" marR="99060"/>
                </a:tc>
                <a:extLst>
                  <a:ext uri="{0D108BD9-81ED-4DB2-BD59-A6C34878D82A}">
                    <a16:rowId xmlns:a16="http://schemas.microsoft.com/office/drawing/2014/main" val="901310394"/>
                  </a:ext>
                </a:extLst>
              </a:tr>
              <a:tr h="483383">
                <a:tc>
                  <a:txBody>
                    <a:bodyPr/>
                    <a:lstStyle/>
                    <a:p>
                      <a:pPr marL="0" marR="0" algn="ctr">
                        <a:lnSpc>
                          <a:spcPct val="115000"/>
                        </a:lnSpc>
                        <a:spcBef>
                          <a:spcPts val="0"/>
                        </a:spcBef>
                        <a:spcAft>
                          <a:spcPts val="0"/>
                        </a:spcAft>
                      </a:pPr>
                      <a:r>
                        <a:rPr lang="en-US" sz="1400" dirty="0">
                          <a:solidFill>
                            <a:schemeClr val="bg1"/>
                          </a:solidFill>
                        </a:rPr>
                        <a:t>2</a:t>
                      </a:r>
                      <a:endParaRPr lang="en-US" sz="1400" dirty="0">
                        <a:solidFill>
                          <a:schemeClr val="bg1"/>
                        </a:solidFill>
                        <a:latin typeface="Times New Roman" pitchFamily="18" charset="0"/>
                        <a:ea typeface="Calibri"/>
                        <a:cs typeface="Times New Roman" pitchFamily="18" charset="0"/>
                      </a:endParaRPr>
                    </a:p>
                  </a:txBody>
                  <a:tcPr marL="68580" marR="68580" marT="0" marB="0">
                    <a:solidFill>
                      <a:schemeClr val="tx1"/>
                    </a:solidFill>
                  </a:tcPr>
                </a:tc>
                <a:tc vMerge="1">
                  <a:txBody>
                    <a:bodyPr/>
                    <a:lstStyle/>
                    <a:p>
                      <a:endParaRPr lang="en-US"/>
                    </a:p>
                  </a:txBody>
                  <a:tcPr/>
                </a:tc>
                <a:tc>
                  <a:txBody>
                    <a:bodyPr/>
                    <a:lstStyle/>
                    <a:p>
                      <a:pPr algn="ctr"/>
                      <a:r>
                        <a:rPr lang="en-IN" sz="1400" dirty="0"/>
                        <a:t>29/12/2021</a:t>
                      </a:r>
                      <a:endParaRPr lang="en-IN" sz="1400" dirty="0">
                        <a:latin typeface="Times New Roman" panose="02020603050405020304" pitchFamily="18" charset="0"/>
                        <a:cs typeface="Times New Roman" panose="02020603050405020304" pitchFamily="18" charset="0"/>
                      </a:endParaRPr>
                    </a:p>
                  </a:txBody>
                  <a:tcPr marL="99060" marR="99060"/>
                </a:tc>
                <a:tc>
                  <a:txBody>
                    <a:bodyPr/>
                    <a:lstStyle/>
                    <a:p>
                      <a:pPr algn="ctr"/>
                      <a:r>
                        <a:rPr lang="en-IN" sz="1400" dirty="0"/>
                        <a:t>31/12/2021</a:t>
                      </a:r>
                      <a:endParaRPr lang="en-IN" sz="1400" dirty="0">
                        <a:latin typeface="Times New Roman" panose="02020603050405020304" pitchFamily="18" charset="0"/>
                        <a:cs typeface="Times New Roman" panose="02020603050405020304" pitchFamily="18" charset="0"/>
                      </a:endParaRPr>
                    </a:p>
                  </a:txBody>
                  <a:tcPr marL="99060" marR="99060"/>
                </a:tc>
                <a:tc>
                  <a:txBody>
                    <a:bodyPr/>
                    <a:lstStyle/>
                    <a:p>
                      <a:pPr algn="ctr"/>
                      <a:r>
                        <a:rPr lang="en-IN" sz="1400" dirty="0"/>
                        <a:t>3</a:t>
                      </a:r>
                      <a:endParaRPr lang="en-IN" sz="1400" dirty="0">
                        <a:latin typeface="Times New Roman" panose="02020603050405020304" pitchFamily="18" charset="0"/>
                        <a:cs typeface="Times New Roman" panose="02020603050405020304" pitchFamily="18" charset="0"/>
                      </a:endParaRPr>
                    </a:p>
                  </a:txBody>
                  <a:tcPr marL="99060" marR="99060"/>
                </a:tc>
                <a:tc>
                  <a:txBody>
                    <a:bodyPr/>
                    <a:lstStyle/>
                    <a:p>
                      <a:pPr algn="ctr"/>
                      <a:r>
                        <a:rPr lang="en-IN" sz="1400" dirty="0"/>
                        <a:t>Completed</a:t>
                      </a:r>
                      <a:endParaRPr lang="en-IN" sz="1400" dirty="0">
                        <a:latin typeface="Times New Roman" panose="02020603050405020304" pitchFamily="18" charset="0"/>
                        <a:cs typeface="Times New Roman" panose="02020603050405020304" pitchFamily="18" charset="0"/>
                      </a:endParaRPr>
                    </a:p>
                  </a:txBody>
                  <a:tcPr marL="99060" marR="99060"/>
                </a:tc>
                <a:extLst>
                  <a:ext uri="{0D108BD9-81ED-4DB2-BD59-A6C34878D82A}">
                    <a16:rowId xmlns:a16="http://schemas.microsoft.com/office/drawing/2014/main" val="3522293757"/>
                  </a:ext>
                </a:extLst>
              </a:tr>
              <a:tr h="483383">
                <a:tc>
                  <a:txBody>
                    <a:bodyPr/>
                    <a:lstStyle/>
                    <a:p>
                      <a:pPr marL="0" marR="0" algn="ctr">
                        <a:lnSpc>
                          <a:spcPct val="115000"/>
                        </a:lnSpc>
                        <a:spcBef>
                          <a:spcPts val="0"/>
                        </a:spcBef>
                        <a:spcAft>
                          <a:spcPts val="0"/>
                        </a:spcAft>
                      </a:pPr>
                      <a:r>
                        <a:rPr lang="en-US" sz="1400" dirty="0">
                          <a:solidFill>
                            <a:schemeClr val="bg1"/>
                          </a:solidFill>
                        </a:rPr>
                        <a:t>3</a:t>
                      </a:r>
                      <a:endParaRPr lang="en-US" sz="1400" dirty="0">
                        <a:solidFill>
                          <a:schemeClr val="bg1"/>
                        </a:solidFill>
                        <a:latin typeface="Times New Roman" pitchFamily="18" charset="0"/>
                        <a:ea typeface="Calibri"/>
                        <a:cs typeface="Times New Roman" pitchFamily="18" charset="0"/>
                      </a:endParaRPr>
                    </a:p>
                  </a:txBody>
                  <a:tcPr marL="68580" marR="68580" marT="0" marB="0">
                    <a:solidFill>
                      <a:schemeClr val="tx1"/>
                    </a:solidFill>
                  </a:tcPr>
                </a:tc>
                <a:tc vMerge="1">
                  <a:txBody>
                    <a:bodyPr/>
                    <a:lstStyle/>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tc>
                <a:tc>
                  <a:txBody>
                    <a:bodyPr/>
                    <a:lstStyle/>
                    <a:p>
                      <a:pPr algn="ctr"/>
                      <a:r>
                        <a:rPr lang="en-IN" sz="1400" dirty="0"/>
                        <a:t>03/01/2021</a:t>
                      </a:r>
                      <a:endParaRPr lang="en-IN" sz="1400" dirty="0">
                        <a:latin typeface="Times New Roman" panose="02020603050405020304" pitchFamily="18" charset="0"/>
                        <a:cs typeface="Times New Roman" panose="02020603050405020304" pitchFamily="18" charset="0"/>
                      </a:endParaRPr>
                    </a:p>
                  </a:txBody>
                  <a:tcPr marL="99060" marR="99060"/>
                </a:tc>
                <a:tc>
                  <a:txBody>
                    <a:bodyPr/>
                    <a:lstStyle/>
                    <a:p>
                      <a:pPr algn="ctr"/>
                      <a:r>
                        <a:rPr lang="en-IN" sz="1400" dirty="0"/>
                        <a:t>08/01/2022</a:t>
                      </a:r>
                      <a:endParaRPr lang="en-IN" sz="1400" dirty="0">
                        <a:latin typeface="Times New Roman" panose="02020603050405020304" pitchFamily="18" charset="0"/>
                        <a:cs typeface="Times New Roman" panose="02020603050405020304" pitchFamily="18" charset="0"/>
                      </a:endParaRPr>
                    </a:p>
                  </a:txBody>
                  <a:tcPr marL="99060" marR="99060"/>
                </a:tc>
                <a:tc>
                  <a:txBody>
                    <a:bodyPr/>
                    <a:lstStyle/>
                    <a:p>
                      <a:pPr algn="ctr"/>
                      <a:r>
                        <a:rPr lang="en-IN" sz="1400" dirty="0"/>
                        <a:t>5</a:t>
                      </a:r>
                      <a:endParaRPr lang="en-IN" sz="1400" dirty="0">
                        <a:latin typeface="Times New Roman" panose="02020603050405020304" pitchFamily="18" charset="0"/>
                        <a:cs typeface="Times New Roman" panose="02020603050405020304" pitchFamily="18" charset="0"/>
                      </a:endParaRPr>
                    </a:p>
                  </a:txBody>
                  <a:tcPr marL="99060" marR="99060"/>
                </a:tc>
                <a:tc>
                  <a:txBody>
                    <a:bodyPr/>
                    <a:lstStyle/>
                    <a:p>
                      <a:pPr algn="ctr"/>
                      <a:r>
                        <a:rPr lang="en-IN" sz="1400" dirty="0"/>
                        <a:t>Completed</a:t>
                      </a:r>
                      <a:endParaRPr lang="en-IN" sz="1400" dirty="0">
                        <a:latin typeface="Times New Roman" panose="02020603050405020304" pitchFamily="18" charset="0"/>
                        <a:cs typeface="Times New Roman" panose="02020603050405020304" pitchFamily="18" charset="0"/>
                      </a:endParaRPr>
                    </a:p>
                  </a:txBody>
                  <a:tcPr marL="99060" marR="99060"/>
                </a:tc>
                <a:extLst>
                  <a:ext uri="{0D108BD9-81ED-4DB2-BD59-A6C34878D82A}">
                    <a16:rowId xmlns:a16="http://schemas.microsoft.com/office/drawing/2014/main" val="2792170436"/>
                  </a:ext>
                </a:extLst>
              </a:tr>
              <a:tr h="483383">
                <a:tc>
                  <a:txBody>
                    <a:bodyPr/>
                    <a:lstStyle/>
                    <a:p>
                      <a:pPr marL="0" marR="0" algn="ctr">
                        <a:lnSpc>
                          <a:spcPct val="115000"/>
                        </a:lnSpc>
                        <a:spcBef>
                          <a:spcPts val="0"/>
                        </a:spcBef>
                        <a:spcAft>
                          <a:spcPts val="0"/>
                        </a:spcAft>
                      </a:pPr>
                      <a:r>
                        <a:rPr lang="en-US" sz="1400" dirty="0">
                          <a:solidFill>
                            <a:schemeClr val="bg1"/>
                          </a:solidFill>
                        </a:rPr>
                        <a:t>4</a:t>
                      </a:r>
                      <a:endParaRPr lang="en-US" sz="1400" dirty="0">
                        <a:solidFill>
                          <a:schemeClr val="bg1"/>
                        </a:solidFill>
                        <a:latin typeface="Times New Roman" pitchFamily="18" charset="0"/>
                        <a:ea typeface="Calibri"/>
                        <a:cs typeface="Times New Roman" pitchFamily="18" charset="0"/>
                      </a:endParaRPr>
                    </a:p>
                  </a:txBody>
                  <a:tcPr marL="68580" marR="68580" marT="0" marB="0">
                    <a:solidFill>
                      <a:schemeClr val="tx1"/>
                    </a:solidFill>
                  </a:tcPr>
                </a:tc>
                <a:tc rowSpan="2">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400" dirty="0"/>
                        <a:t>Sprint 2</a:t>
                      </a:r>
                      <a:endParaRPr lang="en-US" sz="1400" dirty="0">
                        <a:latin typeface="Times New Roman" pitchFamily="18" charset="0"/>
                        <a:ea typeface="Calibri"/>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t>09/01/2022</a:t>
                      </a:r>
                      <a:endParaRPr lang="en-US" sz="1400" dirty="0">
                        <a:latin typeface="Times New Roman" pitchFamily="18" charset="0"/>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t>16/01/2022</a:t>
                      </a:r>
                      <a:endParaRPr lang="en-US" sz="1400" dirty="0">
                        <a:latin typeface="Times New Roman" pitchFamily="18" charset="0"/>
                        <a:cs typeface="Times New Roman" pitchFamily="18" charset="0"/>
                      </a:endParaRPr>
                    </a:p>
                  </a:txBody>
                  <a:tcPr marL="68580" marR="68580" marT="0" marB="0"/>
                </a:tc>
                <a:tc>
                  <a:txBody>
                    <a:bodyPr/>
                    <a:lstStyle/>
                    <a:p>
                      <a:pPr algn="ctr"/>
                      <a:r>
                        <a:rPr lang="en-US" sz="1400" dirty="0"/>
                        <a:t>8</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t>Planned</a:t>
                      </a:r>
                      <a:endParaRPr lang="en-US" sz="1400" dirty="0">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656544703"/>
                  </a:ext>
                </a:extLst>
              </a:tr>
              <a:tr h="483383">
                <a:tc>
                  <a:txBody>
                    <a:bodyPr/>
                    <a:lstStyle/>
                    <a:p>
                      <a:pPr marL="0" marR="0" algn="ctr">
                        <a:lnSpc>
                          <a:spcPct val="115000"/>
                        </a:lnSpc>
                        <a:spcBef>
                          <a:spcPts val="0"/>
                        </a:spcBef>
                        <a:spcAft>
                          <a:spcPts val="0"/>
                        </a:spcAft>
                      </a:pPr>
                      <a:r>
                        <a:rPr lang="en-US" sz="1400" dirty="0">
                          <a:solidFill>
                            <a:schemeClr val="bg1"/>
                          </a:solidFill>
                        </a:rPr>
                        <a:t>5</a:t>
                      </a:r>
                      <a:endParaRPr lang="en-US" sz="1400" dirty="0">
                        <a:solidFill>
                          <a:schemeClr val="bg1"/>
                        </a:solidFill>
                        <a:latin typeface="Times New Roman" pitchFamily="18" charset="0"/>
                        <a:ea typeface="Calibri"/>
                        <a:cs typeface="Times New Roman" pitchFamily="18" charset="0"/>
                      </a:endParaRPr>
                    </a:p>
                  </a:txBody>
                  <a:tcPr marL="68580" marR="68580" marT="0" marB="0">
                    <a:solidFill>
                      <a:schemeClr val="tx1"/>
                    </a:solidFill>
                  </a:tcPr>
                </a:tc>
                <a:tc vMerge="1">
                  <a:txBody>
                    <a:bodyPr/>
                    <a:lstStyle/>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t>18/01/2022</a:t>
                      </a:r>
                      <a:endParaRPr lang="en-US" sz="1400" dirty="0">
                        <a:latin typeface="Times New Roman" pitchFamily="18" charset="0"/>
                        <a:ea typeface="Calibri"/>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t>22/01/2022</a:t>
                      </a:r>
                      <a:endParaRPr lang="en-US" sz="1400" dirty="0">
                        <a:latin typeface="Times New Roman" pitchFamily="18" charset="0"/>
                        <a:ea typeface="Calibri"/>
                        <a:cs typeface="Times New Roman" pitchFamily="18" charset="0"/>
                      </a:endParaRPr>
                    </a:p>
                  </a:txBody>
                  <a:tcPr marL="68580" marR="68580" marT="0" marB="0"/>
                </a:tc>
                <a:tc>
                  <a:txBody>
                    <a:bodyPr/>
                    <a:lstStyle/>
                    <a:p>
                      <a:pPr algn="ctr"/>
                      <a:r>
                        <a:rPr lang="en-US" sz="1400" dirty="0"/>
                        <a:t>5</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t>Planned</a:t>
                      </a:r>
                      <a:endParaRPr lang="en-US" sz="1400" dirty="0">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2849174439"/>
                  </a:ext>
                </a:extLst>
              </a:tr>
              <a:tr h="483383">
                <a:tc>
                  <a:txBody>
                    <a:bodyPr/>
                    <a:lstStyle/>
                    <a:p>
                      <a:pPr marL="0" marR="0" algn="ctr">
                        <a:lnSpc>
                          <a:spcPct val="115000"/>
                        </a:lnSpc>
                        <a:spcBef>
                          <a:spcPts val="0"/>
                        </a:spcBef>
                        <a:spcAft>
                          <a:spcPts val="0"/>
                        </a:spcAft>
                      </a:pPr>
                      <a:r>
                        <a:rPr lang="en-US" sz="1400" dirty="0">
                          <a:solidFill>
                            <a:schemeClr val="bg1"/>
                          </a:solidFill>
                        </a:rPr>
                        <a:t>6</a:t>
                      </a:r>
                      <a:endParaRPr lang="en-US" sz="1400" dirty="0">
                        <a:solidFill>
                          <a:schemeClr val="bg1"/>
                        </a:solidFill>
                        <a:latin typeface="Times New Roman" pitchFamily="18" charset="0"/>
                        <a:ea typeface="Calibri"/>
                        <a:cs typeface="Times New Roman" pitchFamily="18" charset="0"/>
                      </a:endParaRPr>
                    </a:p>
                  </a:txBody>
                  <a:tcPr marL="68580" marR="68580" marT="0" marB="0">
                    <a:solidFill>
                      <a:schemeClr val="tx1"/>
                    </a:solidFill>
                  </a:tcPr>
                </a:tc>
                <a:tc rowSpan="2">
                  <a:txBody>
                    <a:bodyPr/>
                    <a:lstStyle/>
                    <a:p>
                      <a:pPr marL="0" marR="0" algn="ctr">
                        <a:lnSpc>
                          <a:spcPct val="115000"/>
                        </a:lnSpc>
                        <a:spcBef>
                          <a:spcPts val="0"/>
                        </a:spcBef>
                        <a:spcAft>
                          <a:spcPts val="0"/>
                        </a:spcAft>
                      </a:pPr>
                      <a:r>
                        <a:rPr lang="en-US" sz="1400" dirty="0"/>
                        <a:t>Sprint 3</a:t>
                      </a:r>
                      <a:endParaRPr lang="en-US" sz="1400" dirty="0">
                        <a:latin typeface="Times New Roman" pitchFamily="18" charset="0"/>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t>23/01/2022</a:t>
                      </a:r>
                      <a:endParaRPr lang="en-US" sz="1400" dirty="0">
                        <a:latin typeface="Times New Roman" pitchFamily="18" charset="0"/>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t>27/01/2022</a:t>
                      </a:r>
                      <a:endParaRPr lang="en-US" sz="1400" dirty="0">
                        <a:latin typeface="Times New Roman" pitchFamily="18" charset="0"/>
                        <a:cs typeface="Times New Roman" pitchFamily="18" charset="0"/>
                      </a:endParaRPr>
                    </a:p>
                  </a:txBody>
                  <a:tcPr marL="68580" marR="68580" marT="0" marB="0"/>
                </a:tc>
                <a:tc>
                  <a:txBody>
                    <a:bodyPr/>
                    <a:lstStyle/>
                    <a:p>
                      <a:pPr algn="ctr"/>
                      <a:r>
                        <a:rPr lang="en-US" sz="1400" dirty="0"/>
                        <a:t>5</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t>Planned</a:t>
                      </a:r>
                      <a:endParaRPr lang="en-US" sz="1400" dirty="0">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2015413170"/>
                  </a:ext>
                </a:extLst>
              </a:tr>
              <a:tr h="483383">
                <a:tc>
                  <a:txBody>
                    <a:bodyPr/>
                    <a:lstStyle/>
                    <a:p>
                      <a:pPr marL="0" marR="0" algn="ctr">
                        <a:lnSpc>
                          <a:spcPct val="115000"/>
                        </a:lnSpc>
                        <a:spcBef>
                          <a:spcPts val="0"/>
                        </a:spcBef>
                        <a:spcAft>
                          <a:spcPts val="0"/>
                        </a:spcAft>
                      </a:pPr>
                      <a:r>
                        <a:rPr lang="en-US" sz="1400" dirty="0">
                          <a:solidFill>
                            <a:schemeClr val="bg1"/>
                          </a:solidFill>
                        </a:rPr>
                        <a:t>7</a:t>
                      </a:r>
                      <a:endParaRPr lang="en-US" sz="1400" dirty="0">
                        <a:solidFill>
                          <a:schemeClr val="bg1"/>
                        </a:solidFill>
                        <a:latin typeface="Times New Roman" pitchFamily="18" charset="0"/>
                        <a:ea typeface="Calibri"/>
                        <a:cs typeface="Times New Roman" pitchFamily="18" charset="0"/>
                      </a:endParaRPr>
                    </a:p>
                  </a:txBody>
                  <a:tcPr marL="68580" marR="68580" marT="0" marB="0">
                    <a:solidFill>
                      <a:schemeClr val="tx1"/>
                    </a:solidFill>
                  </a:tcPr>
                </a:tc>
                <a:tc vMerge="1">
                  <a:txBody>
                    <a:bodyPr/>
                    <a:lstStyle/>
                    <a:p>
                      <a:pPr marL="0" marR="0" algn="ctr">
                        <a:lnSpc>
                          <a:spcPct val="115000"/>
                        </a:lnSpc>
                        <a:spcBef>
                          <a:spcPts val="0"/>
                        </a:spcBef>
                        <a:spcAft>
                          <a:spcPts val="0"/>
                        </a:spcAft>
                      </a:pPr>
                      <a:endParaRPr lang="en-US" sz="1400" dirty="0">
                        <a:latin typeface="Times New Roman" pitchFamily="18" charset="0"/>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t>30/01/2022</a:t>
                      </a:r>
                      <a:endParaRPr lang="en-US" sz="1400" dirty="0">
                        <a:latin typeface="Times New Roman" pitchFamily="18" charset="0"/>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t>05/02/2022</a:t>
                      </a:r>
                      <a:endParaRPr lang="en-US" sz="1400" dirty="0">
                        <a:latin typeface="Times New Roman" pitchFamily="18" charset="0"/>
                        <a:cs typeface="Times New Roman" pitchFamily="18" charset="0"/>
                      </a:endParaRPr>
                    </a:p>
                  </a:txBody>
                  <a:tcPr marL="68580" marR="68580" marT="0" marB="0"/>
                </a:tc>
                <a:tc>
                  <a:txBody>
                    <a:bodyPr/>
                    <a:lstStyle/>
                    <a:p>
                      <a:pPr algn="ctr"/>
                      <a:r>
                        <a:rPr lang="en-US" sz="1400" dirty="0"/>
                        <a:t>7</a:t>
                      </a:r>
                      <a:endParaRPr lang="en-US" dirty="0">
                        <a:latin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t>Planned</a:t>
                      </a:r>
                      <a:endParaRPr lang="en-US" sz="1400" dirty="0">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2224789368"/>
                  </a:ext>
                </a:extLst>
              </a:tr>
              <a:tr h="483383">
                <a:tc>
                  <a:txBody>
                    <a:bodyPr/>
                    <a:lstStyle/>
                    <a:p>
                      <a:pPr marL="0" marR="0" algn="ctr">
                        <a:lnSpc>
                          <a:spcPct val="115000"/>
                        </a:lnSpc>
                        <a:spcBef>
                          <a:spcPts val="0"/>
                        </a:spcBef>
                        <a:spcAft>
                          <a:spcPts val="0"/>
                        </a:spcAft>
                      </a:pPr>
                      <a:r>
                        <a:rPr lang="en-US" sz="1400" dirty="0">
                          <a:solidFill>
                            <a:schemeClr val="bg1"/>
                          </a:solidFill>
                        </a:rPr>
                        <a:t>8</a:t>
                      </a:r>
                      <a:endParaRPr lang="en-US" sz="1400" dirty="0">
                        <a:solidFill>
                          <a:schemeClr val="bg1"/>
                        </a:solidFill>
                        <a:latin typeface="Times New Roman" pitchFamily="18" charset="0"/>
                        <a:ea typeface="Calibri"/>
                        <a:cs typeface="Times New Roman" pitchFamily="18" charset="0"/>
                      </a:endParaRPr>
                    </a:p>
                  </a:txBody>
                  <a:tcPr marL="68580" marR="68580" marT="0" marB="0">
                    <a:solidFill>
                      <a:schemeClr val="tx1"/>
                    </a:solidFill>
                  </a:tcPr>
                </a:tc>
                <a:tc rowSpan="2">
                  <a:txBody>
                    <a:bodyPr/>
                    <a:lstStyle/>
                    <a:p>
                      <a:pPr marL="0" marR="0" algn="ctr">
                        <a:lnSpc>
                          <a:spcPct val="115000"/>
                        </a:lnSpc>
                        <a:spcBef>
                          <a:spcPts val="0"/>
                        </a:spcBef>
                        <a:spcAft>
                          <a:spcPts val="0"/>
                        </a:spcAft>
                      </a:pPr>
                      <a:r>
                        <a:rPr lang="en-US" sz="1400" dirty="0"/>
                        <a:t>Sprint 4</a:t>
                      </a:r>
                      <a:endParaRPr lang="en-US" sz="1400" dirty="0">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a:t>06/02/2022</a:t>
                      </a:r>
                      <a:endParaRPr lang="en-US" sz="140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400" dirty="0"/>
                        <a:t>10/01/2022</a:t>
                      </a:r>
                      <a:endParaRPr lang="en-US" sz="1400" dirty="0">
                        <a:latin typeface="Times New Roman" pitchFamily="18" charset="0"/>
                        <a:ea typeface="Calibri"/>
                        <a:cs typeface="Times New Roman" pitchFamily="18" charset="0"/>
                      </a:endParaRPr>
                    </a:p>
                  </a:txBody>
                  <a:tcPr marL="68580" marR="68580" marT="0" marB="0"/>
                </a:tc>
                <a:tc>
                  <a:txBody>
                    <a:bodyPr/>
                    <a:lstStyle/>
                    <a:p>
                      <a:pPr algn="ctr"/>
                      <a:r>
                        <a:rPr lang="en-US" sz="1400" dirty="0"/>
                        <a:t>5</a:t>
                      </a:r>
                      <a:endParaRPr lang="en-US" sz="1400" dirty="0">
                        <a:latin typeface="Times New Roman" pitchFamily="18" charset="0"/>
                        <a:cs typeface="Times New Roman" pitchFamily="18" charset="0"/>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t>Planned</a:t>
                      </a:r>
                      <a:endParaRPr lang="en-US" sz="1400" dirty="0">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432606053"/>
                  </a:ext>
                </a:extLst>
              </a:tr>
              <a:tr h="483383">
                <a:tc>
                  <a:txBody>
                    <a:bodyPr/>
                    <a:lstStyle/>
                    <a:p>
                      <a:pPr marL="0" marR="0" algn="ctr">
                        <a:lnSpc>
                          <a:spcPct val="115000"/>
                        </a:lnSpc>
                        <a:spcBef>
                          <a:spcPts val="0"/>
                        </a:spcBef>
                        <a:spcAft>
                          <a:spcPts val="0"/>
                        </a:spcAft>
                      </a:pPr>
                      <a:r>
                        <a:rPr lang="en-US" sz="1400" dirty="0">
                          <a:solidFill>
                            <a:schemeClr val="bg1"/>
                          </a:solidFill>
                        </a:rPr>
                        <a:t>9</a:t>
                      </a:r>
                      <a:endParaRPr lang="en-US" sz="1400" dirty="0">
                        <a:solidFill>
                          <a:schemeClr val="bg1"/>
                        </a:solidFill>
                        <a:latin typeface="Times New Roman" pitchFamily="18" charset="0"/>
                        <a:ea typeface="Calibri"/>
                        <a:cs typeface="Times New Roman" pitchFamily="18" charset="0"/>
                      </a:endParaRPr>
                    </a:p>
                  </a:txBody>
                  <a:tcPr marL="68580" marR="68580" marT="0" marB="0">
                    <a:solidFill>
                      <a:schemeClr val="tx1"/>
                    </a:solidFill>
                  </a:tcPr>
                </a:tc>
                <a:tc vMerge="1">
                  <a:txBody>
                    <a:bodyPr/>
                    <a:lstStyle/>
                    <a:p>
                      <a:endParaRPr lang="en-US"/>
                    </a:p>
                  </a:txBody>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t>16/02/2022</a:t>
                      </a:r>
                      <a:endParaRPr lang="en-US" sz="1400" dirty="0">
                        <a:latin typeface="Times New Roman" pitchFamily="18" charset="0"/>
                        <a:ea typeface="Calibri"/>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t>19/02/2022</a:t>
                      </a:r>
                      <a:endParaRPr lang="en-US" sz="1400" dirty="0">
                        <a:latin typeface="Times New Roman" pitchFamily="18" charset="0"/>
                        <a:ea typeface="Calibri"/>
                        <a:cs typeface="Times New Roman" pitchFamily="18" charset="0"/>
                      </a:endParaRPr>
                    </a:p>
                  </a:txBody>
                  <a:tcPr marL="68580" marR="68580" marT="0" marB="0"/>
                </a:tc>
                <a:tc>
                  <a:txBody>
                    <a:bodyPr/>
                    <a:lstStyle/>
                    <a:p>
                      <a:pPr algn="ctr"/>
                      <a:r>
                        <a:rPr lang="en-US" sz="1400" dirty="0">
                          <a:latin typeface="Times New Roman" panose="02020603050405020304" pitchFamily="18" charset="0"/>
                          <a:cs typeface="Times New Roman" panose="02020603050405020304" pitchFamily="18" charset="0"/>
                        </a:rPr>
                        <a:t>4</a:t>
                      </a: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t>Planned</a:t>
                      </a:r>
                      <a:endParaRPr lang="en-US" sz="1400" dirty="0">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156592866"/>
                  </a:ext>
                </a:extLst>
              </a:tr>
            </a:tbl>
          </a:graphicData>
        </a:graphic>
      </p:graphicFrame>
    </p:spTree>
    <p:extLst>
      <p:ext uri="{BB962C8B-B14F-4D97-AF65-F5344CB8AC3E}">
        <p14:creationId xmlns:p14="http://schemas.microsoft.com/office/powerpoint/2010/main" val="210717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1C26B-E5D5-4CD0-ABC6-1C7121A7B49B}"/>
              </a:ext>
            </a:extLst>
          </p:cNvPr>
          <p:cNvSpPr>
            <a:spLocks noGrp="1"/>
          </p:cNvSpPr>
          <p:nvPr>
            <p:ph type="title"/>
          </p:nvPr>
        </p:nvSpPr>
        <p:spPr>
          <a:xfrm>
            <a:off x="838196" y="-355107"/>
            <a:ext cx="10515600" cy="1325563"/>
          </a:xfrm>
        </p:spPr>
        <p:txBody>
          <a:bodyPr>
            <a:normAutofit/>
          </a:bodyPr>
          <a:lstStyle/>
          <a:p>
            <a:pPr algn="ctr"/>
            <a:r>
              <a:rPr lang="en-IN" sz="2800" b="1" dirty="0">
                <a:latin typeface="Times New Roman" pitchFamily="18" charset="0"/>
                <a:cs typeface="Times New Roman" pitchFamily="18" charset="0"/>
              </a:rPr>
              <a:t>SPRINT PLAN</a:t>
            </a:r>
            <a:endParaRPr lang="en-IN" sz="2800" dirty="0"/>
          </a:p>
        </p:txBody>
      </p:sp>
      <p:graphicFrame>
        <p:nvGraphicFramePr>
          <p:cNvPr id="4" name="Table 4">
            <a:extLst>
              <a:ext uri="{FF2B5EF4-FFF2-40B4-BE49-F238E27FC236}">
                <a16:creationId xmlns:a16="http://schemas.microsoft.com/office/drawing/2014/main" id="{3899B0DB-D9E8-4E7D-8420-5A71A977F447}"/>
              </a:ext>
            </a:extLst>
          </p:cNvPr>
          <p:cNvGraphicFramePr>
            <a:graphicFrameLocks noGrp="1"/>
          </p:cNvGraphicFramePr>
          <p:nvPr>
            <p:ph idx="1"/>
            <p:extLst>
              <p:ext uri="{D42A27DB-BD31-4B8C-83A1-F6EECF244321}">
                <p14:modId xmlns:p14="http://schemas.microsoft.com/office/powerpoint/2010/main" val="3262749334"/>
              </p:ext>
            </p:extLst>
          </p:nvPr>
        </p:nvGraphicFramePr>
        <p:xfrm>
          <a:off x="426128" y="493976"/>
          <a:ext cx="11185864" cy="6398162"/>
        </p:xfrm>
        <a:graphic>
          <a:graphicData uri="http://schemas.openxmlformats.org/drawingml/2006/table">
            <a:tbl>
              <a:tblPr firstRow="1" bandRow="1">
                <a:tableStyleId>{073A0DAA-6AF3-43AB-8588-CEC1D06C72B9}</a:tableStyleId>
              </a:tblPr>
              <a:tblGrid>
                <a:gridCol w="657992">
                  <a:extLst>
                    <a:ext uri="{9D8B030D-6E8A-4147-A177-3AD203B41FA5}">
                      <a16:colId xmlns:a16="http://schemas.microsoft.com/office/drawing/2014/main" val="2473399414"/>
                    </a:ext>
                  </a:extLst>
                </a:gridCol>
                <a:gridCol w="657992">
                  <a:extLst>
                    <a:ext uri="{9D8B030D-6E8A-4147-A177-3AD203B41FA5}">
                      <a16:colId xmlns:a16="http://schemas.microsoft.com/office/drawing/2014/main" val="1355595322"/>
                    </a:ext>
                  </a:extLst>
                </a:gridCol>
                <a:gridCol w="657992">
                  <a:extLst>
                    <a:ext uri="{9D8B030D-6E8A-4147-A177-3AD203B41FA5}">
                      <a16:colId xmlns:a16="http://schemas.microsoft.com/office/drawing/2014/main" val="2138514442"/>
                    </a:ext>
                  </a:extLst>
                </a:gridCol>
                <a:gridCol w="657992">
                  <a:extLst>
                    <a:ext uri="{9D8B030D-6E8A-4147-A177-3AD203B41FA5}">
                      <a16:colId xmlns:a16="http://schemas.microsoft.com/office/drawing/2014/main" val="2533600019"/>
                    </a:ext>
                  </a:extLst>
                </a:gridCol>
                <a:gridCol w="657992">
                  <a:extLst>
                    <a:ext uri="{9D8B030D-6E8A-4147-A177-3AD203B41FA5}">
                      <a16:colId xmlns:a16="http://schemas.microsoft.com/office/drawing/2014/main" val="545292181"/>
                    </a:ext>
                  </a:extLst>
                </a:gridCol>
                <a:gridCol w="657992">
                  <a:extLst>
                    <a:ext uri="{9D8B030D-6E8A-4147-A177-3AD203B41FA5}">
                      <a16:colId xmlns:a16="http://schemas.microsoft.com/office/drawing/2014/main" val="1182991983"/>
                    </a:ext>
                  </a:extLst>
                </a:gridCol>
                <a:gridCol w="657992">
                  <a:extLst>
                    <a:ext uri="{9D8B030D-6E8A-4147-A177-3AD203B41FA5}">
                      <a16:colId xmlns:a16="http://schemas.microsoft.com/office/drawing/2014/main" val="1213183683"/>
                    </a:ext>
                  </a:extLst>
                </a:gridCol>
                <a:gridCol w="657992">
                  <a:extLst>
                    <a:ext uri="{9D8B030D-6E8A-4147-A177-3AD203B41FA5}">
                      <a16:colId xmlns:a16="http://schemas.microsoft.com/office/drawing/2014/main" val="3458692806"/>
                    </a:ext>
                  </a:extLst>
                </a:gridCol>
                <a:gridCol w="657992">
                  <a:extLst>
                    <a:ext uri="{9D8B030D-6E8A-4147-A177-3AD203B41FA5}">
                      <a16:colId xmlns:a16="http://schemas.microsoft.com/office/drawing/2014/main" val="1399643257"/>
                    </a:ext>
                  </a:extLst>
                </a:gridCol>
                <a:gridCol w="657992">
                  <a:extLst>
                    <a:ext uri="{9D8B030D-6E8A-4147-A177-3AD203B41FA5}">
                      <a16:colId xmlns:a16="http://schemas.microsoft.com/office/drawing/2014/main" val="1046707657"/>
                    </a:ext>
                  </a:extLst>
                </a:gridCol>
                <a:gridCol w="657992">
                  <a:extLst>
                    <a:ext uri="{9D8B030D-6E8A-4147-A177-3AD203B41FA5}">
                      <a16:colId xmlns:a16="http://schemas.microsoft.com/office/drawing/2014/main" val="1754774364"/>
                    </a:ext>
                  </a:extLst>
                </a:gridCol>
                <a:gridCol w="657992">
                  <a:extLst>
                    <a:ext uri="{9D8B030D-6E8A-4147-A177-3AD203B41FA5}">
                      <a16:colId xmlns:a16="http://schemas.microsoft.com/office/drawing/2014/main" val="3649328805"/>
                    </a:ext>
                  </a:extLst>
                </a:gridCol>
                <a:gridCol w="657992">
                  <a:extLst>
                    <a:ext uri="{9D8B030D-6E8A-4147-A177-3AD203B41FA5}">
                      <a16:colId xmlns:a16="http://schemas.microsoft.com/office/drawing/2014/main" val="2476285920"/>
                    </a:ext>
                  </a:extLst>
                </a:gridCol>
                <a:gridCol w="657992">
                  <a:extLst>
                    <a:ext uri="{9D8B030D-6E8A-4147-A177-3AD203B41FA5}">
                      <a16:colId xmlns:a16="http://schemas.microsoft.com/office/drawing/2014/main" val="920224103"/>
                    </a:ext>
                  </a:extLst>
                </a:gridCol>
                <a:gridCol w="657992">
                  <a:extLst>
                    <a:ext uri="{9D8B030D-6E8A-4147-A177-3AD203B41FA5}">
                      <a16:colId xmlns:a16="http://schemas.microsoft.com/office/drawing/2014/main" val="753279101"/>
                    </a:ext>
                  </a:extLst>
                </a:gridCol>
                <a:gridCol w="657992">
                  <a:extLst>
                    <a:ext uri="{9D8B030D-6E8A-4147-A177-3AD203B41FA5}">
                      <a16:colId xmlns:a16="http://schemas.microsoft.com/office/drawing/2014/main" val="2582498986"/>
                    </a:ext>
                  </a:extLst>
                </a:gridCol>
                <a:gridCol w="657992">
                  <a:extLst>
                    <a:ext uri="{9D8B030D-6E8A-4147-A177-3AD203B41FA5}">
                      <a16:colId xmlns:a16="http://schemas.microsoft.com/office/drawing/2014/main" val="2641686838"/>
                    </a:ext>
                  </a:extLst>
                </a:gridCol>
              </a:tblGrid>
              <a:tr h="677699">
                <a:tc>
                  <a:txBody>
                    <a:bodyPr/>
                    <a:lstStyle/>
                    <a:p>
                      <a:pPr algn="ctr">
                        <a:lnSpc>
                          <a:spcPct val="115000"/>
                        </a:lnSpc>
                        <a:spcAft>
                          <a:spcPts val="0"/>
                        </a:spcAft>
                      </a:pPr>
                      <a:r>
                        <a:rPr lang="en-IN" sz="1000" dirty="0">
                          <a:effectLst/>
                        </a:rPr>
                        <a:t>Backlog Item</a:t>
                      </a:r>
                    </a:p>
                    <a:p>
                      <a:pPr algn="ctr">
                        <a:lnSpc>
                          <a:spcPct val="115000"/>
                        </a:lnSpc>
                        <a:spcAft>
                          <a:spcPts val="0"/>
                        </a:spcAft>
                      </a:pPr>
                      <a:r>
                        <a:rPr lang="en-IN" sz="1000" dirty="0">
                          <a:effectLst/>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Status &amp; completion date</a:t>
                      </a:r>
                    </a:p>
                    <a:p>
                      <a:pPr algn="ctr">
                        <a:lnSpc>
                          <a:spcPct val="115000"/>
                        </a:lnSpc>
                        <a:spcAft>
                          <a:spcPts val="0"/>
                        </a:spcAft>
                      </a:pPr>
                      <a:r>
                        <a:rPr lang="en-IN" sz="1000" dirty="0">
                          <a:effectLst/>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Original estimate in hours</a:t>
                      </a:r>
                    </a:p>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Day1</a:t>
                      </a:r>
                    </a:p>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Day2</a:t>
                      </a:r>
                    </a:p>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Day3</a:t>
                      </a:r>
                    </a:p>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Day4</a:t>
                      </a:r>
                    </a:p>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Day5</a:t>
                      </a:r>
                    </a:p>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Day6</a:t>
                      </a:r>
                    </a:p>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Day7</a:t>
                      </a:r>
                    </a:p>
                    <a:p>
                      <a:pPr algn="ctr">
                        <a:lnSpc>
                          <a:spcPct val="115000"/>
                        </a:lnSpc>
                        <a:spcAft>
                          <a:spcPts val="0"/>
                        </a:spcAft>
                      </a:pPr>
                      <a:r>
                        <a:rPr lang="en-IN" sz="1000" dirty="0">
                          <a:effectLst/>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Day8</a:t>
                      </a:r>
                    </a:p>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Day9</a:t>
                      </a:r>
                    </a:p>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Day10</a:t>
                      </a:r>
                    </a:p>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Day11</a:t>
                      </a:r>
                    </a:p>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Day12</a:t>
                      </a:r>
                    </a:p>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Day13</a:t>
                      </a:r>
                    </a:p>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Day14</a:t>
                      </a:r>
                    </a:p>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val="2473389110"/>
                  </a:ext>
                </a:extLst>
              </a:tr>
              <a:tr h="333392">
                <a:tc>
                  <a:txBody>
                    <a:bodyPr/>
                    <a:lstStyle/>
                    <a:p>
                      <a:pPr algn="ctr">
                        <a:lnSpc>
                          <a:spcPct val="115000"/>
                        </a:lnSpc>
                        <a:spcAft>
                          <a:spcPts val="0"/>
                        </a:spcAft>
                      </a:pPr>
                      <a:r>
                        <a:rPr lang="en-IN" sz="1000" dirty="0">
                          <a:effectLst/>
                        </a:rPr>
                        <a:t>User story #1,#2,#3</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val="3406126769"/>
                  </a:ext>
                </a:extLst>
              </a:tr>
              <a:tr h="389216">
                <a:tc>
                  <a:txBody>
                    <a:bodyPr/>
                    <a:lstStyle/>
                    <a:p>
                      <a:pPr algn="ctr">
                        <a:lnSpc>
                          <a:spcPct val="115000"/>
                        </a:lnSpc>
                        <a:spcAft>
                          <a:spcPts val="0"/>
                        </a:spcAft>
                      </a:pPr>
                      <a:r>
                        <a:rPr lang="en-IN" sz="1000" dirty="0">
                          <a:effectLst/>
                        </a:rPr>
                        <a:t>Table design</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r>
                        <a:rPr lang="en-IN" sz="1000" dirty="0"/>
                        <a:t>28/12/2021</a:t>
                      </a:r>
                      <a:endParaRPr lang="en-IN" sz="1000" dirty="0">
                        <a:latin typeface="Times New Roman" panose="02020603050405020304" pitchFamily="18" charset="0"/>
                        <a:cs typeface="Times New Roman" panose="02020603050405020304" pitchFamily="18" charset="0"/>
                      </a:endParaRPr>
                    </a:p>
                  </a:txBody>
                  <a:tcPr marL="99060" marR="99060"/>
                </a:tc>
                <a:tc>
                  <a:txBody>
                    <a:bodyPr/>
                    <a:lstStyle/>
                    <a:p>
                      <a:pPr algn="ctr">
                        <a:lnSpc>
                          <a:spcPct val="115000"/>
                        </a:lnSpc>
                        <a:spcAft>
                          <a:spcPts val="0"/>
                        </a:spcAft>
                      </a:pPr>
                      <a:r>
                        <a:rPr lang="en-IN" sz="1000" dirty="0">
                          <a:effectLst/>
                        </a:rPr>
                        <a:t>2</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val="2459214412"/>
                  </a:ext>
                </a:extLst>
              </a:tr>
              <a:tr h="389216">
                <a:tc>
                  <a:txBody>
                    <a:bodyPr/>
                    <a:lstStyle/>
                    <a:p>
                      <a:pPr algn="ctr">
                        <a:lnSpc>
                          <a:spcPct val="115000"/>
                        </a:lnSpc>
                        <a:spcAft>
                          <a:spcPts val="0"/>
                        </a:spcAft>
                      </a:pPr>
                      <a:r>
                        <a:rPr lang="en-IN" sz="1000" dirty="0">
                          <a:effectLst/>
                        </a:rPr>
                        <a:t>Form design</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r>
                        <a:rPr lang="en-IN" sz="1000" dirty="0"/>
                        <a:t>31/12/2021</a:t>
                      </a:r>
                      <a:endParaRPr lang="en-IN" sz="1000" dirty="0">
                        <a:latin typeface="Times New Roman" panose="02020603050405020304" pitchFamily="18" charset="0"/>
                        <a:cs typeface="Times New Roman" panose="02020603050405020304" pitchFamily="18" charset="0"/>
                      </a:endParaRPr>
                    </a:p>
                  </a:txBody>
                  <a:tcPr marL="99060" marR="99060"/>
                </a:tc>
                <a:tc>
                  <a:txBody>
                    <a:bodyPr/>
                    <a:lstStyle/>
                    <a:p>
                      <a:pPr algn="ctr">
                        <a:lnSpc>
                          <a:spcPct val="115000"/>
                        </a:lnSpc>
                        <a:spcAft>
                          <a:spcPts val="0"/>
                        </a:spcAft>
                      </a:pPr>
                      <a:r>
                        <a:rPr lang="en-IN" sz="1000" dirty="0">
                          <a:effectLst/>
                        </a:rPr>
                        <a:t>3</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val="631905397"/>
                  </a:ext>
                </a:extLst>
              </a:tr>
              <a:tr h="389216">
                <a:tc>
                  <a:txBody>
                    <a:bodyPr/>
                    <a:lstStyle/>
                    <a:p>
                      <a:pPr algn="ctr">
                        <a:lnSpc>
                          <a:spcPct val="115000"/>
                        </a:lnSpc>
                        <a:spcAft>
                          <a:spcPts val="0"/>
                        </a:spcAft>
                      </a:pPr>
                      <a:r>
                        <a:rPr lang="en-IN" sz="1000" dirty="0">
                          <a:effectLst/>
                        </a:rPr>
                        <a:t>Coding</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r>
                        <a:rPr lang="en-IN" sz="1000" dirty="0"/>
                        <a:t>08/01/2021</a:t>
                      </a:r>
                      <a:endParaRPr lang="en-IN" sz="1000" dirty="0">
                        <a:latin typeface="Times New Roman" panose="02020603050405020304" pitchFamily="18" charset="0"/>
                        <a:cs typeface="Times New Roman" panose="02020603050405020304" pitchFamily="18" charset="0"/>
                      </a:endParaRPr>
                    </a:p>
                  </a:txBody>
                  <a:tcPr marL="99060" marR="99060"/>
                </a:tc>
                <a:tc>
                  <a:txBody>
                    <a:bodyPr/>
                    <a:lstStyle/>
                    <a:p>
                      <a:pPr algn="ctr">
                        <a:lnSpc>
                          <a:spcPct val="115000"/>
                        </a:lnSpc>
                        <a:spcAft>
                          <a:spcPts val="0"/>
                        </a:spcAft>
                      </a:pPr>
                      <a:r>
                        <a:rPr lang="en-IN" sz="1000" dirty="0">
                          <a:effectLst/>
                        </a:rPr>
                        <a:t>5</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val="2948938117"/>
                  </a:ext>
                </a:extLst>
              </a:tr>
              <a:tr h="505545">
                <a:tc>
                  <a:txBody>
                    <a:bodyPr/>
                    <a:lstStyle/>
                    <a:p>
                      <a:pPr algn="ctr">
                        <a:lnSpc>
                          <a:spcPct val="115000"/>
                        </a:lnSpc>
                        <a:spcAft>
                          <a:spcPts val="0"/>
                        </a:spcAft>
                      </a:pPr>
                      <a:r>
                        <a:rPr lang="en-IN" sz="1000" dirty="0">
                          <a:effectLst/>
                        </a:rPr>
                        <a:t>User story #4,#5,#6,#7,#8</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val="186716202"/>
                  </a:ext>
                </a:extLst>
              </a:tr>
              <a:tr h="697035">
                <a:tc>
                  <a:txBody>
                    <a:bodyPr/>
                    <a:lstStyle/>
                    <a:p>
                      <a:pPr>
                        <a:lnSpc>
                          <a:spcPct val="107000"/>
                        </a:lnSpc>
                        <a:spcAft>
                          <a:spcPts val="800"/>
                        </a:spcAft>
                      </a:pPr>
                      <a:r>
                        <a:rPr lang="en-US" sz="1100" dirty="0">
                          <a:effectLst/>
                        </a:rPr>
                        <a:t>Manage blood donation details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dirty="0"/>
                        <a:t>16/01/2022</a:t>
                      </a:r>
                      <a:endParaRPr lang="en-US" sz="1000" dirty="0">
                        <a:latin typeface="Times New Roman" pitchFamily="18" charset="0"/>
                        <a:cs typeface="Times New Roman" pitchFamily="18" charset="0"/>
                      </a:endParaRPr>
                    </a:p>
                  </a:txBody>
                  <a:tcPr marL="68580" marR="68580" marT="0" marB="0"/>
                </a:tc>
                <a:tc>
                  <a:txBody>
                    <a:bodyPr/>
                    <a:lstStyle/>
                    <a:p>
                      <a:pPr algn="ctr">
                        <a:lnSpc>
                          <a:spcPct val="107000"/>
                        </a:lnSpc>
                        <a:spcAft>
                          <a:spcPts val="800"/>
                        </a:spcAft>
                      </a:pPr>
                      <a:r>
                        <a:rPr lang="en-US" sz="1000" dirty="0">
                          <a:effectLst/>
                        </a:rPr>
                        <a:t>5</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val="1892866162"/>
                  </a:ext>
                </a:extLst>
              </a:tr>
              <a:tr h="344619">
                <a:tc>
                  <a:txBody>
                    <a:bodyPr/>
                    <a:lstStyle/>
                    <a:p>
                      <a:pPr>
                        <a:lnSpc>
                          <a:spcPct val="107000"/>
                        </a:lnSpc>
                        <a:spcAft>
                          <a:spcPts val="800"/>
                        </a:spcAft>
                      </a:pPr>
                      <a:r>
                        <a:rPr lang="en-US" sz="1100" dirty="0">
                          <a:effectLst/>
                        </a:rPr>
                        <a:t>Manage dataset.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dirty="0"/>
                        <a:t>22/01/2022</a:t>
                      </a:r>
                      <a:endParaRPr lang="en-US" sz="1000" dirty="0">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800"/>
                        </a:spcAft>
                      </a:pPr>
                      <a:r>
                        <a:rPr lang="en-US" sz="1000" dirty="0">
                          <a:effectLst/>
                        </a:rPr>
                        <a:t>5</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val="2661090033"/>
                  </a:ext>
                </a:extLst>
              </a:tr>
              <a:tr h="873242">
                <a:tc>
                  <a:txBody>
                    <a:bodyPr/>
                    <a:lstStyle/>
                    <a:p>
                      <a:pPr>
                        <a:lnSpc>
                          <a:spcPct val="107000"/>
                        </a:lnSpc>
                        <a:spcAft>
                          <a:spcPts val="800"/>
                        </a:spcAft>
                      </a:pPr>
                      <a:r>
                        <a:rPr lang="en-US" sz="1100" dirty="0">
                          <a:effectLst/>
                        </a:rPr>
                        <a:t>Analyzing blood donation probability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dirty="0"/>
                        <a:t>27/01/2022</a:t>
                      </a:r>
                      <a:endParaRPr lang="en-US" sz="1000" dirty="0">
                        <a:latin typeface="Times New Roman" pitchFamily="18" charset="0"/>
                        <a:cs typeface="Times New Roman" pitchFamily="18" charset="0"/>
                      </a:endParaRPr>
                    </a:p>
                  </a:txBody>
                  <a:tcPr marL="68580" marR="68580" marT="0" marB="0"/>
                </a:tc>
                <a:tc>
                  <a:txBody>
                    <a:bodyPr/>
                    <a:lstStyle/>
                    <a:p>
                      <a:pPr algn="ctr">
                        <a:lnSpc>
                          <a:spcPct val="107000"/>
                        </a:lnSpc>
                        <a:spcAft>
                          <a:spcPts val="800"/>
                        </a:spcAft>
                      </a:pPr>
                      <a:r>
                        <a:rPr lang="en-US" sz="1000" dirty="0">
                          <a:effectLst/>
                        </a:rPr>
                        <a:t>5</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val="628704224"/>
                  </a:ext>
                </a:extLst>
              </a:tr>
              <a:tr h="344619">
                <a:tc>
                  <a:txBody>
                    <a:bodyPr/>
                    <a:lstStyle/>
                    <a:p>
                      <a:pPr>
                        <a:lnSpc>
                          <a:spcPct val="107000"/>
                        </a:lnSpc>
                        <a:spcAft>
                          <a:spcPts val="800"/>
                        </a:spcAft>
                      </a:pPr>
                      <a:r>
                        <a:rPr lang="en-US" sz="1100" dirty="0">
                          <a:effectLst/>
                        </a:rPr>
                        <a:t>Machine learning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dirty="0"/>
                        <a:t>05/02/2022</a:t>
                      </a:r>
                      <a:endParaRPr lang="en-US" sz="1000" dirty="0">
                        <a:latin typeface="Times New Roman" pitchFamily="18" charset="0"/>
                        <a:cs typeface="Times New Roman" pitchFamily="18" charset="0"/>
                      </a:endParaRPr>
                    </a:p>
                  </a:txBody>
                  <a:tcPr marL="68580" marR="68580" marT="0" marB="0"/>
                </a:tc>
                <a:tc>
                  <a:txBody>
                    <a:bodyPr/>
                    <a:lstStyle/>
                    <a:p>
                      <a:pPr algn="ctr">
                        <a:lnSpc>
                          <a:spcPct val="107000"/>
                        </a:lnSpc>
                        <a:spcAft>
                          <a:spcPts val="800"/>
                        </a:spcAft>
                      </a:pPr>
                      <a:r>
                        <a:rPr lang="en-US" sz="1000" dirty="0">
                          <a:effectLst/>
                        </a:rPr>
                        <a:t>5</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val="2153510155"/>
                  </a:ext>
                </a:extLst>
              </a:tr>
              <a:tr h="344619">
                <a:tc>
                  <a:txBody>
                    <a:bodyPr/>
                    <a:lstStyle/>
                    <a:p>
                      <a:pPr>
                        <a:lnSpc>
                          <a:spcPct val="107000"/>
                        </a:lnSpc>
                        <a:spcAft>
                          <a:spcPts val="800"/>
                        </a:spcAft>
                      </a:pPr>
                      <a:r>
                        <a:rPr lang="en-US" sz="1100" dirty="0">
                          <a:effectLst/>
                        </a:rPr>
                        <a:t>Testing data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000" dirty="0"/>
                        <a:t>10/01/2022</a:t>
                      </a:r>
                      <a:endParaRPr lang="en-US" sz="1000" dirty="0">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800"/>
                        </a:spcAft>
                      </a:pPr>
                      <a:r>
                        <a:rPr lang="en-US" sz="1000" dirty="0">
                          <a:effectLst/>
                        </a:rPr>
                        <a:t>5</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val="3283696955"/>
                  </a:ext>
                </a:extLst>
              </a:tr>
              <a:tr h="312434">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IN" sz="1000" dirty="0">
                          <a:effectLst/>
                        </a:rPr>
                        <a:t>User story #9</a:t>
                      </a:r>
                      <a:endParaRPr lang="en-IN" sz="10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07000"/>
                        </a:lnSpc>
                        <a:spcAft>
                          <a:spcPts val="800"/>
                        </a:spcAft>
                      </a:pPr>
                      <a:endParaRPr lang="en-US"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1000"/>
                        </a:spcAft>
                      </a:pPr>
                      <a:endParaRPr lang="en-IN" sz="10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val="2907585258"/>
                  </a:ext>
                </a:extLst>
              </a:tr>
              <a:tr h="472612">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US" sz="1000" dirty="0">
                          <a:effectLst/>
                        </a:rPr>
                        <a:t>Output generation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000" dirty="0"/>
                        <a:t>19/02/2022</a:t>
                      </a:r>
                      <a:endParaRPr lang="en-US" sz="1000" dirty="0">
                        <a:latin typeface="Times New Roman" pitchFamily="18" charset="0"/>
                        <a:ea typeface="Calibri"/>
                        <a:cs typeface="Times New Roman" pitchFamily="18" charset="0"/>
                      </a:endParaRPr>
                    </a:p>
                  </a:txBody>
                  <a:tcPr marL="60025" marR="60025" marT="0" marB="0"/>
                </a:tc>
                <a:tc>
                  <a:txBody>
                    <a:bodyPr/>
                    <a:lstStyle/>
                    <a:p>
                      <a:pPr algn="ctr">
                        <a:lnSpc>
                          <a:spcPct val="115000"/>
                        </a:lnSpc>
                        <a:spcAft>
                          <a:spcPts val="0"/>
                        </a:spcAft>
                      </a:pPr>
                      <a:r>
                        <a:rPr lang="en-IN" sz="1000" dirty="0">
                          <a:effectLst/>
                        </a:rPr>
                        <a:t>5</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2</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val="1869786507"/>
                  </a:ext>
                </a:extLst>
              </a:tr>
              <a:tr h="215099">
                <a:tc>
                  <a:txBody>
                    <a:bodyPr/>
                    <a:lstStyle/>
                    <a:p>
                      <a:pPr algn="ctr">
                        <a:lnSpc>
                          <a:spcPct val="107000"/>
                        </a:lnSpc>
                        <a:spcAft>
                          <a:spcPts val="800"/>
                        </a:spcAft>
                      </a:pPr>
                      <a:r>
                        <a:rPr lang="en-IN" sz="1000" dirty="0">
                          <a:effectLst/>
                        </a:rPr>
                        <a:t>Total</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endParaRPr lang="en-US" sz="1000" dirty="0">
                        <a:latin typeface="Times New Roman" pitchFamily="18" charset="0"/>
                        <a:ea typeface="Calibri"/>
                        <a:cs typeface="Times New Roman" pitchFamily="18" charset="0"/>
                      </a:endParaRPr>
                    </a:p>
                  </a:txBody>
                  <a:tcPr marL="60025" marR="60025" marT="0" marB="0"/>
                </a:tc>
                <a:tc>
                  <a:txBody>
                    <a:bodyPr/>
                    <a:lstStyle/>
                    <a:p>
                      <a:pPr algn="ctr">
                        <a:lnSpc>
                          <a:spcPct val="115000"/>
                        </a:lnSpc>
                        <a:spcAft>
                          <a:spcPts val="0"/>
                        </a:spcAft>
                      </a:pPr>
                      <a:r>
                        <a:rPr lang="en-IN" sz="1000" dirty="0">
                          <a:effectLst/>
                        </a:rPr>
                        <a:t>40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4</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4</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2</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4</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3</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2</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2</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5</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4</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4</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3</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4</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val="893256440"/>
                  </a:ext>
                </a:extLst>
              </a:tr>
            </a:tbl>
          </a:graphicData>
        </a:graphic>
      </p:graphicFrame>
    </p:spTree>
    <p:extLst>
      <p:ext uri="{BB962C8B-B14F-4D97-AF65-F5344CB8AC3E}">
        <p14:creationId xmlns:p14="http://schemas.microsoft.com/office/powerpoint/2010/main" val="165536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76B85-622A-4345-9068-81810BCB4574}"/>
              </a:ext>
            </a:extLst>
          </p:cNvPr>
          <p:cNvSpPr>
            <a:spLocks noGrp="1"/>
          </p:cNvSpPr>
          <p:nvPr>
            <p:ph type="title"/>
          </p:nvPr>
        </p:nvSpPr>
        <p:spPr>
          <a:xfrm>
            <a:off x="767179" y="-257453"/>
            <a:ext cx="10515600" cy="1325563"/>
          </a:xfrm>
        </p:spPr>
        <p:txBody>
          <a:bodyPr>
            <a:normAutofit/>
          </a:bodyPr>
          <a:lstStyle/>
          <a:p>
            <a:pPr algn="ctr"/>
            <a:r>
              <a:rPr lang="en-IN" sz="2800" b="1" dirty="0">
                <a:latin typeface="Times New Roman" pitchFamily="18" charset="0"/>
                <a:cs typeface="Times New Roman" pitchFamily="18" charset="0"/>
              </a:rPr>
              <a:t>SPRINT 1 ACTUAL</a:t>
            </a:r>
            <a:endParaRPr lang="en-IN" sz="2800" dirty="0"/>
          </a:p>
        </p:txBody>
      </p:sp>
      <p:graphicFrame>
        <p:nvGraphicFramePr>
          <p:cNvPr id="4" name="Table 4">
            <a:extLst>
              <a:ext uri="{FF2B5EF4-FFF2-40B4-BE49-F238E27FC236}">
                <a16:creationId xmlns:a16="http://schemas.microsoft.com/office/drawing/2014/main" id="{5B184B02-96ED-4A92-A68D-EB085814D8B5}"/>
              </a:ext>
            </a:extLst>
          </p:cNvPr>
          <p:cNvGraphicFramePr>
            <a:graphicFrameLocks noGrp="1"/>
          </p:cNvGraphicFramePr>
          <p:nvPr>
            <p:ph idx="1"/>
            <p:extLst>
              <p:ext uri="{D42A27DB-BD31-4B8C-83A1-F6EECF244321}">
                <p14:modId xmlns:p14="http://schemas.microsoft.com/office/powerpoint/2010/main" val="1759425740"/>
              </p:ext>
            </p:extLst>
          </p:nvPr>
        </p:nvGraphicFramePr>
        <p:xfrm>
          <a:off x="426128" y="590696"/>
          <a:ext cx="11194745" cy="6267304"/>
        </p:xfrm>
        <a:graphic>
          <a:graphicData uri="http://schemas.openxmlformats.org/drawingml/2006/table">
            <a:tbl>
              <a:tblPr firstRow="1" bandRow="1">
                <a:tableStyleId>{073A0DAA-6AF3-43AB-8588-CEC1D06C72B9}</a:tableStyleId>
              </a:tblPr>
              <a:tblGrid>
                <a:gridCol w="719660">
                  <a:extLst>
                    <a:ext uri="{9D8B030D-6E8A-4147-A177-3AD203B41FA5}">
                      <a16:colId xmlns:a16="http://schemas.microsoft.com/office/drawing/2014/main" val="77075597"/>
                    </a:ext>
                  </a:extLst>
                </a:gridCol>
                <a:gridCol w="620940">
                  <a:extLst>
                    <a:ext uri="{9D8B030D-6E8A-4147-A177-3AD203B41FA5}">
                      <a16:colId xmlns:a16="http://schemas.microsoft.com/office/drawing/2014/main" val="694890665"/>
                    </a:ext>
                  </a:extLst>
                </a:gridCol>
                <a:gridCol w="656943">
                  <a:extLst>
                    <a:ext uri="{9D8B030D-6E8A-4147-A177-3AD203B41FA5}">
                      <a16:colId xmlns:a16="http://schemas.microsoft.com/office/drawing/2014/main" val="1774523119"/>
                    </a:ext>
                  </a:extLst>
                </a:gridCol>
                <a:gridCol w="656943">
                  <a:extLst>
                    <a:ext uri="{9D8B030D-6E8A-4147-A177-3AD203B41FA5}">
                      <a16:colId xmlns:a16="http://schemas.microsoft.com/office/drawing/2014/main" val="1174676633"/>
                    </a:ext>
                  </a:extLst>
                </a:gridCol>
                <a:gridCol w="656943">
                  <a:extLst>
                    <a:ext uri="{9D8B030D-6E8A-4147-A177-3AD203B41FA5}">
                      <a16:colId xmlns:a16="http://schemas.microsoft.com/office/drawing/2014/main" val="2900051699"/>
                    </a:ext>
                  </a:extLst>
                </a:gridCol>
                <a:gridCol w="656943">
                  <a:extLst>
                    <a:ext uri="{9D8B030D-6E8A-4147-A177-3AD203B41FA5}">
                      <a16:colId xmlns:a16="http://schemas.microsoft.com/office/drawing/2014/main" val="1988412437"/>
                    </a:ext>
                  </a:extLst>
                </a:gridCol>
                <a:gridCol w="656943">
                  <a:extLst>
                    <a:ext uri="{9D8B030D-6E8A-4147-A177-3AD203B41FA5}">
                      <a16:colId xmlns:a16="http://schemas.microsoft.com/office/drawing/2014/main" val="1549015462"/>
                    </a:ext>
                  </a:extLst>
                </a:gridCol>
                <a:gridCol w="656943">
                  <a:extLst>
                    <a:ext uri="{9D8B030D-6E8A-4147-A177-3AD203B41FA5}">
                      <a16:colId xmlns:a16="http://schemas.microsoft.com/office/drawing/2014/main" val="4274774631"/>
                    </a:ext>
                  </a:extLst>
                </a:gridCol>
                <a:gridCol w="656943">
                  <a:extLst>
                    <a:ext uri="{9D8B030D-6E8A-4147-A177-3AD203B41FA5}">
                      <a16:colId xmlns:a16="http://schemas.microsoft.com/office/drawing/2014/main" val="2422557056"/>
                    </a:ext>
                  </a:extLst>
                </a:gridCol>
                <a:gridCol w="656943">
                  <a:extLst>
                    <a:ext uri="{9D8B030D-6E8A-4147-A177-3AD203B41FA5}">
                      <a16:colId xmlns:a16="http://schemas.microsoft.com/office/drawing/2014/main" val="3588143664"/>
                    </a:ext>
                  </a:extLst>
                </a:gridCol>
                <a:gridCol w="656943">
                  <a:extLst>
                    <a:ext uri="{9D8B030D-6E8A-4147-A177-3AD203B41FA5}">
                      <a16:colId xmlns:a16="http://schemas.microsoft.com/office/drawing/2014/main" val="2183939632"/>
                    </a:ext>
                  </a:extLst>
                </a:gridCol>
                <a:gridCol w="656943">
                  <a:extLst>
                    <a:ext uri="{9D8B030D-6E8A-4147-A177-3AD203B41FA5}">
                      <a16:colId xmlns:a16="http://schemas.microsoft.com/office/drawing/2014/main" val="1489727330"/>
                    </a:ext>
                  </a:extLst>
                </a:gridCol>
                <a:gridCol w="656943">
                  <a:extLst>
                    <a:ext uri="{9D8B030D-6E8A-4147-A177-3AD203B41FA5}">
                      <a16:colId xmlns:a16="http://schemas.microsoft.com/office/drawing/2014/main" val="3314124560"/>
                    </a:ext>
                  </a:extLst>
                </a:gridCol>
                <a:gridCol w="656943">
                  <a:extLst>
                    <a:ext uri="{9D8B030D-6E8A-4147-A177-3AD203B41FA5}">
                      <a16:colId xmlns:a16="http://schemas.microsoft.com/office/drawing/2014/main" val="4011253171"/>
                    </a:ext>
                  </a:extLst>
                </a:gridCol>
                <a:gridCol w="656943">
                  <a:extLst>
                    <a:ext uri="{9D8B030D-6E8A-4147-A177-3AD203B41FA5}">
                      <a16:colId xmlns:a16="http://schemas.microsoft.com/office/drawing/2014/main" val="2430638902"/>
                    </a:ext>
                  </a:extLst>
                </a:gridCol>
                <a:gridCol w="656943">
                  <a:extLst>
                    <a:ext uri="{9D8B030D-6E8A-4147-A177-3AD203B41FA5}">
                      <a16:colId xmlns:a16="http://schemas.microsoft.com/office/drawing/2014/main" val="423122653"/>
                    </a:ext>
                  </a:extLst>
                </a:gridCol>
                <a:gridCol w="656943">
                  <a:extLst>
                    <a:ext uri="{9D8B030D-6E8A-4147-A177-3AD203B41FA5}">
                      <a16:colId xmlns:a16="http://schemas.microsoft.com/office/drawing/2014/main" val="594822986"/>
                    </a:ext>
                  </a:extLst>
                </a:gridCol>
              </a:tblGrid>
              <a:tr h="661242">
                <a:tc>
                  <a:txBody>
                    <a:bodyPr/>
                    <a:lstStyle/>
                    <a:p>
                      <a:pPr algn="ctr">
                        <a:lnSpc>
                          <a:spcPct val="115000"/>
                        </a:lnSpc>
                        <a:spcAft>
                          <a:spcPts val="0"/>
                        </a:spcAft>
                      </a:pPr>
                      <a:r>
                        <a:rPr lang="en-IN" sz="1000" dirty="0">
                          <a:effectLst/>
                        </a:rPr>
                        <a:t>Backlog Item</a:t>
                      </a:r>
                    </a:p>
                    <a:p>
                      <a:pPr algn="ctr">
                        <a:lnSpc>
                          <a:spcPct val="115000"/>
                        </a:lnSpc>
                        <a:spcAft>
                          <a:spcPts val="0"/>
                        </a:spcAft>
                      </a:pPr>
                      <a:r>
                        <a:rPr lang="en-IN" sz="1000" dirty="0">
                          <a:effectLst/>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Status &amp; completion date</a:t>
                      </a:r>
                    </a:p>
                    <a:p>
                      <a:pPr algn="ctr">
                        <a:lnSpc>
                          <a:spcPct val="115000"/>
                        </a:lnSpc>
                        <a:spcAft>
                          <a:spcPts val="0"/>
                        </a:spcAft>
                      </a:pPr>
                      <a:r>
                        <a:rPr lang="en-IN" sz="1000" dirty="0">
                          <a:effectLst/>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Original estimate in hours</a:t>
                      </a:r>
                    </a:p>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Day1</a:t>
                      </a:r>
                    </a:p>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Day2</a:t>
                      </a:r>
                    </a:p>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Day3</a:t>
                      </a:r>
                    </a:p>
                    <a:p>
                      <a:pPr algn="ctr">
                        <a:lnSpc>
                          <a:spcPct val="115000"/>
                        </a:lnSpc>
                        <a:spcAft>
                          <a:spcPts val="0"/>
                        </a:spcAft>
                      </a:pPr>
                      <a:r>
                        <a:rPr lang="en-IN" sz="1000" dirty="0">
                          <a:effectLst/>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Day4</a:t>
                      </a:r>
                    </a:p>
                    <a:p>
                      <a:pPr algn="ctr">
                        <a:lnSpc>
                          <a:spcPct val="115000"/>
                        </a:lnSpc>
                        <a:spcAft>
                          <a:spcPts val="0"/>
                        </a:spcAft>
                      </a:pPr>
                      <a:r>
                        <a:rPr lang="en-IN" sz="1000" dirty="0">
                          <a:effectLst/>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Day5</a:t>
                      </a:r>
                    </a:p>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Day6</a:t>
                      </a:r>
                    </a:p>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Day7</a:t>
                      </a:r>
                    </a:p>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Day8</a:t>
                      </a:r>
                    </a:p>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Day9</a:t>
                      </a:r>
                    </a:p>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Day10</a:t>
                      </a:r>
                    </a:p>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Day11</a:t>
                      </a:r>
                    </a:p>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Day12</a:t>
                      </a:r>
                    </a:p>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Day13</a:t>
                      </a:r>
                    </a:p>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Day14</a:t>
                      </a:r>
                    </a:p>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val="1382253841"/>
                  </a:ext>
                </a:extLst>
              </a:tr>
              <a:tr h="388710">
                <a:tc>
                  <a:txBody>
                    <a:bodyPr/>
                    <a:lstStyle/>
                    <a:p>
                      <a:pPr algn="ctr">
                        <a:lnSpc>
                          <a:spcPct val="115000"/>
                        </a:lnSpc>
                        <a:spcAft>
                          <a:spcPts val="0"/>
                        </a:spcAft>
                      </a:pPr>
                      <a:r>
                        <a:rPr lang="en-IN" sz="1000" dirty="0">
                          <a:effectLst/>
                        </a:rPr>
                        <a:t>User story #1,#2,#3</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val="1892428013"/>
                  </a:ext>
                </a:extLst>
              </a:tr>
              <a:tr h="379765">
                <a:tc>
                  <a:txBody>
                    <a:bodyPr/>
                    <a:lstStyle/>
                    <a:p>
                      <a:pPr algn="ctr">
                        <a:lnSpc>
                          <a:spcPct val="115000"/>
                        </a:lnSpc>
                        <a:spcAft>
                          <a:spcPts val="0"/>
                        </a:spcAft>
                      </a:pPr>
                      <a:r>
                        <a:rPr lang="en-IN" sz="1000" dirty="0">
                          <a:effectLst/>
                        </a:rPr>
                        <a:t>Table design</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r>
                        <a:rPr lang="en-IN" sz="1000" dirty="0"/>
                        <a:t>28/12/2021</a:t>
                      </a:r>
                      <a:endParaRPr lang="en-IN" sz="1000" dirty="0">
                        <a:latin typeface="Times New Roman" panose="02020603050405020304" pitchFamily="18" charset="0"/>
                        <a:cs typeface="Times New Roman" panose="02020603050405020304" pitchFamily="18" charset="0"/>
                      </a:endParaRPr>
                    </a:p>
                  </a:txBody>
                  <a:tcPr marL="99060" marR="99060"/>
                </a:tc>
                <a:tc>
                  <a:txBody>
                    <a:bodyPr/>
                    <a:lstStyle/>
                    <a:p>
                      <a:pPr algn="ctr">
                        <a:lnSpc>
                          <a:spcPct val="115000"/>
                        </a:lnSpc>
                        <a:spcAft>
                          <a:spcPts val="0"/>
                        </a:spcAft>
                      </a:pPr>
                      <a:r>
                        <a:rPr lang="en-IN" sz="1000" dirty="0">
                          <a:effectLst/>
                        </a:rPr>
                        <a:t>3</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val="928955819"/>
                  </a:ext>
                </a:extLst>
              </a:tr>
              <a:tr h="379765">
                <a:tc>
                  <a:txBody>
                    <a:bodyPr/>
                    <a:lstStyle/>
                    <a:p>
                      <a:pPr algn="ctr">
                        <a:lnSpc>
                          <a:spcPct val="115000"/>
                        </a:lnSpc>
                        <a:spcAft>
                          <a:spcPts val="0"/>
                        </a:spcAft>
                      </a:pPr>
                      <a:r>
                        <a:rPr lang="en-IN" sz="1000" dirty="0">
                          <a:effectLst/>
                        </a:rPr>
                        <a:t>Form design</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r>
                        <a:rPr lang="en-IN" sz="1000" dirty="0"/>
                        <a:t>31/12/2021</a:t>
                      </a:r>
                      <a:endParaRPr lang="en-IN" sz="1000" dirty="0">
                        <a:latin typeface="Times New Roman" panose="02020603050405020304" pitchFamily="18" charset="0"/>
                        <a:cs typeface="Times New Roman" panose="02020603050405020304" pitchFamily="18" charset="0"/>
                      </a:endParaRPr>
                    </a:p>
                  </a:txBody>
                  <a:tcPr marL="99060" marR="99060"/>
                </a:tc>
                <a:tc>
                  <a:txBody>
                    <a:bodyPr/>
                    <a:lstStyle/>
                    <a:p>
                      <a:pPr algn="ctr">
                        <a:lnSpc>
                          <a:spcPct val="115000"/>
                        </a:lnSpc>
                        <a:spcAft>
                          <a:spcPts val="0"/>
                        </a:spcAft>
                      </a:pPr>
                      <a:r>
                        <a:rPr lang="en-IN" sz="1000" dirty="0">
                          <a:effectLst/>
                        </a:rPr>
                        <a:t>2</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val="3382567922"/>
                  </a:ext>
                </a:extLst>
              </a:tr>
              <a:tr h="379765">
                <a:tc>
                  <a:txBody>
                    <a:bodyPr/>
                    <a:lstStyle/>
                    <a:p>
                      <a:pPr algn="ctr">
                        <a:lnSpc>
                          <a:spcPct val="115000"/>
                        </a:lnSpc>
                        <a:spcAft>
                          <a:spcPts val="0"/>
                        </a:spcAft>
                      </a:pPr>
                      <a:r>
                        <a:rPr lang="en-IN" sz="1000" dirty="0">
                          <a:effectLst/>
                        </a:rPr>
                        <a:t>Coding</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r>
                        <a:rPr lang="en-IN" sz="1000" dirty="0"/>
                        <a:t>08/01/2021</a:t>
                      </a:r>
                      <a:endParaRPr lang="en-IN" sz="1000" dirty="0">
                        <a:latin typeface="Times New Roman" panose="02020603050405020304" pitchFamily="18" charset="0"/>
                        <a:cs typeface="Times New Roman" panose="02020603050405020304" pitchFamily="18" charset="0"/>
                      </a:endParaRPr>
                    </a:p>
                  </a:txBody>
                  <a:tcPr marL="99060" marR="99060"/>
                </a:tc>
                <a:tc>
                  <a:txBody>
                    <a:bodyPr/>
                    <a:lstStyle/>
                    <a:p>
                      <a:pPr algn="ctr">
                        <a:lnSpc>
                          <a:spcPct val="115000"/>
                        </a:lnSpc>
                        <a:spcAft>
                          <a:spcPts val="0"/>
                        </a:spcAft>
                      </a:pPr>
                      <a:r>
                        <a:rPr lang="en-IN" sz="1000" dirty="0">
                          <a:effectLst/>
                        </a:rPr>
                        <a:t>5</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val="1832798441"/>
                  </a:ext>
                </a:extLst>
              </a:tr>
              <a:tr h="493269">
                <a:tc>
                  <a:txBody>
                    <a:bodyPr/>
                    <a:lstStyle/>
                    <a:p>
                      <a:pPr algn="ctr">
                        <a:lnSpc>
                          <a:spcPct val="115000"/>
                        </a:lnSpc>
                        <a:spcAft>
                          <a:spcPts val="0"/>
                        </a:spcAft>
                      </a:pPr>
                      <a:r>
                        <a:rPr lang="en-IN" sz="1000" dirty="0">
                          <a:effectLst/>
                        </a:rPr>
                        <a:t>User story #4,#5,#6,#7,#8</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val="2379187408"/>
                  </a:ext>
                </a:extLst>
              </a:tr>
              <a:tr h="680108">
                <a:tc>
                  <a:txBody>
                    <a:bodyPr/>
                    <a:lstStyle/>
                    <a:p>
                      <a:pPr>
                        <a:lnSpc>
                          <a:spcPct val="107000"/>
                        </a:lnSpc>
                        <a:spcAft>
                          <a:spcPts val="800"/>
                        </a:spcAft>
                      </a:pPr>
                      <a:r>
                        <a:rPr lang="en-US" sz="1100" dirty="0">
                          <a:effectLst/>
                        </a:rPr>
                        <a:t>Manage blood donation details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07000"/>
                        </a:lnSpc>
                        <a:spcAft>
                          <a:spcPts val="800"/>
                        </a:spcAft>
                      </a:pP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1000"/>
                        </a:spcAft>
                      </a:pPr>
                      <a:endParaRPr lang="en-IN" sz="10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val="3301239711"/>
                  </a:ext>
                </a:extLst>
              </a:tr>
              <a:tr h="336251">
                <a:tc>
                  <a:txBody>
                    <a:bodyPr/>
                    <a:lstStyle/>
                    <a:p>
                      <a:pPr>
                        <a:lnSpc>
                          <a:spcPct val="107000"/>
                        </a:lnSpc>
                        <a:spcAft>
                          <a:spcPts val="800"/>
                        </a:spcAft>
                      </a:pPr>
                      <a:r>
                        <a:rPr lang="en-US" sz="1100" dirty="0">
                          <a:effectLst/>
                        </a:rPr>
                        <a:t>Manage dataset.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07000"/>
                        </a:lnSpc>
                        <a:spcAft>
                          <a:spcPts val="800"/>
                        </a:spcAft>
                      </a:pP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1000"/>
                        </a:spcAft>
                      </a:pPr>
                      <a:endParaRPr lang="en-IN" sz="10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val="3701352836"/>
                  </a:ext>
                </a:extLst>
              </a:tr>
              <a:tr h="852036">
                <a:tc>
                  <a:txBody>
                    <a:bodyPr/>
                    <a:lstStyle/>
                    <a:p>
                      <a:pPr>
                        <a:lnSpc>
                          <a:spcPct val="107000"/>
                        </a:lnSpc>
                        <a:spcAft>
                          <a:spcPts val="800"/>
                        </a:spcAft>
                      </a:pPr>
                      <a:r>
                        <a:rPr lang="en-US" sz="1100" dirty="0">
                          <a:effectLst/>
                        </a:rPr>
                        <a:t>Analyzing blood donation probability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07000"/>
                        </a:lnSpc>
                        <a:spcAft>
                          <a:spcPts val="800"/>
                        </a:spcAft>
                      </a:pP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1000"/>
                        </a:spcAft>
                      </a:pPr>
                      <a:endParaRPr lang="en-IN" sz="10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val="2121368215"/>
                  </a:ext>
                </a:extLst>
              </a:tr>
              <a:tr h="336251">
                <a:tc>
                  <a:txBody>
                    <a:bodyPr/>
                    <a:lstStyle/>
                    <a:p>
                      <a:pPr>
                        <a:lnSpc>
                          <a:spcPct val="107000"/>
                        </a:lnSpc>
                        <a:spcAft>
                          <a:spcPts val="800"/>
                        </a:spcAft>
                      </a:pPr>
                      <a:r>
                        <a:rPr lang="en-US" sz="1100" dirty="0">
                          <a:effectLst/>
                        </a:rPr>
                        <a:t>Machine learning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07000"/>
                        </a:lnSpc>
                        <a:spcAft>
                          <a:spcPts val="800"/>
                        </a:spcAft>
                      </a:pP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1000"/>
                        </a:spcAft>
                      </a:pPr>
                      <a:endParaRPr lang="en-IN" sz="10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val="3142515504"/>
                  </a:ext>
                </a:extLst>
              </a:tr>
              <a:tr h="336251">
                <a:tc>
                  <a:txBody>
                    <a:bodyPr/>
                    <a:lstStyle/>
                    <a:p>
                      <a:pPr>
                        <a:lnSpc>
                          <a:spcPct val="107000"/>
                        </a:lnSpc>
                        <a:spcAft>
                          <a:spcPts val="800"/>
                        </a:spcAft>
                      </a:pPr>
                      <a:r>
                        <a:rPr lang="en-US" sz="1100" dirty="0">
                          <a:effectLst/>
                        </a:rPr>
                        <a:t>Testing data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07000"/>
                        </a:lnSpc>
                        <a:spcAft>
                          <a:spcPts val="800"/>
                        </a:spcAft>
                      </a:pP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1000"/>
                        </a:spcAft>
                      </a:pPr>
                      <a:endParaRPr lang="en-IN" sz="10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val="2775898106"/>
                  </a:ext>
                </a:extLst>
              </a:tr>
              <a:tr h="304847">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IN" sz="1000" dirty="0">
                          <a:effectLst/>
                        </a:rPr>
                        <a:t>User story #9</a:t>
                      </a:r>
                      <a:endParaRPr lang="en-IN" sz="10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07000"/>
                        </a:lnSpc>
                        <a:spcAft>
                          <a:spcPts val="800"/>
                        </a:spcAft>
                      </a:pPr>
                      <a:endParaRPr lang="en-US"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1000"/>
                        </a:spcAft>
                      </a:pPr>
                      <a:endParaRPr lang="en-IN" sz="10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val="1561649275"/>
                  </a:ext>
                </a:extLst>
              </a:tr>
              <a:tr h="304847">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US" sz="1000" dirty="0">
                          <a:effectLst/>
                        </a:rPr>
                        <a:t>Output generation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1000"/>
                        </a:spcAft>
                      </a:pPr>
                      <a:endParaRPr lang="en-IN" sz="10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val="3345960142"/>
                  </a:ext>
                </a:extLst>
              </a:tr>
              <a:tr h="198007">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IN" sz="1000" dirty="0">
                          <a:effectLst/>
                        </a:rPr>
                        <a:t>Total</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0</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1000"/>
                        </a:spcAft>
                      </a:pPr>
                      <a:r>
                        <a:rPr lang="en-IN" sz="1000" dirty="0">
                          <a:effectLst/>
                        </a:rPr>
                        <a:t>1</a:t>
                      </a:r>
                      <a:endParaRPr lang="en-IN" sz="10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val="174685113"/>
                  </a:ext>
                </a:extLst>
              </a:tr>
            </a:tbl>
          </a:graphicData>
        </a:graphic>
      </p:graphicFrame>
    </p:spTree>
    <p:extLst>
      <p:ext uri="{BB962C8B-B14F-4D97-AF65-F5344CB8AC3E}">
        <p14:creationId xmlns:p14="http://schemas.microsoft.com/office/powerpoint/2010/main" val="2388256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FCFA2-322D-4826-BDB0-2A73CA4280AC}"/>
              </a:ext>
            </a:extLst>
          </p:cNvPr>
          <p:cNvSpPr>
            <a:spLocks noGrp="1"/>
          </p:cNvSpPr>
          <p:nvPr>
            <p:ph idx="1"/>
          </p:nvPr>
        </p:nvSpPr>
        <p:spPr>
          <a:xfrm>
            <a:off x="767179" y="2506662"/>
            <a:ext cx="10515600" cy="4351338"/>
          </a:xfrm>
        </p:spPr>
        <p:txBody>
          <a:bodyPr>
            <a:normAutofit/>
          </a:bodyPr>
          <a:lstStyle/>
          <a:p>
            <a:pPr marL="0" indent="0" algn="ctr">
              <a:buNone/>
            </a:pPr>
            <a:r>
              <a:rPr lang="en-US" sz="5400" dirty="0">
                <a:latin typeface="Matura MT Script Capitals" panose="03020802060602070202" pitchFamily="66" charset="0"/>
              </a:rPr>
              <a:t>THANK YOU</a:t>
            </a:r>
            <a:endParaRPr lang="en-IN" sz="5400" dirty="0">
              <a:latin typeface="Matura MT Script Capitals" panose="03020802060602070202" pitchFamily="66" charset="0"/>
            </a:endParaRPr>
          </a:p>
        </p:txBody>
      </p:sp>
    </p:spTree>
    <p:extLst>
      <p:ext uri="{BB962C8B-B14F-4D97-AF65-F5344CB8AC3E}">
        <p14:creationId xmlns:p14="http://schemas.microsoft.com/office/powerpoint/2010/main" val="1040985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A35B6-0BB8-403C-8AAA-90B2EC27AB15}"/>
              </a:ext>
            </a:extLst>
          </p:cNvPr>
          <p:cNvSpPr>
            <a:spLocks noGrp="1"/>
          </p:cNvSpPr>
          <p:nvPr>
            <p:ph type="title"/>
          </p:nvPr>
        </p:nvSpPr>
        <p:spPr/>
        <p:txBody>
          <a:bodyPr>
            <a:normAutofit/>
          </a:bodyPr>
          <a:lstStyle/>
          <a:p>
            <a:pPr algn="ctr"/>
            <a:r>
              <a:rPr lang="en-IN" sz="2800" b="1" dirty="0">
                <a:latin typeface="Times New Roman" pitchFamily="18" charset="0"/>
                <a:cs typeface="Times New Roman" pitchFamily="18" charset="0"/>
              </a:rPr>
              <a:t>TABLE OF CONTENTS</a:t>
            </a:r>
            <a:endParaRPr lang="en-IN" sz="2800" dirty="0"/>
          </a:p>
        </p:txBody>
      </p:sp>
      <p:sp>
        <p:nvSpPr>
          <p:cNvPr id="3" name="Content Placeholder 2">
            <a:extLst>
              <a:ext uri="{FF2B5EF4-FFF2-40B4-BE49-F238E27FC236}">
                <a16:creationId xmlns:a16="http://schemas.microsoft.com/office/drawing/2014/main" id="{E8952356-4EC2-4C19-A8AB-F8D04A0ADA44}"/>
              </a:ext>
            </a:extLst>
          </p:cNvPr>
          <p:cNvSpPr>
            <a:spLocks noGrp="1"/>
          </p:cNvSpPr>
          <p:nvPr>
            <p:ph idx="1"/>
          </p:nvPr>
        </p:nvSpPr>
        <p:spPr>
          <a:xfrm>
            <a:off x="838200" y="1825625"/>
            <a:ext cx="10400930" cy="4667250"/>
          </a:xfrm>
        </p:spPr>
        <p:txBody>
          <a:bodyPr>
            <a:noAutofit/>
          </a:bodyPr>
          <a:lstStyle/>
          <a:p>
            <a:pPr marL="514350" indent="-514350">
              <a:buFont typeface="+mj-lt"/>
              <a:buAutoNum type="arabicPeriod"/>
            </a:pPr>
            <a:r>
              <a:rPr lang="en-IN" sz="2400" dirty="0">
                <a:latin typeface="Times New Roman" pitchFamily="18" charset="0"/>
                <a:cs typeface="Times New Roman" pitchFamily="18" charset="0"/>
              </a:rPr>
              <a:t>Introduction</a:t>
            </a:r>
          </a:p>
          <a:p>
            <a:pPr marL="514350" indent="-514350">
              <a:buFont typeface="+mj-lt"/>
              <a:buAutoNum type="arabicPeriod"/>
            </a:pPr>
            <a:r>
              <a:rPr lang="en-IN" sz="2400" dirty="0">
                <a:latin typeface="Times New Roman" pitchFamily="18" charset="0"/>
                <a:cs typeface="Times New Roman" pitchFamily="18" charset="0"/>
              </a:rPr>
              <a:t>Modules</a:t>
            </a:r>
          </a:p>
          <a:p>
            <a:pPr marL="514350" indent="-514350">
              <a:buFont typeface="+mj-lt"/>
              <a:buAutoNum type="arabicPeriod"/>
            </a:pPr>
            <a:r>
              <a:rPr lang="en-IN" sz="2400" dirty="0">
                <a:latin typeface="Times New Roman" pitchFamily="18" charset="0"/>
                <a:cs typeface="Times New Roman" pitchFamily="18" charset="0"/>
              </a:rPr>
              <a:t>Developing Environment</a:t>
            </a:r>
          </a:p>
          <a:p>
            <a:pPr marL="514350" indent="-514350">
              <a:buFont typeface="+mj-lt"/>
              <a:buAutoNum type="arabicPeriod"/>
            </a:pPr>
            <a:r>
              <a:rPr lang="en-IN" sz="2400" dirty="0">
                <a:latin typeface="Times New Roman" pitchFamily="18" charset="0"/>
                <a:cs typeface="Times New Roman" pitchFamily="18" charset="0"/>
              </a:rPr>
              <a:t>Data Flow Diagram</a:t>
            </a:r>
          </a:p>
          <a:p>
            <a:pPr marL="514350" indent="-514350">
              <a:buFont typeface="+mj-lt"/>
              <a:buAutoNum type="arabicPeriod"/>
            </a:pPr>
            <a:r>
              <a:rPr lang="en-IN" sz="2400" dirty="0">
                <a:latin typeface="Times New Roman" pitchFamily="18" charset="0"/>
                <a:cs typeface="Times New Roman" pitchFamily="18" charset="0"/>
              </a:rPr>
              <a:t>User story</a:t>
            </a:r>
          </a:p>
          <a:p>
            <a:pPr marL="514350" indent="-514350">
              <a:buFont typeface="+mj-lt"/>
              <a:buAutoNum type="arabicPeriod"/>
            </a:pPr>
            <a:r>
              <a:rPr lang="en-IN" sz="2400" dirty="0">
                <a:latin typeface="Times New Roman" pitchFamily="18" charset="0"/>
                <a:cs typeface="Times New Roman" pitchFamily="18" charset="0"/>
              </a:rPr>
              <a:t>Product backlog</a:t>
            </a:r>
          </a:p>
          <a:p>
            <a:pPr marL="514350" indent="-514350">
              <a:buFont typeface="+mj-lt"/>
              <a:buAutoNum type="arabicPeriod"/>
            </a:pPr>
            <a:r>
              <a:rPr lang="en-IN" sz="2400" dirty="0">
                <a:latin typeface="Times New Roman" pitchFamily="18" charset="0"/>
                <a:cs typeface="Times New Roman" pitchFamily="18" charset="0"/>
              </a:rPr>
              <a:t>Project plan</a:t>
            </a:r>
          </a:p>
          <a:p>
            <a:pPr marL="514350" indent="-514350">
              <a:buFont typeface="+mj-lt"/>
              <a:buAutoNum type="arabicPeriod"/>
            </a:pPr>
            <a:r>
              <a:rPr lang="en-IN" sz="2400" dirty="0">
                <a:latin typeface="Times New Roman" pitchFamily="18" charset="0"/>
                <a:cs typeface="Times New Roman" pitchFamily="18" charset="0"/>
              </a:rPr>
              <a:t>Sprint plan</a:t>
            </a:r>
          </a:p>
          <a:p>
            <a:pPr marL="514350" indent="-514350">
              <a:buFont typeface="+mj-lt"/>
              <a:buAutoNum type="arabicPeriod"/>
            </a:pPr>
            <a:r>
              <a:rPr lang="en-IN" sz="2400" dirty="0">
                <a:latin typeface="Times New Roman" pitchFamily="18" charset="0"/>
                <a:cs typeface="Times New Roman" pitchFamily="18" charset="0"/>
              </a:rPr>
              <a:t>Sprint1 actual</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248074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080BD-FBC0-4D83-882C-79508E22E825}"/>
              </a:ext>
            </a:extLst>
          </p:cNvPr>
          <p:cNvSpPr>
            <a:spLocks noGrp="1"/>
          </p:cNvSpPr>
          <p:nvPr>
            <p:ph type="title"/>
          </p:nvPr>
        </p:nvSpPr>
        <p:spPr/>
        <p:txBody>
          <a:bodyPr>
            <a:normAutofit/>
          </a:bodyPr>
          <a:lstStyle/>
          <a:p>
            <a:pPr algn="ctr"/>
            <a:r>
              <a:rPr lang="en-IN" sz="2800" b="1" dirty="0">
                <a:latin typeface="Times New Roman" pitchFamily="18" charset="0"/>
                <a:cs typeface="Times New Roman" pitchFamily="18" charset="0"/>
              </a:rPr>
              <a:t>INTRODUCTION</a:t>
            </a:r>
            <a:endParaRPr lang="en-IN" sz="2800" dirty="0"/>
          </a:p>
        </p:txBody>
      </p:sp>
      <p:sp>
        <p:nvSpPr>
          <p:cNvPr id="3" name="Content Placeholder 2">
            <a:extLst>
              <a:ext uri="{FF2B5EF4-FFF2-40B4-BE49-F238E27FC236}">
                <a16:creationId xmlns:a16="http://schemas.microsoft.com/office/drawing/2014/main" id="{6AC77AE9-FACF-4935-AD26-5E1EEE3DE9B8}"/>
              </a:ext>
            </a:extLst>
          </p:cNvPr>
          <p:cNvSpPr>
            <a:spLocks noGrp="1"/>
          </p:cNvSpPr>
          <p:nvPr>
            <p:ph idx="1"/>
          </p:nvPr>
        </p:nvSpPr>
        <p:spPr>
          <a:xfrm>
            <a:off x="838200" y="1825625"/>
            <a:ext cx="10515600" cy="4877016"/>
          </a:xfrm>
        </p:spPr>
        <p:txBody>
          <a:bodyPr>
            <a:noAutofit/>
          </a:bodyPr>
          <a:lstStyle/>
          <a:p>
            <a:pPr marL="0" indent="0">
              <a:lnSpc>
                <a:spcPct val="100000"/>
              </a:lnSpc>
              <a:buNone/>
            </a:pPr>
            <a:r>
              <a:rPr lang="en-US" sz="2200" dirty="0">
                <a:latin typeface="Times New Roman" panose="02020603050405020304" pitchFamily="18" charset="0"/>
                <a:cs typeface="Times New Roman" panose="02020603050405020304" pitchFamily="18" charset="0"/>
              </a:rPr>
              <a:t>Blood transfusion has critical importance for human survival in risky situations that may occur. The number of possible donors and blood donation probabilities can be determined by using machine learning approaches. When the need for blood occurs in the future, medical professionals can predict potential donors for blood supply. Machine learning algorithms can support the blood transfusion process using datasets. When it comes to human health, data analysis is carried out to help prevent situations that will have critical consequences. By looking at the results of the data analysis, donors who may donate blood can be detected. In order to make this process carried out as expected, accurate and complete access to existing records must be provided. Blood transfusion has been provided for many years.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6113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C6BA5-9D18-4E07-8B6D-D4996C5D4D2B}"/>
              </a:ext>
            </a:extLst>
          </p:cNvPr>
          <p:cNvSpPr>
            <a:spLocks noGrp="1"/>
          </p:cNvSpPr>
          <p:nvPr>
            <p:ph type="title"/>
          </p:nvPr>
        </p:nvSpPr>
        <p:spPr/>
        <p:txBody>
          <a:bodyPr>
            <a:normAutofit/>
          </a:bodyPr>
          <a:lstStyle/>
          <a:p>
            <a:pPr algn="ctr"/>
            <a:r>
              <a:rPr lang="en-IN" sz="2800" b="1" dirty="0">
                <a:latin typeface="Times New Roman" pitchFamily="18" charset="0"/>
                <a:cs typeface="Times New Roman" pitchFamily="18" charset="0"/>
              </a:rPr>
              <a:t>MODULES</a:t>
            </a:r>
            <a:endParaRPr lang="en-IN" sz="2800" dirty="0"/>
          </a:p>
        </p:txBody>
      </p:sp>
      <p:sp>
        <p:nvSpPr>
          <p:cNvPr id="3" name="Content Placeholder 2">
            <a:extLst>
              <a:ext uri="{FF2B5EF4-FFF2-40B4-BE49-F238E27FC236}">
                <a16:creationId xmlns:a16="http://schemas.microsoft.com/office/drawing/2014/main" id="{018F122A-9B84-4BF3-84C3-3843BEBBC85B}"/>
              </a:ext>
            </a:extLst>
          </p:cNvPr>
          <p:cNvSpPr>
            <a:spLocks noGrp="1"/>
          </p:cNvSpPr>
          <p:nvPr>
            <p:ph idx="1"/>
          </p:nvPr>
        </p:nvSpPr>
        <p:spPr>
          <a:xfrm>
            <a:off x="838200" y="1825624"/>
            <a:ext cx="10515600" cy="4850383"/>
          </a:xfrm>
        </p:spPr>
        <p:txBody>
          <a:bodyPr>
            <a:noAutofit/>
          </a:bodyPr>
          <a:lstStyle/>
          <a:p>
            <a:pPr>
              <a:lnSpc>
                <a:spcPct val="100000"/>
              </a:lnSpc>
              <a:buFont typeface="Wingdings" panose="05000000000000000000" pitchFamily="2" charset="2"/>
              <a:buChar char="Ø"/>
            </a:pPr>
            <a:r>
              <a:rPr lang="en-IN" sz="1600" dirty="0"/>
              <a:t>USERS</a:t>
            </a:r>
          </a:p>
          <a:p>
            <a:pPr lvl="1">
              <a:lnSpc>
                <a:spcPct val="100000"/>
              </a:lnSpc>
              <a:buFont typeface="+mj-lt"/>
              <a:buAutoNum type="arabicPeriod"/>
            </a:pPr>
            <a:r>
              <a:rPr lang="en-US" sz="1600" dirty="0"/>
              <a:t> Registration </a:t>
            </a:r>
          </a:p>
          <a:p>
            <a:pPr lvl="1">
              <a:lnSpc>
                <a:spcPct val="100000"/>
              </a:lnSpc>
              <a:buFont typeface="+mj-lt"/>
              <a:buAutoNum type="arabicPeriod"/>
            </a:pPr>
            <a:r>
              <a:rPr lang="en-US" sz="1600" dirty="0"/>
              <a:t>Login</a:t>
            </a:r>
          </a:p>
          <a:p>
            <a:pPr lvl="1">
              <a:lnSpc>
                <a:spcPct val="100000"/>
              </a:lnSpc>
              <a:buFont typeface="+mj-lt"/>
              <a:buAutoNum type="arabicPeriod"/>
            </a:pPr>
            <a:r>
              <a:rPr lang="en-US" sz="1600" dirty="0"/>
              <a:t>View blood requirements</a:t>
            </a:r>
          </a:p>
          <a:p>
            <a:pPr lvl="1">
              <a:lnSpc>
                <a:spcPct val="100000"/>
              </a:lnSpc>
              <a:buFont typeface="+mj-lt"/>
              <a:buAutoNum type="arabicPeriod"/>
            </a:pPr>
            <a:r>
              <a:rPr lang="en-US" sz="1600" dirty="0"/>
              <a:t>Accept blood request </a:t>
            </a:r>
          </a:p>
          <a:p>
            <a:pPr lvl="1">
              <a:lnSpc>
                <a:spcPct val="100000"/>
              </a:lnSpc>
              <a:buFont typeface="+mj-lt"/>
              <a:buAutoNum type="arabicPeriod"/>
            </a:pPr>
            <a:r>
              <a:rPr lang="en-US" sz="1600" dirty="0"/>
              <a:t> Donate </a:t>
            </a:r>
          </a:p>
          <a:p>
            <a:pPr lvl="1">
              <a:lnSpc>
                <a:spcPct val="100000"/>
              </a:lnSpc>
              <a:buFont typeface="+mj-lt"/>
              <a:buAutoNum type="arabicPeriod"/>
            </a:pPr>
            <a:r>
              <a:rPr lang="en-US" sz="1600" dirty="0"/>
              <a:t> Search blood</a:t>
            </a:r>
            <a:endParaRPr lang="en-IN" sz="1600" dirty="0"/>
          </a:p>
          <a:p>
            <a:pPr>
              <a:lnSpc>
                <a:spcPct val="100000"/>
              </a:lnSpc>
              <a:buFont typeface="Wingdings" panose="05000000000000000000" pitchFamily="2" charset="2"/>
              <a:buChar char="Ø"/>
            </a:pPr>
            <a:r>
              <a:rPr lang="en-US" sz="1600" dirty="0"/>
              <a:t>BLOOD BANK </a:t>
            </a:r>
          </a:p>
          <a:p>
            <a:pPr lvl="1">
              <a:lnSpc>
                <a:spcPct val="100000"/>
              </a:lnSpc>
              <a:buFont typeface="+mj-lt"/>
              <a:buAutoNum type="arabicPeriod"/>
            </a:pPr>
            <a:r>
              <a:rPr lang="en-US" sz="1600" dirty="0"/>
              <a:t>Login 	</a:t>
            </a:r>
          </a:p>
          <a:p>
            <a:pPr lvl="1">
              <a:lnSpc>
                <a:spcPct val="100000"/>
              </a:lnSpc>
              <a:buFont typeface="+mj-lt"/>
              <a:buAutoNum type="arabicPeriod"/>
            </a:pPr>
            <a:r>
              <a:rPr lang="en-US" sz="1600" dirty="0"/>
              <a:t> Add blood requirements </a:t>
            </a:r>
          </a:p>
          <a:p>
            <a:pPr lvl="1">
              <a:lnSpc>
                <a:spcPct val="100000"/>
              </a:lnSpc>
              <a:buFont typeface="+mj-lt"/>
              <a:buAutoNum type="arabicPeriod"/>
            </a:pPr>
            <a:r>
              <a:rPr lang="en-US" sz="1600" dirty="0"/>
              <a:t>View request status </a:t>
            </a:r>
          </a:p>
          <a:p>
            <a:pPr lvl="1">
              <a:lnSpc>
                <a:spcPct val="100000"/>
              </a:lnSpc>
              <a:buFont typeface="+mj-lt"/>
              <a:buAutoNum type="arabicPeriod"/>
            </a:pPr>
            <a:r>
              <a:rPr lang="en-US" sz="1600" dirty="0"/>
              <a:t>Update donation information </a:t>
            </a:r>
          </a:p>
          <a:p>
            <a:pPr lvl="1">
              <a:lnSpc>
                <a:spcPct val="100000"/>
              </a:lnSpc>
              <a:buFont typeface="+mj-lt"/>
              <a:buAutoNum type="arabicPeriod"/>
            </a:pPr>
            <a:r>
              <a:rPr lang="en-US" sz="1600" dirty="0"/>
              <a:t>Probability check</a:t>
            </a:r>
            <a:endParaRPr lang="en-IN" sz="1600" dirty="0"/>
          </a:p>
        </p:txBody>
      </p:sp>
    </p:spTree>
    <p:extLst>
      <p:ext uri="{BB962C8B-B14F-4D97-AF65-F5344CB8AC3E}">
        <p14:creationId xmlns:p14="http://schemas.microsoft.com/office/powerpoint/2010/main" val="1973525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5A75B-6114-415D-B740-92AE0A6DE1B4}"/>
              </a:ext>
            </a:extLst>
          </p:cNvPr>
          <p:cNvSpPr>
            <a:spLocks noGrp="1"/>
          </p:cNvSpPr>
          <p:nvPr>
            <p:ph type="title"/>
          </p:nvPr>
        </p:nvSpPr>
        <p:spPr/>
        <p:txBody>
          <a:bodyPr>
            <a:normAutofit/>
          </a:bodyPr>
          <a:lstStyle/>
          <a:p>
            <a:pPr algn="ctr"/>
            <a:r>
              <a:rPr lang="en-IN" sz="2800" b="1" dirty="0">
                <a:latin typeface="Times New Roman" pitchFamily="18" charset="0"/>
                <a:cs typeface="Times New Roman" pitchFamily="18" charset="0"/>
              </a:rPr>
              <a:t>DEVELOPING ENVIRONMENT</a:t>
            </a:r>
            <a:endParaRPr lang="en-IN" sz="2800" dirty="0"/>
          </a:p>
        </p:txBody>
      </p:sp>
      <p:sp>
        <p:nvSpPr>
          <p:cNvPr id="3" name="Content Placeholder 2">
            <a:extLst>
              <a:ext uri="{FF2B5EF4-FFF2-40B4-BE49-F238E27FC236}">
                <a16:creationId xmlns:a16="http://schemas.microsoft.com/office/drawing/2014/main" id="{91C44938-9783-4B63-B464-8E8A6FF0ADBC}"/>
              </a:ext>
            </a:extLst>
          </p:cNvPr>
          <p:cNvSpPr>
            <a:spLocks noGrp="1"/>
          </p:cNvSpPr>
          <p:nvPr>
            <p:ph idx="1"/>
          </p:nvPr>
        </p:nvSpPr>
        <p:spPr/>
        <p:txBody>
          <a:bodyPr/>
          <a:lstStyle/>
          <a:p>
            <a:r>
              <a:rPr lang="en-US" sz="2000" b="1" dirty="0">
                <a:latin typeface="Times New Roman" pitchFamily="18" charset="0"/>
                <a:cs typeface="Times New Roman" pitchFamily="18" charset="0"/>
              </a:rPr>
              <a:t>Hardware Requirements</a:t>
            </a:r>
          </a:p>
          <a:p>
            <a:pPr lvl="1">
              <a:buFont typeface="Courier New" panose="02070309020205020404" pitchFamily="49" charset="0"/>
              <a:buChar char="o"/>
            </a:pPr>
            <a:r>
              <a:rPr lang="en-US" sz="1800" dirty="0"/>
              <a:t>Processor 		: Intel Pentium Core i3 and above, 64 bits  </a:t>
            </a:r>
          </a:p>
          <a:p>
            <a:pPr lvl="1">
              <a:buFont typeface="Courier New" panose="02070309020205020404" pitchFamily="49" charset="0"/>
              <a:buChar char="o"/>
            </a:pPr>
            <a:r>
              <a:rPr lang="en-US" sz="1800" dirty="0"/>
              <a:t>RAM 		: Min3GB RAM  </a:t>
            </a:r>
          </a:p>
          <a:p>
            <a:pPr lvl="1">
              <a:buFont typeface="Courier New" panose="02070309020205020404" pitchFamily="49" charset="0"/>
              <a:buChar char="o"/>
            </a:pPr>
            <a:r>
              <a:rPr lang="en-US" sz="1800" dirty="0"/>
              <a:t>HARD DISK		: 10 GB </a:t>
            </a:r>
            <a:endParaRPr lang="en-US" sz="1800" b="1" dirty="0">
              <a:latin typeface="Times New Roman" pitchFamily="18" charset="0"/>
              <a:cs typeface="Times New Roman" pitchFamily="18" charset="0"/>
            </a:endParaRPr>
          </a:p>
          <a:p>
            <a:r>
              <a:rPr lang="en-US" sz="2000" b="1" dirty="0">
                <a:latin typeface="Times New Roman" pitchFamily="18" charset="0"/>
                <a:cs typeface="Times New Roman" pitchFamily="18" charset="0"/>
              </a:rPr>
              <a:t>Software Requirements</a:t>
            </a:r>
            <a:endParaRPr lang="en-IN" sz="2000" dirty="0">
              <a:latin typeface="Times New Roman" pitchFamily="18" charset="0"/>
              <a:cs typeface="Times New Roman" pitchFamily="18" charset="0"/>
            </a:endParaRPr>
          </a:p>
          <a:p>
            <a:pPr lvl="1">
              <a:buFont typeface="Courier New" panose="02070309020205020404" pitchFamily="49" charset="0"/>
              <a:buChar char="o"/>
            </a:pPr>
            <a:r>
              <a:rPr lang="en-IN" sz="1800" dirty="0"/>
              <a:t>OPERATING SYSTEM	: WINDOWS 10</a:t>
            </a:r>
          </a:p>
          <a:p>
            <a:pPr lvl="1">
              <a:buFont typeface="Courier New" panose="02070309020205020404" pitchFamily="49" charset="0"/>
              <a:buChar char="o"/>
            </a:pPr>
            <a:r>
              <a:rPr lang="en-IN" sz="1800" dirty="0"/>
              <a:t>FRONT END		: HTML, CSS, JAVASCRIPT</a:t>
            </a:r>
          </a:p>
          <a:p>
            <a:pPr lvl="1">
              <a:buFont typeface="Courier New" panose="02070309020205020404" pitchFamily="49" charset="0"/>
              <a:buChar char="o"/>
            </a:pPr>
            <a:r>
              <a:rPr lang="en-IN" sz="1800" dirty="0"/>
              <a:t> BACK END		: </a:t>
            </a:r>
            <a:r>
              <a:rPr lang="en-IN" sz="1800" dirty="0" err="1"/>
              <a:t>Mysql</a:t>
            </a:r>
            <a:endParaRPr lang="en-IN" sz="1800" dirty="0"/>
          </a:p>
          <a:p>
            <a:pPr lvl="1">
              <a:buFont typeface="Courier New" panose="02070309020205020404" pitchFamily="49" charset="0"/>
              <a:buChar char="o"/>
            </a:pPr>
            <a:r>
              <a:rPr lang="en-IN" sz="1800" dirty="0"/>
              <a:t> IDE USED		: </a:t>
            </a:r>
            <a:r>
              <a:rPr lang="en-IN" sz="1800" dirty="0" err="1"/>
              <a:t>Jetbrains</a:t>
            </a:r>
            <a:r>
              <a:rPr lang="en-IN" sz="1800" dirty="0"/>
              <a:t> </a:t>
            </a:r>
            <a:r>
              <a:rPr lang="en-IN" sz="1800" dirty="0" err="1"/>
              <a:t>Pycharm</a:t>
            </a:r>
            <a:r>
              <a:rPr lang="en-IN" sz="1800" dirty="0"/>
              <a:t>, Android studio</a:t>
            </a:r>
          </a:p>
          <a:p>
            <a:pPr lvl="1">
              <a:buFont typeface="Courier New" panose="02070309020205020404" pitchFamily="49" charset="0"/>
              <a:buChar char="o"/>
            </a:pPr>
            <a:r>
              <a:rPr lang="en-IN" sz="1800" dirty="0"/>
              <a:t>TECHNOLOGY USED	: PYTHON JAVA</a:t>
            </a:r>
          </a:p>
          <a:p>
            <a:pPr lvl="1">
              <a:buFont typeface="Courier New" panose="02070309020205020404" pitchFamily="49" charset="0"/>
              <a:buChar char="o"/>
            </a:pPr>
            <a:r>
              <a:rPr lang="en-IN" sz="1800" dirty="0"/>
              <a:t>FRAME WORK USED	: Flask</a:t>
            </a:r>
            <a:endParaRPr lang="en-IN" sz="1800" dirty="0">
              <a:latin typeface="Times New Roman" pitchFamily="18" charset="0"/>
              <a:cs typeface="Times New Roman" pitchFamily="18" charset="0"/>
            </a:endParaRPr>
          </a:p>
          <a:p>
            <a:pPr marL="0" indent="0">
              <a:buNone/>
            </a:pPr>
            <a:endParaRPr lang="en-IN" dirty="0"/>
          </a:p>
        </p:txBody>
      </p:sp>
    </p:spTree>
    <p:extLst>
      <p:ext uri="{BB962C8B-B14F-4D97-AF65-F5344CB8AC3E}">
        <p14:creationId xmlns:p14="http://schemas.microsoft.com/office/powerpoint/2010/main" val="870139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4E5E9-7CA0-47EE-89BB-8448EA405F7A}"/>
              </a:ext>
            </a:extLst>
          </p:cNvPr>
          <p:cNvSpPr>
            <a:spLocks noGrp="1"/>
          </p:cNvSpPr>
          <p:nvPr>
            <p:ph type="title"/>
          </p:nvPr>
        </p:nvSpPr>
        <p:spPr>
          <a:xfrm>
            <a:off x="838200" y="18255"/>
            <a:ext cx="10515600" cy="1325563"/>
          </a:xfrm>
        </p:spPr>
        <p:txBody>
          <a:bodyPr>
            <a:normAutofit/>
          </a:bodyPr>
          <a:lstStyle/>
          <a:p>
            <a:pPr algn="ctr"/>
            <a:r>
              <a:rPr lang="en-US" sz="2800" b="1" dirty="0">
                <a:latin typeface="Times New Roman" panose="02020603050405020304" pitchFamily="18" charset="0"/>
                <a:cs typeface="Times New Roman" panose="02020603050405020304" pitchFamily="18" charset="0"/>
              </a:rPr>
              <a:t>DATA FLOW DIAGRAM</a:t>
            </a:r>
            <a:endParaRPr lang="en-IN" sz="28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A9CE2F8-93D9-4217-81D0-1EC4F78079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2837025"/>
            <a:ext cx="8686800" cy="1866900"/>
          </a:xfrm>
        </p:spPr>
      </p:pic>
      <p:sp>
        <p:nvSpPr>
          <p:cNvPr id="6" name="TextBox 5">
            <a:extLst>
              <a:ext uri="{FF2B5EF4-FFF2-40B4-BE49-F238E27FC236}">
                <a16:creationId xmlns:a16="http://schemas.microsoft.com/office/drawing/2014/main" id="{E9ED7528-D888-422B-A8B6-5F09A48D458A}"/>
              </a:ext>
            </a:extLst>
          </p:cNvPr>
          <p:cNvSpPr txBox="1"/>
          <p:nvPr/>
        </p:nvSpPr>
        <p:spPr>
          <a:xfrm>
            <a:off x="1589102" y="1162975"/>
            <a:ext cx="1269899" cy="523220"/>
          </a:xfrm>
          <a:prstGeom prst="rect">
            <a:avLst/>
          </a:prstGeom>
          <a:noFill/>
        </p:spPr>
        <p:txBody>
          <a:bodyPr wrap="none" rtlCol="0">
            <a:spAutoFit/>
          </a:bodyPr>
          <a:lstStyle/>
          <a:p>
            <a:r>
              <a:rPr lang="en-US" sz="2800" u="sng" dirty="0">
                <a:latin typeface="Times New Roman" panose="02020603050405020304" pitchFamily="18" charset="0"/>
                <a:cs typeface="Times New Roman" panose="02020603050405020304" pitchFamily="18" charset="0"/>
              </a:rPr>
              <a:t>Level 0</a:t>
            </a:r>
            <a:endParaRPr lang="en-IN" sz="28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7689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4ED39-8BCC-49F6-88E1-377EFE77978D}"/>
              </a:ext>
            </a:extLst>
          </p:cNvPr>
          <p:cNvSpPr>
            <a:spLocks noGrp="1"/>
          </p:cNvSpPr>
          <p:nvPr>
            <p:ph type="title"/>
          </p:nvPr>
        </p:nvSpPr>
        <p:spPr>
          <a:xfrm>
            <a:off x="838199" y="36650"/>
            <a:ext cx="10515600" cy="1325563"/>
          </a:xfrm>
        </p:spPr>
        <p:txBody>
          <a:bodyPr>
            <a:normAutofit/>
          </a:bodyPr>
          <a:lstStyle/>
          <a:p>
            <a:r>
              <a:rPr lang="en-US" sz="2800" u="sng" dirty="0">
                <a:latin typeface="Times New Roman" panose="02020603050405020304" pitchFamily="18" charset="0"/>
                <a:cs typeface="Times New Roman" panose="02020603050405020304" pitchFamily="18" charset="0"/>
              </a:rPr>
              <a:t>Level 1</a:t>
            </a:r>
            <a:endParaRPr lang="en-IN" sz="2800" u="sng"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CB32CF8-F0CF-4380-8463-C124A72DCB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9595" y="1362213"/>
            <a:ext cx="8753078" cy="5184944"/>
          </a:xfrm>
        </p:spPr>
      </p:pic>
    </p:spTree>
    <p:extLst>
      <p:ext uri="{BB962C8B-B14F-4D97-AF65-F5344CB8AC3E}">
        <p14:creationId xmlns:p14="http://schemas.microsoft.com/office/powerpoint/2010/main" val="2761297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83AAB-D9DF-4071-983A-AC78A7FC6377}"/>
              </a:ext>
            </a:extLst>
          </p:cNvPr>
          <p:cNvSpPr>
            <a:spLocks noGrp="1"/>
          </p:cNvSpPr>
          <p:nvPr>
            <p:ph type="title"/>
          </p:nvPr>
        </p:nvSpPr>
        <p:spPr>
          <a:xfrm>
            <a:off x="731668" y="0"/>
            <a:ext cx="10515600" cy="1325563"/>
          </a:xfrm>
        </p:spPr>
        <p:txBody>
          <a:bodyPr>
            <a:normAutofit/>
          </a:bodyPr>
          <a:lstStyle/>
          <a:p>
            <a:r>
              <a:rPr lang="en-US" sz="2800" u="sng" dirty="0">
                <a:latin typeface="Times New Roman" panose="02020603050405020304" pitchFamily="18" charset="0"/>
                <a:cs typeface="Times New Roman" panose="02020603050405020304" pitchFamily="18" charset="0"/>
              </a:rPr>
              <a:t>Level 2</a:t>
            </a:r>
            <a:endParaRPr lang="en-IN" sz="2800" u="sng"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A7BC414-1C5E-45D6-B3A1-90BC8FC75B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9301" y="1393794"/>
            <a:ext cx="7998024" cy="5246704"/>
          </a:xfrm>
        </p:spPr>
      </p:pic>
    </p:spTree>
    <p:extLst>
      <p:ext uri="{BB962C8B-B14F-4D97-AF65-F5344CB8AC3E}">
        <p14:creationId xmlns:p14="http://schemas.microsoft.com/office/powerpoint/2010/main" val="3002650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997BF-F2D5-488C-9719-2788A9F7910F}"/>
              </a:ext>
            </a:extLst>
          </p:cNvPr>
          <p:cNvSpPr>
            <a:spLocks noGrp="1"/>
          </p:cNvSpPr>
          <p:nvPr>
            <p:ph type="title"/>
          </p:nvPr>
        </p:nvSpPr>
        <p:spPr/>
        <p:txBody>
          <a:bodyPr>
            <a:normAutofit/>
          </a:bodyPr>
          <a:lstStyle/>
          <a:p>
            <a:pPr algn="ctr"/>
            <a:r>
              <a:rPr lang="en-IN" sz="2800" b="1" dirty="0">
                <a:latin typeface="Times New Roman" pitchFamily="18" charset="0"/>
                <a:cs typeface="Times New Roman" pitchFamily="18" charset="0"/>
              </a:rPr>
              <a:t>USER STORY</a:t>
            </a:r>
            <a:br>
              <a:rPr lang="en-IN" sz="2800" b="1" dirty="0">
                <a:latin typeface="Times New Roman" pitchFamily="18" charset="0"/>
                <a:cs typeface="Times New Roman" pitchFamily="18" charset="0"/>
              </a:rPr>
            </a:br>
            <a:endParaRPr lang="en-IN" sz="2800" b="1" dirty="0"/>
          </a:p>
        </p:txBody>
      </p:sp>
      <p:graphicFrame>
        <p:nvGraphicFramePr>
          <p:cNvPr id="4" name="Content Placeholder 3">
            <a:extLst>
              <a:ext uri="{FF2B5EF4-FFF2-40B4-BE49-F238E27FC236}">
                <a16:creationId xmlns:a16="http://schemas.microsoft.com/office/drawing/2014/main" id="{13EA4F8C-5C62-4C4E-93E0-0136022582B2}"/>
              </a:ext>
            </a:extLst>
          </p:cNvPr>
          <p:cNvGraphicFramePr>
            <a:graphicFrameLocks noGrp="1"/>
          </p:cNvGraphicFramePr>
          <p:nvPr>
            <p:ph idx="1"/>
            <p:extLst>
              <p:ext uri="{D42A27DB-BD31-4B8C-83A1-F6EECF244321}">
                <p14:modId xmlns:p14="http://schemas.microsoft.com/office/powerpoint/2010/main" val="1985590612"/>
              </p:ext>
            </p:extLst>
          </p:nvPr>
        </p:nvGraphicFramePr>
        <p:xfrm>
          <a:off x="2077375" y="1242874"/>
          <a:ext cx="7750205" cy="5249998"/>
        </p:xfrm>
        <a:graphic>
          <a:graphicData uri="http://schemas.openxmlformats.org/drawingml/2006/table">
            <a:tbl>
              <a:tblPr firstRow="1" firstCol="1" bandRow="1">
                <a:tableStyleId>{073A0DAA-6AF3-43AB-8588-CEC1D06C72B9}</a:tableStyleId>
              </a:tblPr>
              <a:tblGrid>
                <a:gridCol w="986359">
                  <a:extLst>
                    <a:ext uri="{9D8B030D-6E8A-4147-A177-3AD203B41FA5}">
                      <a16:colId xmlns:a16="http://schemas.microsoft.com/office/drawing/2014/main" val="1793465629"/>
                    </a:ext>
                  </a:extLst>
                </a:gridCol>
                <a:gridCol w="2036516">
                  <a:extLst>
                    <a:ext uri="{9D8B030D-6E8A-4147-A177-3AD203B41FA5}">
                      <a16:colId xmlns:a16="http://schemas.microsoft.com/office/drawing/2014/main" val="3634761251"/>
                    </a:ext>
                  </a:extLst>
                </a:gridCol>
                <a:gridCol w="2461811">
                  <a:extLst>
                    <a:ext uri="{9D8B030D-6E8A-4147-A177-3AD203B41FA5}">
                      <a16:colId xmlns:a16="http://schemas.microsoft.com/office/drawing/2014/main" val="849262836"/>
                    </a:ext>
                  </a:extLst>
                </a:gridCol>
                <a:gridCol w="2265519">
                  <a:extLst>
                    <a:ext uri="{9D8B030D-6E8A-4147-A177-3AD203B41FA5}">
                      <a16:colId xmlns:a16="http://schemas.microsoft.com/office/drawing/2014/main" val="2155267653"/>
                    </a:ext>
                  </a:extLst>
                </a:gridCol>
              </a:tblGrid>
              <a:tr h="522066">
                <a:tc>
                  <a:txBody>
                    <a:bodyPr/>
                    <a:lstStyle/>
                    <a:p>
                      <a:pPr algn="just"/>
                      <a:r>
                        <a:rPr lang="en-US" sz="1000" dirty="0" err="1">
                          <a:effectLst/>
                        </a:rPr>
                        <a:t>UserStoryID</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As a &lt;type of user&gt;</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I want to</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So that I can</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96801229"/>
                  </a:ext>
                </a:extLst>
              </a:tr>
              <a:tr h="469273">
                <a:tc>
                  <a:txBody>
                    <a:bodyPr/>
                    <a:lstStyle/>
                    <a:p>
                      <a:pPr algn="just"/>
                      <a:r>
                        <a:rPr lang="en-US" sz="1000">
                          <a:effectLst/>
                        </a:rPr>
                        <a:t>1</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Blood Bank</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login</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login successful with correct username and password</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04292316"/>
                  </a:ext>
                </a:extLst>
              </a:tr>
              <a:tr h="504468">
                <a:tc>
                  <a:txBody>
                    <a:bodyPr/>
                    <a:lstStyle/>
                    <a:p>
                      <a:pPr algn="just"/>
                      <a:r>
                        <a:rPr lang="en-US" sz="1000">
                          <a:effectLst/>
                        </a:rPr>
                        <a:t>2</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Blood Bank</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dirty="0">
                          <a:effectLst/>
                        </a:rPr>
                        <a:t>Add blood requirement</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Add request for required  blood group</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73351137"/>
                  </a:ext>
                </a:extLst>
              </a:tr>
              <a:tr h="469273">
                <a:tc>
                  <a:txBody>
                    <a:bodyPr/>
                    <a:lstStyle/>
                    <a:p>
                      <a:pPr algn="just"/>
                      <a:r>
                        <a:rPr lang="en-US" sz="1000">
                          <a:effectLst/>
                        </a:rPr>
                        <a:t>3</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Blood Bank</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dirty="0">
                          <a:effectLst/>
                        </a:rPr>
                        <a:t>View request status</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View blood requirement request status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47707832"/>
                  </a:ext>
                </a:extLst>
              </a:tr>
              <a:tr h="234637">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90184174"/>
                  </a:ext>
                </a:extLst>
              </a:tr>
              <a:tr h="234637">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22926694"/>
                  </a:ext>
                </a:extLst>
              </a:tr>
              <a:tr h="234637">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14406324"/>
                  </a:ext>
                </a:extLst>
              </a:tr>
              <a:tr h="234637">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33508233"/>
                  </a:ext>
                </a:extLst>
              </a:tr>
              <a:tr h="234637">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10255982"/>
                  </a:ext>
                </a:extLst>
              </a:tr>
              <a:tr h="234637">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63391132"/>
                  </a:ext>
                </a:extLst>
              </a:tr>
              <a:tr h="234637">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9727801"/>
                  </a:ext>
                </a:extLst>
              </a:tr>
              <a:tr h="234637">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41929612"/>
                  </a:ext>
                </a:extLst>
              </a:tr>
              <a:tr h="234637">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90803515"/>
                  </a:ext>
                </a:extLst>
              </a:tr>
              <a:tr h="234637">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36812462"/>
                  </a:ext>
                </a:extLst>
              </a:tr>
              <a:tr h="234637">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78153004"/>
                  </a:ext>
                </a:extLst>
              </a:tr>
              <a:tr h="234637">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14823716"/>
                  </a:ext>
                </a:extLst>
              </a:tr>
              <a:tr h="234637">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32075792"/>
                  </a:ext>
                </a:extLst>
              </a:tr>
              <a:tr h="234637">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dirty="0">
                          <a:effectLst/>
                        </a:rPr>
                        <a:t> </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dirty="0">
                          <a:effectLst/>
                        </a:rPr>
                        <a:t> </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0770485"/>
                  </a:ext>
                </a:extLst>
              </a:tr>
            </a:tbl>
          </a:graphicData>
        </a:graphic>
      </p:graphicFrame>
      <p:sp>
        <p:nvSpPr>
          <p:cNvPr id="5" name="Rectangle 1">
            <a:extLst>
              <a:ext uri="{FF2B5EF4-FFF2-40B4-BE49-F238E27FC236}">
                <a16:creationId xmlns:a16="http://schemas.microsoft.com/office/drawing/2014/main" id="{61F3D44A-74CE-433C-8631-B322AEE13FAE}"/>
              </a:ext>
            </a:extLst>
          </p:cNvPr>
          <p:cNvSpPr>
            <a:spLocks noChangeArrowheads="1"/>
          </p:cNvSpPr>
          <p:nvPr/>
        </p:nvSpPr>
        <p:spPr bwMode="auto">
          <a:xfrm>
            <a:off x="-1" y="-1"/>
            <a:ext cx="12631523" cy="562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565644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1012</Words>
  <Application>Microsoft Office PowerPoint</Application>
  <PresentationFormat>Widescreen</PresentationFormat>
  <Paragraphs>599</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Courier New</vt:lpstr>
      <vt:lpstr>Matura MT Script Capitals</vt:lpstr>
      <vt:lpstr>Times New Roman</vt:lpstr>
      <vt:lpstr>Wingdings</vt:lpstr>
      <vt:lpstr>Office Theme</vt:lpstr>
      <vt:lpstr>Analyzing Blood Donation probabilities and number of possible donors</vt:lpstr>
      <vt:lpstr>TABLE OF CONTENTS</vt:lpstr>
      <vt:lpstr>INTRODUCTION</vt:lpstr>
      <vt:lpstr>MODULES</vt:lpstr>
      <vt:lpstr>DEVELOPING ENVIRONMENT</vt:lpstr>
      <vt:lpstr>DATA FLOW DIAGRAM</vt:lpstr>
      <vt:lpstr>Level 1</vt:lpstr>
      <vt:lpstr>Level 2</vt:lpstr>
      <vt:lpstr>USER STORY </vt:lpstr>
      <vt:lpstr>PRODUCT BACKLOG</vt:lpstr>
      <vt:lpstr>PROJECT PLAN</vt:lpstr>
      <vt:lpstr>SPRINT PLAN</vt:lpstr>
      <vt:lpstr>SPRINT 1 ACTUAL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Blood Donation probabilities and number of possible donors</dc:title>
  <dc:creator>sidharth796@gmail.com</dc:creator>
  <cp:lastModifiedBy>sidharth796@gmail.com</cp:lastModifiedBy>
  <cp:revision>9</cp:revision>
  <dcterms:created xsi:type="dcterms:W3CDTF">2022-01-11T07:45:56Z</dcterms:created>
  <dcterms:modified xsi:type="dcterms:W3CDTF">2022-01-13T14:31:04Z</dcterms:modified>
</cp:coreProperties>
</file>