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6" r:id="rId8"/>
    <p:sldId id="267" r:id="rId9"/>
    <p:sldId id="268" r:id="rId10"/>
    <p:sldId id="260" r:id="rId11"/>
    <p:sldId id="261" r:id="rId12"/>
    <p:sldId id="262" r:id="rId13"/>
    <p:sldId id="277" r:id="rId14"/>
    <p:sldId id="282" r:id="rId15"/>
    <p:sldId id="272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9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E5CC4-A27E-4FE0-AAAF-D035781E3C3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E603-C52F-4F5D-B5DE-63989A4F4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0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50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0" name="Rectangle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4" name="Rectangle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11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2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2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5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4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59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7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02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75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269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81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1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69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33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0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2220-E992-447A-9CDD-8B430405C69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E757-84FF-4AF9-80FB-9B5565D4FB8D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296400" cy="200342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EVENT MANAGEMENT BOOKING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7028330" cy="21159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JITTU JOSE</a:t>
            </a:r>
          </a:p>
          <a:p>
            <a:r>
              <a:rPr 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MES20MCA-2022</a:t>
            </a:r>
          </a:p>
          <a:p>
            <a:r>
              <a:rPr 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PRODUCT OWNER : </a:t>
            </a:r>
            <a:r>
              <a:rPr lang="en-US" sz="2800" b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MR SYED FEROZE AHAMED M</a:t>
            </a:r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STORY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632"/>
              </p:ext>
            </p:extLst>
          </p:nvPr>
        </p:nvGraphicFramePr>
        <p:xfrm>
          <a:off x="304800" y="838203"/>
          <a:ext cx="8610599" cy="5888393"/>
        </p:xfrm>
        <a:graphic>
          <a:graphicData uri="http://schemas.openxmlformats.org/drawingml/2006/table">
            <a:tbl>
              <a:tblPr/>
              <a:tblGrid>
                <a:gridCol w="66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8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Story ID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 a type of User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  want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&lt;perform  some task&gt;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 that I can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 Achieve Some  Goal&gt;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Register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Login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Login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 the selections for the events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Select the date and place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Arrange event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Select the items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Arrange event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 the overview of booking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Evaluate the cost and arrangements 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 event items with essential details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Select suitable items 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 bookings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Arrange event by Event Management team </a:t>
                      </a: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E30F-B290-43DC-9491-350B54EC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63770"/>
            <a:ext cx="7886700" cy="838818"/>
          </a:xfrm>
        </p:spPr>
        <p:txBody>
          <a:bodyPr>
            <a:normAutofit/>
          </a:bodyPr>
          <a:lstStyle/>
          <a:p>
            <a:pPr algn="ctr"/>
            <a:r>
              <a:rPr lang="en-IN" sz="2585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IN" sz="2585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CF506E-9C98-4255-A394-E721FB2E2E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5051" y="1235526"/>
          <a:ext cx="8840370" cy="518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5">
                  <a:extLst>
                    <a:ext uri="{9D8B030D-6E8A-4147-A177-3AD203B41FA5}">
                      <a16:colId xmlns:a16="http://schemas.microsoft.com/office/drawing/2014/main" val="1070236902"/>
                    </a:ext>
                  </a:extLst>
                </a:gridCol>
                <a:gridCol w="1473395">
                  <a:extLst>
                    <a:ext uri="{9D8B030D-6E8A-4147-A177-3AD203B41FA5}">
                      <a16:colId xmlns:a16="http://schemas.microsoft.com/office/drawing/2014/main" val="136916411"/>
                    </a:ext>
                  </a:extLst>
                </a:gridCol>
                <a:gridCol w="1473395">
                  <a:extLst>
                    <a:ext uri="{9D8B030D-6E8A-4147-A177-3AD203B41FA5}">
                      <a16:colId xmlns:a16="http://schemas.microsoft.com/office/drawing/2014/main" val="3610999518"/>
                    </a:ext>
                  </a:extLst>
                </a:gridCol>
                <a:gridCol w="1473395">
                  <a:extLst>
                    <a:ext uri="{9D8B030D-6E8A-4147-A177-3AD203B41FA5}">
                      <a16:colId xmlns:a16="http://schemas.microsoft.com/office/drawing/2014/main" val="3403931027"/>
                    </a:ext>
                  </a:extLst>
                </a:gridCol>
                <a:gridCol w="1473395">
                  <a:extLst>
                    <a:ext uri="{9D8B030D-6E8A-4147-A177-3AD203B41FA5}">
                      <a16:colId xmlns:a16="http://schemas.microsoft.com/office/drawing/2014/main" val="1569813241"/>
                    </a:ext>
                  </a:extLst>
                </a:gridCol>
                <a:gridCol w="1473395">
                  <a:extLst>
                    <a:ext uri="{9D8B030D-6E8A-4147-A177-3AD203B41FA5}">
                      <a16:colId xmlns:a16="http://schemas.microsoft.com/office/drawing/2014/main" val="3362418608"/>
                    </a:ext>
                  </a:extLst>
                </a:gridCol>
              </a:tblGrid>
              <a:tr h="485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Story ID</a:t>
                      </a:r>
                      <a:endParaRPr lang="en-US" sz="15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Task Name</a:t>
                      </a:r>
                      <a:endParaRPr lang="en-US" sz="15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Start Date</a:t>
                      </a:r>
                      <a:endParaRPr lang="en-US" sz="15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Date</a:t>
                      </a:r>
                      <a:endParaRPr lang="en-US" sz="15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Days</a:t>
                      </a:r>
                      <a:endParaRPr lang="en-US" sz="15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Status</a:t>
                      </a:r>
                      <a:endParaRPr lang="en-US" sz="15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988569707"/>
                  </a:ext>
                </a:extLst>
              </a:tr>
              <a:tr h="485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305" marR="63305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T="42203" marB="42203"/>
                </a:tc>
                <a:extLst>
                  <a:ext uri="{0D108BD9-81ED-4DB2-BD59-A6C34878D82A}">
                    <a16:rowId xmlns:a16="http://schemas.microsoft.com/office/drawing/2014/main" val="582945632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305" marR="6330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T="42203" marB="42203"/>
                </a:tc>
                <a:extLst>
                  <a:ext uri="{0D108BD9-81ED-4DB2-BD59-A6C34878D82A}">
                    <a16:rowId xmlns:a16="http://schemas.microsoft.com/office/drawing/2014/main" val="3578643695"/>
                  </a:ext>
                </a:extLst>
              </a:tr>
              <a:tr h="485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3305" marR="63305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08/01/2022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T="42203" marB="42203"/>
                </a:tc>
                <a:extLst>
                  <a:ext uri="{0D108BD9-81ED-4DB2-BD59-A6C34878D82A}">
                    <a16:rowId xmlns:a16="http://schemas.microsoft.com/office/drawing/2014/main" val="2236333015"/>
                  </a:ext>
                </a:extLst>
              </a:tr>
              <a:tr h="485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305" marR="63305" marT="0" marB="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09/01/2022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3612256986"/>
                  </a:ext>
                </a:extLst>
              </a:tr>
              <a:tr h="485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3305" marR="63305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18/01/2022</a:t>
                      </a: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22/01/2022</a:t>
                      </a: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2482116794"/>
                  </a:ext>
                </a:extLst>
              </a:tr>
              <a:tr h="618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3305" marR="63305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Sprint 3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23/01/2022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3493201660"/>
                  </a:ext>
                </a:extLst>
              </a:tr>
              <a:tr h="450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3305" marR="63305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30/01/2022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05/02/2022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502767156"/>
                  </a:ext>
                </a:extLst>
              </a:tr>
              <a:tr h="485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3305" marR="63305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4</a:t>
                      </a: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06/02/2022</a:t>
                      </a: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10/01/2022</a:t>
                      </a: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225915709"/>
                  </a:ext>
                </a:extLst>
              </a:tr>
              <a:tr h="643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3305" marR="6330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16/02/2022</a:t>
                      </a: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19/02/2022</a:t>
                      </a:r>
                      <a:endParaRPr lang="en-US" sz="1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426297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8832"/>
            <a:ext cx="8229601" cy="705879"/>
          </a:xfrm>
        </p:spPr>
        <p:txBody>
          <a:bodyPr>
            <a:normAutofit/>
          </a:bodyPr>
          <a:lstStyle/>
          <a:p>
            <a:pPr algn="ctr"/>
            <a:r>
              <a:rPr lang="en-IN" sz="2585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BACKLOG PLAN</a:t>
            </a:r>
            <a:endParaRPr lang="en-IN" sz="2585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380819"/>
              </p:ext>
            </p:extLst>
          </p:nvPr>
        </p:nvGraphicFramePr>
        <p:xfrm>
          <a:off x="0" y="533400"/>
          <a:ext cx="9039773" cy="620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7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registration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Login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Login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View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View for booking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22/01/2022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in Admin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for user booking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05/02/2022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Show booking over view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10/01/2022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52129146"/>
                  </a:ext>
                </a:extLst>
              </a:tr>
              <a:tr h="26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441438"/>
                  </a:ext>
                </a:extLst>
              </a:tr>
              <a:tr h="387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Website hosting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20/02/2022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4202803930"/>
                  </a:ext>
                </a:extLst>
              </a:tr>
              <a:tr h="3323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2762805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7110" y="2980074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lang="en-US" sz="1662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70085" y="1415044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lang="en-US" sz="1662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1" cy="802115"/>
          </a:xfrm>
        </p:spPr>
        <p:txBody>
          <a:bodyPr/>
          <a:lstStyle/>
          <a:p>
            <a:pPr algn="ctr"/>
            <a:r>
              <a:rPr lang="en-IN" sz="2585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ACTUAL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97727"/>
              </p:ext>
            </p:extLst>
          </p:nvPr>
        </p:nvGraphicFramePr>
        <p:xfrm>
          <a:off x="52114" y="533400"/>
          <a:ext cx="9039771" cy="6241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755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8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262323757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registration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Login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Login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View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View for booking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in Admin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for user booking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Show booking over view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Website hosting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849102"/>
                  </a:ext>
                </a:extLst>
              </a:tr>
              <a:tr h="314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81112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2679" y="1377982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lang="en-US" sz="1662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4AC8-EE6B-41D9-A60C-76224015E5E6}"/>
              </a:ext>
            </a:extLst>
          </p:cNvPr>
          <p:cNvSpPr txBox="1">
            <a:spLocks/>
          </p:cNvSpPr>
          <p:nvPr/>
        </p:nvSpPr>
        <p:spPr>
          <a:xfrm>
            <a:off x="457200" y="3124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313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TABLE OF CONTENTS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48841"/>
              </p:ext>
            </p:extLst>
          </p:nvPr>
        </p:nvGraphicFramePr>
        <p:xfrm>
          <a:off x="838200" y="1397000"/>
          <a:ext cx="7543800" cy="5003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9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Description About Project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Modules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Developing 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Product Backlog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User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Project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Sprint plans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97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Sprint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Project aims  to build a user friendly website for event management.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website allows the users to select custom tailored event.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user will be provided with all the required information for selecting an event, these features include: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Stage decorations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Cuisine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Anchor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Cultural events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Module 1:-Admin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Add the collection of stages, food menu, cultural programs, anchors, vehicles with essential details.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View bookings </a:t>
            </a:r>
          </a:p>
          <a:p>
            <a:pPr>
              <a:buNone/>
            </a:pP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Module 2:-Customer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New user registration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View list of decorated stages, food menu, cultural programs, anchors and vehicles with essential details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Book the event with needed items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Over view of booking.  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6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u="sng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912-6C05-49FC-BE91-ABF1C2D8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 Level-0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2B983-A593-48D1-AD6E-423C7289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948488" cy="3429000"/>
          </a:xfrm>
        </p:spPr>
      </p:pic>
    </p:spTree>
    <p:extLst>
      <p:ext uri="{BB962C8B-B14F-4D97-AF65-F5344CB8AC3E}">
        <p14:creationId xmlns:p14="http://schemas.microsoft.com/office/powerpoint/2010/main" val="28801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8C61-8CAA-441D-8370-44073178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 Level-1.1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1F0B-0673-4D9C-9D2C-3046896B1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75"/>
          <a:stretch/>
        </p:blipFill>
        <p:spPr>
          <a:xfrm>
            <a:off x="838200" y="1600201"/>
            <a:ext cx="7162800" cy="4419599"/>
          </a:xfrm>
        </p:spPr>
      </p:pic>
    </p:spTree>
    <p:extLst>
      <p:ext uri="{BB962C8B-B14F-4D97-AF65-F5344CB8AC3E}">
        <p14:creationId xmlns:p14="http://schemas.microsoft.com/office/powerpoint/2010/main" val="31329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035D-207D-4381-A14A-54706B4C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 Level-1.2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10388-C034-412C-A8CD-B102C160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3"/>
          <a:stretch/>
        </p:blipFill>
        <p:spPr>
          <a:xfrm>
            <a:off x="1600200" y="1524000"/>
            <a:ext cx="5715000" cy="4419600"/>
          </a:xfrm>
        </p:spPr>
      </p:pic>
    </p:spTree>
    <p:extLst>
      <p:ext uri="{BB962C8B-B14F-4D97-AF65-F5344CB8AC3E}">
        <p14:creationId xmlns:p14="http://schemas.microsoft.com/office/powerpoint/2010/main" val="131956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DEVELOPING ENVIRONMENT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Language: HTML, CSS, NodeJS, JavaScript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Front End: HTML(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hbs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Back end: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nosql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Database: MongoDB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IDE: Visual Studio Code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OS: Windows/Linux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 BACKLOG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86570"/>
              </p:ext>
            </p:extLst>
          </p:nvPr>
        </p:nvGraphicFramePr>
        <p:xfrm>
          <a:off x="381000" y="762000"/>
          <a:ext cx="8610600" cy="6067970"/>
        </p:xfrm>
        <a:graphic>
          <a:graphicData uri="http://schemas.openxmlformats.org/drawingml/2006/table">
            <a:tbl>
              <a:tblPr/>
              <a:tblGrid>
                <a:gridCol w="63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4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story ID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Priority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&lt;High/Medium/Low&gt;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Size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(Hours)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&lt;#&gt;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Status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&lt;Planned/In progress/Completed&gt;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Release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Release Goal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registration form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Login form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Login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View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View for booking 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in Admin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58832" marR="588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for user booking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Show booking over view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Testing 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Website hosting</a:t>
                      </a:r>
                    </a:p>
                  </a:txBody>
                  <a:tcPr marL="58832" marR="58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888</Words>
  <Application>Microsoft Office PowerPoint</Application>
  <PresentationFormat>On-screen Show (4:3)</PresentationFormat>
  <Paragraphs>562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Euphemia</vt:lpstr>
      <vt:lpstr>Times New Roman</vt:lpstr>
      <vt:lpstr>Office Theme</vt:lpstr>
      <vt:lpstr>Math 16x9</vt:lpstr>
      <vt:lpstr>1_Office Theme</vt:lpstr>
      <vt:lpstr>EVENT MANAGEMENT BOOKING WEBSITE</vt:lpstr>
      <vt:lpstr>TABLE OF CONTENTS</vt:lpstr>
      <vt:lpstr>PROJECT DESCRIPTION</vt:lpstr>
      <vt:lpstr>MODULES</vt:lpstr>
      <vt:lpstr>DFD: Level-0</vt:lpstr>
      <vt:lpstr>DFD: Level-1.1</vt:lpstr>
      <vt:lpstr>DFD: Level-1.2</vt:lpstr>
      <vt:lpstr>DEVELOPING ENVIRONMENT</vt:lpstr>
      <vt:lpstr>PRODUCT BACKLOG</vt:lpstr>
      <vt:lpstr>USER STORY</vt:lpstr>
      <vt:lpstr>PROJECT PLAN</vt:lpstr>
      <vt:lpstr>SPRINT BACKLOG PLAN</vt:lpstr>
      <vt:lpstr>SPRINT ACTUAL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Jittu jose</cp:lastModifiedBy>
  <cp:revision>33</cp:revision>
  <dcterms:created xsi:type="dcterms:W3CDTF">2022-01-09T05:59:32Z</dcterms:created>
  <dcterms:modified xsi:type="dcterms:W3CDTF">2022-01-12T09:39:08Z</dcterms:modified>
</cp:coreProperties>
</file>