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notesMasterIdLst>
    <p:notesMasterId r:id="rId22"/>
  </p:notesMasterIdLst>
  <p:sldIdLst>
    <p:sldId id="256" r:id="rId4"/>
    <p:sldId id="257" r:id="rId5"/>
    <p:sldId id="258" r:id="rId6"/>
    <p:sldId id="293" r:id="rId7"/>
    <p:sldId id="267" r:id="rId8"/>
    <p:sldId id="285" r:id="rId9"/>
    <p:sldId id="286" r:id="rId10"/>
    <p:sldId id="287" r:id="rId11"/>
    <p:sldId id="288" r:id="rId12"/>
    <p:sldId id="289" r:id="rId13"/>
    <p:sldId id="290" r:id="rId14"/>
    <p:sldId id="270" r:id="rId15"/>
    <p:sldId id="261" r:id="rId16"/>
    <p:sldId id="291" r:id="rId17"/>
    <p:sldId id="292" r:id="rId18"/>
    <p:sldId id="282" r:id="rId19"/>
    <p:sldId id="272" r:id="rId20"/>
    <p:sldId id="281" r:id="rId21"/>
  </p:sldIdLst>
  <p:sldSz cx="9906000" cy="6858000" type="A4"/>
  <p:notesSz cx="6858000" cy="9144000"/>
  <p:defaultTextStyle>
    <a:defPPr>
      <a:defRPr lang="en-US"/>
    </a:defPPr>
    <a:lvl1pPr marL="0" algn="l" defTabSz="913972" rtl="0" eaLnBrk="1" latinLnBrk="0" hangingPunct="1">
      <a:defRPr sz="1800" kern="1200">
        <a:solidFill>
          <a:schemeClr val="tx1"/>
        </a:solidFill>
        <a:latin typeface="+mn-lt"/>
        <a:ea typeface="+mn-ea"/>
        <a:cs typeface="+mn-cs"/>
      </a:defRPr>
    </a:lvl1pPr>
    <a:lvl2pPr marL="456984"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8" algn="l" defTabSz="913972" rtl="0" eaLnBrk="1" latinLnBrk="0" hangingPunct="1">
      <a:defRPr sz="1800" kern="1200">
        <a:solidFill>
          <a:schemeClr val="tx1"/>
        </a:solidFill>
        <a:latin typeface="+mn-lt"/>
        <a:ea typeface="+mn-ea"/>
        <a:cs typeface="+mn-cs"/>
      </a:defRPr>
    </a:lvl4pPr>
    <a:lvl5pPr marL="1827942" algn="l" defTabSz="913972" rtl="0" eaLnBrk="1" latinLnBrk="0" hangingPunct="1">
      <a:defRPr sz="1800" kern="1200">
        <a:solidFill>
          <a:schemeClr val="tx1"/>
        </a:solidFill>
        <a:latin typeface="+mn-lt"/>
        <a:ea typeface="+mn-ea"/>
        <a:cs typeface="+mn-cs"/>
      </a:defRPr>
    </a:lvl5pPr>
    <a:lvl6pPr marL="2284928" algn="l" defTabSz="913972" rtl="0" eaLnBrk="1" latinLnBrk="0" hangingPunct="1">
      <a:defRPr sz="1800" kern="1200">
        <a:solidFill>
          <a:schemeClr val="tx1"/>
        </a:solidFill>
        <a:latin typeface="+mn-lt"/>
        <a:ea typeface="+mn-ea"/>
        <a:cs typeface="+mn-cs"/>
      </a:defRPr>
    </a:lvl6pPr>
    <a:lvl7pPr marL="2741914" algn="l" defTabSz="913972" rtl="0" eaLnBrk="1" latinLnBrk="0" hangingPunct="1">
      <a:defRPr sz="1800" kern="1200">
        <a:solidFill>
          <a:schemeClr val="tx1"/>
        </a:solidFill>
        <a:latin typeface="+mn-lt"/>
        <a:ea typeface="+mn-ea"/>
        <a:cs typeface="+mn-cs"/>
      </a:defRPr>
    </a:lvl7pPr>
    <a:lvl8pPr marL="3198899" algn="l" defTabSz="913972" rtl="0" eaLnBrk="1" latinLnBrk="0" hangingPunct="1">
      <a:defRPr sz="1800" kern="1200">
        <a:solidFill>
          <a:schemeClr val="tx1"/>
        </a:solidFill>
        <a:latin typeface="+mn-lt"/>
        <a:ea typeface="+mn-ea"/>
        <a:cs typeface="+mn-cs"/>
      </a:defRPr>
    </a:lvl8pPr>
    <a:lvl9pPr marL="3655885" algn="l" defTabSz="91397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753A5-2FDB-4212-94DB-A0A75BCB0CD7}" v="14" dt="2022-01-17T07:17:49.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94660"/>
  </p:normalViewPr>
  <p:slideViewPr>
    <p:cSldViewPr>
      <p:cViewPr>
        <p:scale>
          <a:sx n="106" d="100"/>
          <a:sy n="106" d="100"/>
        </p:scale>
        <p:origin x="-78" y="107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179C1-AC83-44C5-A86A-3230EA8D8608}" type="datetimeFigureOut">
              <a:rPr lang="en-IN" smtClean="0"/>
              <a:pPr/>
              <a:t>16-01-2022</a:t>
            </a:fld>
            <a:endParaRPr lang="en-IN"/>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16AB35-29B9-416D-A802-1D989582B361}" type="slidenum">
              <a:rPr lang="en-IN" smtClean="0"/>
              <a:pPr/>
              <a:t>‹#›</a:t>
            </a:fld>
            <a:endParaRPr lang="en-IN"/>
          </a:p>
        </p:txBody>
      </p:sp>
    </p:spTree>
    <p:extLst>
      <p:ext uri="{BB962C8B-B14F-4D97-AF65-F5344CB8AC3E}">
        <p14:creationId xmlns:p14="http://schemas.microsoft.com/office/powerpoint/2010/main" val="3915974214"/>
      </p:ext>
    </p:extLst>
  </p:cSld>
  <p:clrMap bg1="lt1" tx1="dk1" bg2="lt2" tx2="dk2" accent1="accent1" accent2="accent2" accent3="accent3" accent4="accent4" accent5="accent5" accent6="accent6" hlink="hlink" folHlink="folHlink"/>
  <p:notesStyle>
    <a:lvl1pPr marL="0" algn="l" defTabSz="913972" rtl="0" eaLnBrk="1" latinLnBrk="0" hangingPunct="1">
      <a:defRPr sz="1200" kern="1200">
        <a:solidFill>
          <a:schemeClr val="tx1"/>
        </a:solidFill>
        <a:latin typeface="+mn-lt"/>
        <a:ea typeface="+mn-ea"/>
        <a:cs typeface="+mn-cs"/>
      </a:defRPr>
    </a:lvl1pPr>
    <a:lvl2pPr marL="456984" algn="l" defTabSz="913972" rtl="0" eaLnBrk="1" latinLnBrk="0" hangingPunct="1">
      <a:defRPr sz="1200" kern="1200">
        <a:solidFill>
          <a:schemeClr val="tx1"/>
        </a:solidFill>
        <a:latin typeface="+mn-lt"/>
        <a:ea typeface="+mn-ea"/>
        <a:cs typeface="+mn-cs"/>
      </a:defRPr>
    </a:lvl2pPr>
    <a:lvl3pPr marL="913972" algn="l" defTabSz="913972" rtl="0" eaLnBrk="1" latinLnBrk="0" hangingPunct="1">
      <a:defRPr sz="1200" kern="1200">
        <a:solidFill>
          <a:schemeClr val="tx1"/>
        </a:solidFill>
        <a:latin typeface="+mn-lt"/>
        <a:ea typeface="+mn-ea"/>
        <a:cs typeface="+mn-cs"/>
      </a:defRPr>
    </a:lvl3pPr>
    <a:lvl4pPr marL="1370958" algn="l" defTabSz="913972" rtl="0" eaLnBrk="1" latinLnBrk="0" hangingPunct="1">
      <a:defRPr sz="1200" kern="1200">
        <a:solidFill>
          <a:schemeClr val="tx1"/>
        </a:solidFill>
        <a:latin typeface="+mn-lt"/>
        <a:ea typeface="+mn-ea"/>
        <a:cs typeface="+mn-cs"/>
      </a:defRPr>
    </a:lvl4pPr>
    <a:lvl5pPr marL="1827942" algn="l" defTabSz="913972" rtl="0" eaLnBrk="1" latinLnBrk="0" hangingPunct="1">
      <a:defRPr sz="1200" kern="1200">
        <a:solidFill>
          <a:schemeClr val="tx1"/>
        </a:solidFill>
        <a:latin typeface="+mn-lt"/>
        <a:ea typeface="+mn-ea"/>
        <a:cs typeface="+mn-cs"/>
      </a:defRPr>
    </a:lvl5pPr>
    <a:lvl6pPr marL="2284928" algn="l" defTabSz="913972" rtl="0" eaLnBrk="1" latinLnBrk="0" hangingPunct="1">
      <a:defRPr sz="1200" kern="1200">
        <a:solidFill>
          <a:schemeClr val="tx1"/>
        </a:solidFill>
        <a:latin typeface="+mn-lt"/>
        <a:ea typeface="+mn-ea"/>
        <a:cs typeface="+mn-cs"/>
      </a:defRPr>
    </a:lvl6pPr>
    <a:lvl7pPr marL="2741914" algn="l" defTabSz="913972" rtl="0" eaLnBrk="1" latinLnBrk="0" hangingPunct="1">
      <a:defRPr sz="1200" kern="1200">
        <a:solidFill>
          <a:schemeClr val="tx1"/>
        </a:solidFill>
        <a:latin typeface="+mn-lt"/>
        <a:ea typeface="+mn-ea"/>
        <a:cs typeface="+mn-cs"/>
      </a:defRPr>
    </a:lvl7pPr>
    <a:lvl8pPr marL="3198899" algn="l" defTabSz="913972" rtl="0" eaLnBrk="1" latinLnBrk="0" hangingPunct="1">
      <a:defRPr sz="1200" kern="1200">
        <a:solidFill>
          <a:schemeClr val="tx1"/>
        </a:solidFill>
        <a:latin typeface="+mn-lt"/>
        <a:ea typeface="+mn-ea"/>
        <a:cs typeface="+mn-cs"/>
      </a:defRPr>
    </a:lvl8pPr>
    <a:lvl9pPr marL="3655885" algn="l" defTabSz="91397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3" y="2130448"/>
            <a:ext cx="84201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485914" y="3886202"/>
            <a:ext cx="6934201" cy="1752600"/>
          </a:xfrm>
        </p:spPr>
        <p:txBody>
          <a:bodyPr/>
          <a:lstStyle>
            <a:lvl1pPr marL="0" indent="0" algn="ctr">
              <a:buNone/>
              <a:defRPr>
                <a:solidFill>
                  <a:schemeClr val="tx1">
                    <a:tint val="75000"/>
                  </a:schemeClr>
                </a:solidFill>
              </a:defRPr>
            </a:lvl1pPr>
            <a:lvl2pPr marL="456984" indent="0" algn="ctr">
              <a:buNone/>
              <a:defRPr>
                <a:solidFill>
                  <a:schemeClr val="tx1">
                    <a:tint val="75000"/>
                  </a:schemeClr>
                </a:solidFill>
              </a:defRPr>
            </a:lvl2pPr>
            <a:lvl3pPr marL="913972" indent="0" algn="ctr">
              <a:buNone/>
              <a:defRPr>
                <a:solidFill>
                  <a:schemeClr val="tx1">
                    <a:tint val="75000"/>
                  </a:schemeClr>
                </a:solidFill>
              </a:defRPr>
            </a:lvl3pPr>
            <a:lvl4pPr marL="1370958" indent="0" algn="ctr">
              <a:buNone/>
              <a:defRPr>
                <a:solidFill>
                  <a:schemeClr val="tx1">
                    <a:tint val="75000"/>
                  </a:schemeClr>
                </a:solidFill>
              </a:defRPr>
            </a:lvl4pPr>
            <a:lvl5pPr marL="1827942" indent="0" algn="ctr">
              <a:buNone/>
              <a:defRPr>
                <a:solidFill>
                  <a:schemeClr val="tx1">
                    <a:tint val="75000"/>
                  </a:schemeClr>
                </a:solidFill>
              </a:defRPr>
            </a:lvl5pPr>
            <a:lvl6pPr marL="2284928" indent="0" algn="ctr">
              <a:buNone/>
              <a:defRPr>
                <a:solidFill>
                  <a:schemeClr val="tx1">
                    <a:tint val="75000"/>
                  </a:schemeClr>
                </a:solidFill>
              </a:defRPr>
            </a:lvl6pPr>
            <a:lvl7pPr marL="2741914" indent="0" algn="ctr">
              <a:buNone/>
              <a:defRPr>
                <a:solidFill>
                  <a:schemeClr val="tx1">
                    <a:tint val="75000"/>
                  </a:schemeClr>
                </a:solidFill>
              </a:defRPr>
            </a:lvl7pPr>
            <a:lvl8pPr marL="3198899" indent="0" algn="ctr">
              <a:buNone/>
              <a:defRPr>
                <a:solidFill>
                  <a:schemeClr val="tx1">
                    <a:tint val="75000"/>
                  </a:schemeClr>
                </a:solidFill>
              </a:defRPr>
            </a:lvl8pPr>
            <a:lvl9pPr marL="3655885"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139772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409837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60" y="274659"/>
            <a:ext cx="2228851"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95304" y="27465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1482934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5539"/>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329888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3892688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80" y="1709742"/>
            <a:ext cx="8543925" cy="2852737"/>
          </a:xfrm>
        </p:spPr>
        <p:txBody>
          <a:bodyPr anchor="b"/>
          <a:lstStyle>
            <a:lvl1pPr>
              <a:defRPr sz="5539"/>
            </a:lvl1pPr>
          </a:lstStyle>
          <a:p>
            <a:r>
              <a:rPr lang="en-US"/>
              <a:t>Click to edit Master title style</a:t>
            </a:r>
            <a:endParaRPr lang="en-US" dirty="0"/>
          </a:p>
        </p:txBody>
      </p:sp>
      <p:sp>
        <p:nvSpPr>
          <p:cNvPr id="3" name="Text Placeholder 2"/>
          <p:cNvSpPr>
            <a:spLocks noGrp="1"/>
          </p:cNvSpPr>
          <p:nvPr>
            <p:ph type="body" idx="1"/>
          </p:nvPr>
        </p:nvSpPr>
        <p:spPr>
          <a:xfrm>
            <a:off x="675880" y="4589467"/>
            <a:ext cx="8543925" cy="1500187"/>
          </a:xfrm>
        </p:spPr>
        <p:txBody>
          <a:bodyPr/>
          <a:lstStyle>
            <a:lvl1pPr marL="0" indent="0">
              <a:buNone/>
              <a:defRPr sz="2215">
                <a:solidFill>
                  <a:schemeClr val="tx1"/>
                </a:solidFill>
              </a:defRPr>
            </a:lvl1pPr>
            <a:lvl2pPr marL="422041" indent="0">
              <a:buNone/>
              <a:defRPr sz="1846">
                <a:solidFill>
                  <a:schemeClr val="tx1">
                    <a:tint val="75000"/>
                  </a:schemeClr>
                </a:solidFill>
              </a:defRPr>
            </a:lvl2pPr>
            <a:lvl3pPr marL="844083" indent="0">
              <a:buNone/>
              <a:defRPr sz="1662">
                <a:solidFill>
                  <a:schemeClr val="tx1">
                    <a:tint val="75000"/>
                  </a:schemeClr>
                </a:solidFill>
              </a:defRPr>
            </a:lvl3pPr>
            <a:lvl4pPr marL="1266124" indent="0">
              <a:buNone/>
              <a:defRPr sz="1477">
                <a:solidFill>
                  <a:schemeClr val="tx1">
                    <a:tint val="75000"/>
                  </a:schemeClr>
                </a:solidFill>
              </a:defRPr>
            </a:lvl4pPr>
            <a:lvl5pPr marL="1688165" indent="0">
              <a:buNone/>
              <a:defRPr sz="1477">
                <a:solidFill>
                  <a:schemeClr val="tx1">
                    <a:tint val="75000"/>
                  </a:schemeClr>
                </a:solidFill>
              </a:defRPr>
            </a:lvl5pPr>
            <a:lvl6pPr marL="2110207" indent="0">
              <a:buNone/>
              <a:defRPr sz="1477">
                <a:solidFill>
                  <a:schemeClr val="tx1">
                    <a:tint val="75000"/>
                  </a:schemeClr>
                </a:solidFill>
              </a:defRPr>
            </a:lvl6pPr>
            <a:lvl7pPr marL="2532248" indent="0">
              <a:buNone/>
              <a:defRPr sz="1477">
                <a:solidFill>
                  <a:schemeClr val="tx1">
                    <a:tint val="75000"/>
                  </a:schemeClr>
                </a:solidFill>
              </a:defRPr>
            </a:lvl7pPr>
            <a:lvl8pPr marL="2954289" indent="0">
              <a:buNone/>
              <a:defRPr sz="1477">
                <a:solidFill>
                  <a:schemeClr val="tx1">
                    <a:tint val="75000"/>
                  </a:schemeClr>
                </a:solidFill>
              </a:defRPr>
            </a:lvl8pPr>
            <a:lvl9pPr marL="3376331" indent="0">
              <a:buNone/>
              <a:defRPr sz="147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3410509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1990289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9" y="365129"/>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2414475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1104437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3875153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9" y="457200"/>
            <a:ext cx="3194943" cy="1600200"/>
          </a:xfrm>
        </p:spPr>
        <p:txBody>
          <a:bodyPr anchor="b"/>
          <a:lstStyle>
            <a:lvl1pPr>
              <a:defRPr sz="2954"/>
            </a:lvl1pPr>
          </a:lstStyle>
          <a:p>
            <a:r>
              <a:rPr lang="en-US"/>
              <a:t>Click to edit Master title style</a:t>
            </a:r>
            <a:endParaRPr lang="en-US" dirty="0"/>
          </a:p>
        </p:txBody>
      </p:sp>
      <p:sp>
        <p:nvSpPr>
          <p:cNvPr id="3" name="Content Placeholder 2"/>
          <p:cNvSpPr>
            <a:spLocks noGrp="1"/>
          </p:cNvSpPr>
          <p:nvPr>
            <p:ph idx="1"/>
          </p:nvPr>
        </p:nvSpPr>
        <p:spPr>
          <a:xfrm>
            <a:off x="4211340" y="987429"/>
            <a:ext cx="5014913" cy="4873625"/>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9" y="2057400"/>
            <a:ext cx="3194943"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en-US"/>
              <a:t>Click to edit Master text styles</a:t>
            </a:r>
          </a:p>
        </p:txBody>
      </p:sp>
      <p:sp>
        <p:nvSpPr>
          <p:cNvPr id="5" name="Date Placeholder 4"/>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346843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2141343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9" y="457200"/>
            <a:ext cx="3194943" cy="1600200"/>
          </a:xfrm>
        </p:spPr>
        <p:txBody>
          <a:bodyPr anchor="b"/>
          <a:lstStyle>
            <a:lvl1pPr>
              <a:defRPr sz="2954"/>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9"/>
            <a:ext cx="5014913" cy="4873625"/>
          </a:xfrm>
        </p:spPr>
        <p:txBody>
          <a:bodyPr anchor="t"/>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a:t>Click icon to add picture</a:t>
            </a:r>
            <a:endParaRPr lang="en-US" dirty="0"/>
          </a:p>
        </p:txBody>
      </p:sp>
      <p:sp>
        <p:nvSpPr>
          <p:cNvPr id="4" name="Text Placeholder 3"/>
          <p:cNvSpPr>
            <a:spLocks noGrp="1"/>
          </p:cNvSpPr>
          <p:nvPr>
            <p:ph type="body" sz="half" idx="2"/>
          </p:nvPr>
        </p:nvSpPr>
        <p:spPr>
          <a:xfrm>
            <a:off x="682329" y="2057400"/>
            <a:ext cx="3194943"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en-US"/>
              <a:t>Click to edit Master text styles</a:t>
            </a:r>
          </a:p>
        </p:txBody>
      </p:sp>
      <p:sp>
        <p:nvSpPr>
          <p:cNvPr id="5" name="Date Placeholder 4"/>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75055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670873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9"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1241503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9410700" y="5638800"/>
            <a:ext cx="4953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9" name="Rectangle 8"/>
          <p:cNvSpPr/>
          <p:nvPr/>
        </p:nvSpPr>
        <p:spPr bwMode="gray">
          <a:xfrm>
            <a:off x="9163050" y="5638800"/>
            <a:ext cx="24765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0" name="Rectangle 9"/>
          <p:cNvSpPr/>
          <p:nvPr/>
        </p:nvSpPr>
        <p:spPr bwMode="ltGray">
          <a:xfrm>
            <a:off x="990601" y="0"/>
            <a:ext cx="49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1" name="Rectangle 10"/>
          <p:cNvSpPr/>
          <p:nvPr/>
        </p:nvSpPr>
        <p:spPr bwMode="gray">
          <a:xfrm>
            <a:off x="1" y="0"/>
            <a:ext cx="990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2" name="Rectangle 11"/>
          <p:cNvSpPr/>
          <p:nvPr/>
        </p:nvSpPr>
        <p:spPr bwMode="ltGray">
          <a:xfrm>
            <a:off x="0" y="5638800"/>
            <a:ext cx="9906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cxnSp>
        <p:nvCxnSpPr>
          <p:cNvPr id="13" name="Straight Connector 12"/>
          <p:cNvCxnSpPr/>
          <p:nvPr/>
        </p:nvCxnSpPr>
        <p:spPr bwMode="white">
          <a:xfrm>
            <a:off x="9405750"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988381"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cxnSp>
        <p:nvCxnSpPr>
          <p:cNvPr id="15" name="Straight Connector 14"/>
          <p:cNvCxnSpPr/>
          <p:nvPr/>
        </p:nvCxnSpPr>
        <p:spPr bwMode="white">
          <a:xfrm>
            <a:off x="9906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1" y="5631204"/>
            <a:ext cx="14859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24684" y="6032500"/>
            <a:ext cx="482092"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91448" tIns="45724" rIns="91448" bIns="45724" numCol="1" anchor="t" anchorCtr="0" compatLnSpc="1">
            <a:prstTxWarp prst="textNoShape">
              <a:avLst/>
            </a:prstTxWarp>
          </a:bodyPr>
          <a:lstStyle/>
          <a:p>
            <a:endParaRPr sz="1350"/>
          </a:p>
        </p:txBody>
      </p:sp>
      <p:sp>
        <p:nvSpPr>
          <p:cNvPr id="2" name="Title 1"/>
          <p:cNvSpPr>
            <a:spLocks noGrp="1"/>
          </p:cNvSpPr>
          <p:nvPr>
            <p:ph type="ctrTitle"/>
          </p:nvPr>
        </p:nvSpPr>
        <p:spPr>
          <a:xfrm>
            <a:off x="1973808" y="1600202"/>
            <a:ext cx="6769100" cy="2680127"/>
          </a:xfrm>
        </p:spPr>
        <p:txBody>
          <a:bodyPr>
            <a:noAutofit/>
          </a:bodyPr>
          <a:lstStyle>
            <a:lvl1pPr>
              <a:defRPr sz="4051"/>
            </a:lvl1pPr>
          </a:lstStyle>
          <a:p>
            <a:r>
              <a:rPr lang="en-US"/>
              <a:t>Click to edit Master title style</a:t>
            </a:r>
            <a:endParaRPr/>
          </a:p>
        </p:txBody>
      </p:sp>
      <p:sp>
        <p:nvSpPr>
          <p:cNvPr id="3" name="Subtitle 2"/>
          <p:cNvSpPr>
            <a:spLocks noGrp="1"/>
          </p:cNvSpPr>
          <p:nvPr>
            <p:ph type="subTitle" idx="1"/>
          </p:nvPr>
        </p:nvSpPr>
        <p:spPr>
          <a:xfrm>
            <a:off x="1973807" y="4344917"/>
            <a:ext cx="6108700" cy="1116085"/>
          </a:xfrm>
        </p:spPr>
        <p:txBody>
          <a:bodyPr>
            <a:normAutofit/>
          </a:bodyPr>
          <a:lstStyle>
            <a:lvl1pPr marL="0" indent="0" algn="l">
              <a:spcBef>
                <a:spcPts val="0"/>
              </a:spcBef>
              <a:buNone/>
              <a:defRPr sz="2401">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1/16/2022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8668717" y="6356353"/>
            <a:ext cx="495300"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52474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pPr/>
              <a:t>1/16/2022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135690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9410700" y="5638800"/>
            <a:ext cx="4953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0" name="Rectangle 19"/>
          <p:cNvSpPr/>
          <p:nvPr/>
        </p:nvSpPr>
        <p:spPr bwMode="gray">
          <a:xfrm>
            <a:off x="9163050" y="5638800"/>
            <a:ext cx="24765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4" name="Rectangle 23"/>
          <p:cNvSpPr/>
          <p:nvPr/>
        </p:nvSpPr>
        <p:spPr bwMode="gray">
          <a:xfrm>
            <a:off x="988381" y="5638800"/>
            <a:ext cx="4953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1" name="Rectangle 20"/>
          <p:cNvSpPr/>
          <p:nvPr/>
        </p:nvSpPr>
        <p:spPr bwMode="ltGray">
          <a:xfrm>
            <a:off x="0" y="5638800"/>
            <a:ext cx="9906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cxnSp>
        <p:nvCxnSpPr>
          <p:cNvPr id="22" name="Straight Connector 21"/>
          <p:cNvCxnSpPr/>
          <p:nvPr/>
        </p:nvCxnSpPr>
        <p:spPr bwMode="white">
          <a:xfrm>
            <a:off x="9405750"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988381"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8" name="Pi"/>
          <p:cNvSpPr>
            <a:spLocks/>
          </p:cNvSpPr>
          <p:nvPr/>
        </p:nvSpPr>
        <p:spPr bwMode="white">
          <a:xfrm>
            <a:off x="224684" y="6032500"/>
            <a:ext cx="482092"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91448" tIns="45724" rIns="91448" bIns="45724" numCol="1" anchor="t" anchorCtr="0" compatLnSpc="1">
            <a:prstTxWarp prst="textNoShape">
              <a:avLst/>
            </a:prstTxWarp>
          </a:bodyPr>
          <a:lstStyle/>
          <a:p>
            <a:endParaRPr sz="1350"/>
          </a:p>
        </p:txBody>
      </p:sp>
      <p:cxnSp>
        <p:nvCxnSpPr>
          <p:cNvPr id="23" name="Straight Connector 22"/>
          <p:cNvCxnSpPr/>
          <p:nvPr/>
        </p:nvCxnSpPr>
        <p:spPr bwMode="white">
          <a:xfrm>
            <a:off x="98838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9410700" y="0"/>
            <a:ext cx="4953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7" name="Rectangle 26"/>
          <p:cNvSpPr/>
          <p:nvPr/>
        </p:nvSpPr>
        <p:spPr bwMode="gray">
          <a:xfrm>
            <a:off x="9163050" y="0"/>
            <a:ext cx="24765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8" name="Rectangle 27"/>
          <p:cNvSpPr/>
          <p:nvPr/>
        </p:nvSpPr>
        <p:spPr bwMode="gray">
          <a:xfrm>
            <a:off x="990601" y="0"/>
            <a:ext cx="4953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9" name="Rectangle 28"/>
          <p:cNvSpPr/>
          <p:nvPr/>
        </p:nvSpPr>
        <p:spPr>
          <a:xfrm>
            <a:off x="-1" y="0"/>
            <a:ext cx="990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0" name="Rectangle 29"/>
          <p:cNvSpPr/>
          <p:nvPr/>
        </p:nvSpPr>
        <p:spPr bwMode="ltGray">
          <a:xfrm>
            <a:off x="0" y="0"/>
            <a:ext cx="9906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cxnSp>
        <p:nvCxnSpPr>
          <p:cNvPr id="31" name="Straight Connector 30"/>
          <p:cNvCxnSpPr/>
          <p:nvPr/>
        </p:nvCxnSpPr>
        <p:spPr bwMode="white">
          <a:xfrm>
            <a:off x="9405750"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98838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cxnSp>
        <p:nvCxnSpPr>
          <p:cNvPr id="33" name="Straight Connector 32"/>
          <p:cNvCxnSpPr/>
          <p:nvPr/>
        </p:nvCxnSpPr>
        <p:spPr bwMode="white">
          <a:xfrm>
            <a:off x="9906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99212" y="1600201"/>
            <a:ext cx="6731911" cy="2654064"/>
          </a:xfrm>
        </p:spPr>
        <p:txBody>
          <a:bodyPr anchor="b">
            <a:normAutofit/>
          </a:bodyPr>
          <a:lstStyle>
            <a:lvl1pPr algn="l">
              <a:defRPr sz="4051" b="0" cap="none" baseline="0"/>
            </a:lvl1pPr>
          </a:lstStyle>
          <a:p>
            <a:r>
              <a:rPr lang="en-US"/>
              <a:t>Click to edit Master title style</a:t>
            </a:r>
            <a:endParaRPr/>
          </a:p>
        </p:txBody>
      </p:sp>
      <p:sp>
        <p:nvSpPr>
          <p:cNvPr id="3" name="Text Placeholder 2"/>
          <p:cNvSpPr>
            <a:spLocks noGrp="1"/>
          </p:cNvSpPr>
          <p:nvPr>
            <p:ph type="body" idx="1"/>
          </p:nvPr>
        </p:nvSpPr>
        <p:spPr>
          <a:xfrm>
            <a:off x="1299213" y="4259998"/>
            <a:ext cx="5904043" cy="1150203"/>
          </a:xfrm>
        </p:spPr>
        <p:txBody>
          <a:bodyPr anchor="t">
            <a:normAutofit/>
          </a:bodyPr>
          <a:lstStyle>
            <a:lvl1pPr marL="0" indent="0">
              <a:spcBef>
                <a:spcPts val="0"/>
              </a:spcBef>
              <a:buNone/>
              <a:defRPr sz="2401">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1/16/2022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8668846" y="6356353"/>
            <a:ext cx="495300"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0422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5004" y="1600200"/>
            <a:ext cx="3912870" cy="4572000"/>
          </a:xfrm>
        </p:spPr>
        <p:txBody>
          <a:bodyPr/>
          <a:lstStyle>
            <a:lvl1pPr>
              <a:defRPr sz="2101"/>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332730" y="1600200"/>
            <a:ext cx="3912870" cy="4572000"/>
          </a:xfrm>
        </p:spPr>
        <p:txBody>
          <a:bodyPr/>
          <a:lstStyle>
            <a:lvl1pPr>
              <a:defRPr sz="2101"/>
            </a:lvl1pPr>
            <a:lvl2pPr>
              <a:defRPr sz="1800"/>
            </a:lvl2pPr>
            <a:lvl3pPr>
              <a:defRPr sz="1500"/>
            </a:lvl3pPr>
            <a:lvl4pPr>
              <a:defRPr sz="1350"/>
            </a:lvl4pPr>
            <a:lvl5pPr>
              <a:defRPr sz="1350"/>
            </a:lvl5pPr>
            <a:lvl6pPr>
              <a:defRPr sz="1350" baseline="0"/>
            </a:lvl6pPr>
            <a:lvl7pPr>
              <a:defRPr sz="1350" baseline="0"/>
            </a:lvl7pPr>
            <a:lvl8pPr>
              <a:defRPr sz="1350" baseline="0"/>
            </a:lvl8pPr>
            <a:lvl9pPr>
              <a:defRPr sz="135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pPr/>
              <a:t>1/16/2022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122795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5005" y="1499616"/>
            <a:ext cx="3916366" cy="938784"/>
          </a:xfrm>
        </p:spPr>
        <p:txBody>
          <a:bodyPr anchor="b">
            <a:noAutofit/>
          </a:bodyPr>
          <a:lstStyle>
            <a:lvl1pPr marL="0" indent="0">
              <a:spcBef>
                <a:spcPts val="0"/>
              </a:spcBef>
              <a:buNone/>
              <a:defRPr sz="1800" b="0" cap="all" baseline="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Click to edit Master text styles</a:t>
            </a:r>
          </a:p>
        </p:txBody>
      </p:sp>
      <p:sp>
        <p:nvSpPr>
          <p:cNvPr id="4" name="Content Placeholder 3"/>
          <p:cNvSpPr>
            <a:spLocks noGrp="1"/>
          </p:cNvSpPr>
          <p:nvPr>
            <p:ph sz="half" idx="2"/>
          </p:nvPr>
        </p:nvSpPr>
        <p:spPr>
          <a:xfrm>
            <a:off x="1295004" y="2514708"/>
            <a:ext cx="3912870" cy="3657493"/>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5329235" y="1499616"/>
            <a:ext cx="3916366" cy="938784"/>
          </a:xfrm>
        </p:spPr>
        <p:txBody>
          <a:bodyPr anchor="b">
            <a:noAutofit/>
          </a:bodyPr>
          <a:lstStyle>
            <a:lvl1pPr marL="0" indent="0">
              <a:spcBef>
                <a:spcPts val="0"/>
              </a:spcBef>
              <a:buNone/>
              <a:defRPr sz="1800" b="0" cap="all" baseline="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29235" y="2514600"/>
            <a:ext cx="3916366" cy="3655568"/>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pPr/>
              <a:t>1/16/2022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329338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pPr/>
              <a:t>1/16/2022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162434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508952" y="0"/>
            <a:ext cx="2476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6" name="Rectangle 5"/>
          <p:cNvSpPr/>
          <p:nvPr/>
        </p:nvSpPr>
        <p:spPr bwMode="gray">
          <a:xfrm>
            <a:off x="0" y="0"/>
            <a:ext cx="4953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cxnSp>
        <p:nvCxnSpPr>
          <p:cNvPr id="7" name="Straight Connector 6"/>
          <p:cNvCxnSpPr/>
          <p:nvPr/>
        </p:nvCxnSpPr>
        <p:spPr bwMode="white">
          <a:xfrm>
            <a:off x="501560"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915400" y="0"/>
            <a:ext cx="749825"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9" name="Rectangle 8"/>
          <p:cNvSpPr/>
          <p:nvPr/>
        </p:nvSpPr>
        <p:spPr bwMode="black">
          <a:xfrm>
            <a:off x="9665225" y="0"/>
            <a:ext cx="24765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2" name="Date Placeholder 1"/>
          <p:cNvSpPr>
            <a:spLocks noGrp="1"/>
          </p:cNvSpPr>
          <p:nvPr>
            <p:ph type="dt" sz="half" idx="10"/>
          </p:nvPr>
        </p:nvSpPr>
        <p:spPr/>
        <p:txBody>
          <a:bodyPr/>
          <a:lstStyle/>
          <a:p>
            <a:fld id="{C2C6F8EA-316C-41DE-B9A4-EDCC3A85ED9A}" type="datetimeFigureOut">
              <a:rPr lang="en-US"/>
              <a:pPr/>
              <a:t>1/16/2022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243904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9" y="4406917"/>
            <a:ext cx="84201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82509" y="2906732"/>
            <a:ext cx="8420100" cy="1500187"/>
          </a:xfrm>
        </p:spPr>
        <p:txBody>
          <a:bodyPr anchor="b"/>
          <a:lstStyle>
            <a:lvl1pPr marL="0" indent="0">
              <a:buNone/>
              <a:defRPr sz="1900">
                <a:solidFill>
                  <a:schemeClr val="tx1">
                    <a:tint val="75000"/>
                  </a:schemeClr>
                </a:solidFill>
              </a:defRPr>
            </a:lvl1pPr>
            <a:lvl2pPr marL="456984" indent="0">
              <a:buNone/>
              <a:defRPr sz="1800">
                <a:solidFill>
                  <a:schemeClr val="tx1">
                    <a:tint val="75000"/>
                  </a:schemeClr>
                </a:solidFill>
              </a:defRPr>
            </a:lvl2pPr>
            <a:lvl3pPr marL="913972" indent="0">
              <a:buNone/>
              <a:defRPr sz="1600">
                <a:solidFill>
                  <a:schemeClr val="tx1">
                    <a:tint val="75000"/>
                  </a:schemeClr>
                </a:solidFill>
              </a:defRPr>
            </a:lvl3pPr>
            <a:lvl4pPr marL="1370958" indent="0">
              <a:buNone/>
              <a:defRPr sz="1500">
                <a:solidFill>
                  <a:schemeClr val="tx1">
                    <a:tint val="75000"/>
                  </a:schemeClr>
                </a:solidFill>
              </a:defRPr>
            </a:lvl4pPr>
            <a:lvl5pPr marL="1827942" indent="0">
              <a:buNone/>
              <a:defRPr sz="1500">
                <a:solidFill>
                  <a:schemeClr val="tx1">
                    <a:tint val="75000"/>
                  </a:schemeClr>
                </a:solidFill>
              </a:defRPr>
            </a:lvl5pPr>
            <a:lvl6pPr marL="2284928" indent="0">
              <a:buNone/>
              <a:defRPr sz="1500">
                <a:solidFill>
                  <a:schemeClr val="tx1">
                    <a:tint val="75000"/>
                  </a:schemeClr>
                </a:solidFill>
              </a:defRPr>
            </a:lvl6pPr>
            <a:lvl7pPr marL="2741914" indent="0">
              <a:buNone/>
              <a:defRPr sz="1500">
                <a:solidFill>
                  <a:schemeClr val="tx1">
                    <a:tint val="75000"/>
                  </a:schemeClr>
                </a:solidFill>
              </a:defRPr>
            </a:lvl7pPr>
            <a:lvl8pPr marL="3198899" indent="0">
              <a:buNone/>
              <a:defRPr sz="1500">
                <a:solidFill>
                  <a:schemeClr val="tx1">
                    <a:tint val="75000"/>
                  </a:schemeClr>
                </a:solidFill>
              </a:defRPr>
            </a:lvl8pPr>
            <a:lvl9pPr marL="3655885"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6772688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505338" y="0"/>
            <a:ext cx="33708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9" name="Rectangle 8"/>
          <p:cNvSpPr/>
          <p:nvPr/>
        </p:nvSpPr>
        <p:spPr bwMode="ltGray">
          <a:xfrm>
            <a:off x="0" y="0"/>
            <a:ext cx="4953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cxnSp>
        <p:nvCxnSpPr>
          <p:cNvPr id="10" name="Straight Connector 9"/>
          <p:cNvCxnSpPr/>
          <p:nvPr/>
        </p:nvCxnSpPr>
        <p:spPr bwMode="white">
          <a:xfrm>
            <a:off x="50533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9658350" y="0"/>
            <a:ext cx="24765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2" name="Title 1"/>
          <p:cNvSpPr>
            <a:spLocks noGrp="1"/>
          </p:cNvSpPr>
          <p:nvPr>
            <p:ph type="title"/>
          </p:nvPr>
        </p:nvSpPr>
        <p:spPr bwMode="white">
          <a:xfrm>
            <a:off x="873047" y="381000"/>
            <a:ext cx="2676603" cy="1371600"/>
          </a:xfrm>
        </p:spPr>
        <p:txBody>
          <a:bodyPr anchor="b">
            <a:normAutofit/>
          </a:bodyPr>
          <a:lstStyle>
            <a:lvl1pPr algn="l">
              <a:defRPr sz="2101"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210050" y="482600"/>
            <a:ext cx="5035550" cy="5689600"/>
          </a:xfrm>
        </p:spPr>
        <p:txBody>
          <a:bodyPr>
            <a:normAutofit/>
          </a:bodyPr>
          <a:lstStyle>
            <a:lvl1pPr>
              <a:defRPr sz="2101"/>
            </a:lvl1pPr>
            <a:lvl2pPr>
              <a:defRPr sz="1800"/>
            </a:lvl2pPr>
            <a:lvl3pPr>
              <a:defRPr sz="1500"/>
            </a:lvl3pPr>
            <a:lvl4pPr>
              <a:defRPr sz="1350"/>
            </a:lvl4pPr>
            <a:lvl5pPr>
              <a:defRPr sz="1350"/>
            </a:lvl5pPr>
            <a:lvl6pPr>
              <a:defRPr sz="1350"/>
            </a:lvl6pPr>
            <a:lvl7pPr>
              <a:defRPr sz="1350"/>
            </a:lvl7pPr>
            <a:lvl8pPr>
              <a:defRPr sz="1350" baseline="0"/>
            </a:lvl8pPr>
            <a:lvl9pPr>
              <a:defRPr sz="135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873047" y="1828800"/>
            <a:ext cx="2676603" cy="4343400"/>
          </a:xfrm>
        </p:spPr>
        <p:txBody>
          <a:bodyPr>
            <a:normAutofit/>
          </a:bodyPr>
          <a:lstStyle>
            <a:lvl1pPr marL="0" indent="0">
              <a:buNone/>
              <a:defRPr sz="1500">
                <a:solidFill>
                  <a:schemeClr val="bg1"/>
                </a:solidFill>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pPr/>
              <a:t>1/16/2022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230339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4953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8" name="Rectangle 7"/>
          <p:cNvSpPr/>
          <p:nvPr/>
        </p:nvSpPr>
        <p:spPr bwMode="black">
          <a:xfrm>
            <a:off x="9658350" y="0"/>
            <a:ext cx="24765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9" name="Rectangle 8"/>
          <p:cNvSpPr/>
          <p:nvPr/>
        </p:nvSpPr>
        <p:spPr bwMode="ltGray">
          <a:xfrm>
            <a:off x="3962400" y="0"/>
            <a:ext cx="5702825"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2" name="Title 1"/>
          <p:cNvSpPr>
            <a:spLocks noGrp="1"/>
          </p:cNvSpPr>
          <p:nvPr>
            <p:ph type="title"/>
          </p:nvPr>
        </p:nvSpPr>
        <p:spPr>
          <a:xfrm>
            <a:off x="873047" y="381000"/>
            <a:ext cx="2676603" cy="1371600"/>
          </a:xfrm>
        </p:spPr>
        <p:txBody>
          <a:bodyPr anchor="b">
            <a:normAutofit/>
          </a:bodyPr>
          <a:lstStyle>
            <a:lvl1pPr algn="l">
              <a:defRPr sz="2101"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4210050" y="482600"/>
            <a:ext cx="5035550" cy="5689600"/>
          </a:xfrm>
          <a:ln w="19050">
            <a:solidFill>
              <a:schemeClr val="bg1"/>
            </a:solidFill>
          </a:ln>
        </p:spPr>
        <p:txBody>
          <a:bodyPr>
            <a:normAutofit/>
          </a:bodyPr>
          <a:lstStyle>
            <a:lvl1pPr marL="0" indent="0">
              <a:buNone/>
              <a:defRPr sz="2101" baseline="0">
                <a:solidFill>
                  <a:schemeClr val="tx2"/>
                </a:solidFill>
              </a:defRPr>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dirty="0"/>
          </a:p>
        </p:txBody>
      </p:sp>
      <p:sp>
        <p:nvSpPr>
          <p:cNvPr id="4" name="Text Placeholder 3"/>
          <p:cNvSpPr>
            <a:spLocks noGrp="1"/>
          </p:cNvSpPr>
          <p:nvPr>
            <p:ph type="body" sz="half" idx="2"/>
          </p:nvPr>
        </p:nvSpPr>
        <p:spPr>
          <a:xfrm>
            <a:off x="873047" y="1828800"/>
            <a:ext cx="2676603" cy="4343400"/>
          </a:xfrm>
        </p:spPr>
        <p:txBody>
          <a:bodyPr>
            <a:normAutofit/>
          </a:bodyPr>
          <a:lstStyle>
            <a:lvl1pPr marL="0" indent="0">
              <a:buNone/>
              <a:defRPr sz="1500">
                <a:solidFill>
                  <a:schemeClr val="tx1"/>
                </a:solidFill>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1/16/2022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9654906"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7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1/16/2022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139764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9658350" y="0"/>
            <a:ext cx="24765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8" name="Rectangle 7"/>
          <p:cNvSpPr/>
          <p:nvPr/>
        </p:nvSpPr>
        <p:spPr bwMode="ltGray">
          <a:xfrm>
            <a:off x="501560" y="0"/>
            <a:ext cx="49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9" name="Rectangle 8"/>
          <p:cNvSpPr/>
          <p:nvPr/>
        </p:nvSpPr>
        <p:spPr bwMode="gray">
          <a:xfrm>
            <a:off x="0" y="0"/>
            <a:ext cx="4953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0" name="Rectangle 9"/>
          <p:cNvSpPr/>
          <p:nvPr/>
        </p:nvSpPr>
        <p:spPr bwMode="black">
          <a:xfrm>
            <a:off x="501560" y="736219"/>
            <a:ext cx="4953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cxnSp>
        <p:nvCxnSpPr>
          <p:cNvPr id="11" name="Straight Connector 10"/>
          <p:cNvCxnSpPr/>
          <p:nvPr/>
        </p:nvCxnSpPr>
        <p:spPr bwMode="white">
          <a:xfrm>
            <a:off x="501560" y="736219"/>
            <a:ext cx="495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501560" y="1345819"/>
            <a:ext cx="495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83021" y="925643"/>
            <a:ext cx="336023" cy="23901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68598" tIns="34299" rIns="68598" bIns="34299" numCol="1" anchor="t" anchorCtr="0" compatLnSpc="1">
            <a:prstTxWarp prst="textNoShape">
              <a:avLst/>
            </a:prstTxWarp>
          </a:bodyPr>
          <a:lstStyle/>
          <a:p>
            <a:endParaRPr sz="1350"/>
          </a:p>
        </p:txBody>
      </p:sp>
      <p:cxnSp>
        <p:nvCxnSpPr>
          <p:cNvPr id="14" name="Straight Connector 13"/>
          <p:cNvCxnSpPr/>
          <p:nvPr/>
        </p:nvCxnSpPr>
        <p:spPr bwMode="white">
          <a:xfrm>
            <a:off x="501560"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7801716" y="685800"/>
            <a:ext cx="1452744"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9212" y="685800"/>
            <a:ext cx="637864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1/16/2022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332465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95300" y="1600217"/>
            <a:ext cx="4375150" cy="4525963"/>
          </a:xfrm>
        </p:spPr>
        <p:txBody>
          <a:bodyPr/>
          <a:lstStyle>
            <a:lvl1pPr>
              <a:defRPr sz="2800"/>
            </a:lvl1pPr>
            <a:lvl2pPr>
              <a:defRPr sz="24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035553" y="1600217"/>
            <a:ext cx="4375150" cy="4525963"/>
          </a:xfrm>
        </p:spPr>
        <p:txBody>
          <a:bodyPr/>
          <a:lstStyle>
            <a:lvl1pPr>
              <a:defRPr sz="2800"/>
            </a:lvl1pPr>
            <a:lvl2pPr>
              <a:defRPr sz="24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256830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95310" y="1535113"/>
            <a:ext cx="4376869" cy="639762"/>
          </a:xfrm>
        </p:spPr>
        <p:txBody>
          <a:bodyPr anchor="b"/>
          <a:lstStyle>
            <a:lvl1pPr marL="0" indent="0">
              <a:buNone/>
              <a:defRPr sz="2400" b="1"/>
            </a:lvl1pPr>
            <a:lvl2pPr marL="456984" indent="0">
              <a:buNone/>
              <a:defRPr sz="1900" b="1"/>
            </a:lvl2pPr>
            <a:lvl3pPr marL="913972" indent="0">
              <a:buNone/>
              <a:defRPr sz="1800" b="1"/>
            </a:lvl3pPr>
            <a:lvl4pPr marL="1370958" indent="0">
              <a:buNone/>
              <a:defRPr sz="1600" b="1"/>
            </a:lvl4pPr>
            <a:lvl5pPr marL="1827942" indent="0">
              <a:buNone/>
              <a:defRPr sz="1600" b="1"/>
            </a:lvl5pPr>
            <a:lvl6pPr marL="2284928" indent="0">
              <a:buNone/>
              <a:defRPr sz="1600" b="1"/>
            </a:lvl6pPr>
            <a:lvl7pPr marL="2741914" indent="0">
              <a:buNone/>
              <a:defRPr sz="1600" b="1"/>
            </a:lvl7pPr>
            <a:lvl8pPr marL="3198899" indent="0">
              <a:buNone/>
              <a:defRPr sz="1600" b="1"/>
            </a:lvl8pPr>
            <a:lvl9pPr marL="3655885"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10" y="2174877"/>
            <a:ext cx="4376869" cy="3951288"/>
          </a:xfrm>
        </p:spPr>
        <p:txBody>
          <a:bodyPr/>
          <a:lstStyle>
            <a:lvl1pPr>
              <a:defRPr sz="24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032123" y="1535113"/>
            <a:ext cx="4378591" cy="639762"/>
          </a:xfrm>
        </p:spPr>
        <p:txBody>
          <a:bodyPr anchor="b"/>
          <a:lstStyle>
            <a:lvl1pPr marL="0" indent="0">
              <a:buNone/>
              <a:defRPr sz="2400" b="1"/>
            </a:lvl1pPr>
            <a:lvl2pPr marL="456984" indent="0">
              <a:buNone/>
              <a:defRPr sz="1900" b="1"/>
            </a:lvl2pPr>
            <a:lvl3pPr marL="913972" indent="0">
              <a:buNone/>
              <a:defRPr sz="1800" b="1"/>
            </a:lvl3pPr>
            <a:lvl4pPr marL="1370958" indent="0">
              <a:buNone/>
              <a:defRPr sz="1600" b="1"/>
            </a:lvl4pPr>
            <a:lvl5pPr marL="1827942" indent="0">
              <a:buNone/>
              <a:defRPr sz="1600" b="1"/>
            </a:lvl5pPr>
            <a:lvl6pPr marL="2284928" indent="0">
              <a:buNone/>
              <a:defRPr sz="1600" b="1"/>
            </a:lvl6pPr>
            <a:lvl7pPr marL="2741914" indent="0">
              <a:buNone/>
              <a:defRPr sz="1600" b="1"/>
            </a:lvl7pPr>
            <a:lvl8pPr marL="3198899" indent="0">
              <a:buNone/>
              <a:defRPr sz="1600" b="1"/>
            </a:lvl8pPr>
            <a:lvl9pPr marL="365588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23" y="2174877"/>
            <a:ext cx="4378591" cy="3951288"/>
          </a:xfrm>
        </p:spPr>
        <p:txBody>
          <a:bodyPr/>
          <a:lstStyle>
            <a:lvl1pPr>
              <a:defRPr sz="24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8001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136671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352057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17" y="273052"/>
            <a:ext cx="3259006" cy="1162050"/>
          </a:xfrm>
        </p:spPr>
        <p:txBody>
          <a:bodyPr anchor="b"/>
          <a:lstStyle>
            <a:lvl1pPr algn="l">
              <a:defRPr sz="1900" b="1"/>
            </a:lvl1pPr>
          </a:lstStyle>
          <a:p>
            <a:r>
              <a:rPr lang="en-US"/>
              <a:t>Click to edit Master title style</a:t>
            </a:r>
            <a:endParaRPr lang="en-IN"/>
          </a:p>
        </p:txBody>
      </p:sp>
      <p:sp>
        <p:nvSpPr>
          <p:cNvPr id="3" name="Content Placeholder 2"/>
          <p:cNvSpPr>
            <a:spLocks noGrp="1"/>
          </p:cNvSpPr>
          <p:nvPr>
            <p:ph idx="1"/>
          </p:nvPr>
        </p:nvSpPr>
        <p:spPr>
          <a:xfrm>
            <a:off x="3872982" y="273072"/>
            <a:ext cx="5537730" cy="5853113"/>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95317" y="1435114"/>
            <a:ext cx="3259006" cy="4691063"/>
          </a:xfrm>
        </p:spPr>
        <p:txBody>
          <a:bodyPr/>
          <a:lstStyle>
            <a:lvl1pPr marL="0" indent="0">
              <a:buNone/>
              <a:defRPr sz="1500"/>
            </a:lvl1pPr>
            <a:lvl2pPr marL="456984" indent="0">
              <a:buNone/>
              <a:defRPr sz="1200"/>
            </a:lvl2pPr>
            <a:lvl3pPr marL="913972" indent="0">
              <a:buNone/>
              <a:defRPr sz="1000"/>
            </a:lvl3pPr>
            <a:lvl4pPr marL="1370958" indent="0">
              <a:buNone/>
              <a:defRPr sz="800"/>
            </a:lvl4pPr>
            <a:lvl5pPr marL="1827942" indent="0">
              <a:buNone/>
              <a:defRPr sz="800"/>
            </a:lvl5pPr>
            <a:lvl6pPr marL="2284928" indent="0">
              <a:buNone/>
              <a:defRPr sz="800"/>
            </a:lvl6pPr>
            <a:lvl7pPr marL="2741914" indent="0">
              <a:buNone/>
              <a:defRPr sz="800"/>
            </a:lvl7pPr>
            <a:lvl8pPr marL="3198899" indent="0">
              <a:buNone/>
              <a:defRPr sz="800"/>
            </a:lvl8pPr>
            <a:lvl9pPr marL="3655885"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370417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50" y="4800601"/>
            <a:ext cx="5943600" cy="566738"/>
          </a:xfrm>
        </p:spPr>
        <p:txBody>
          <a:bodyPr anchor="b"/>
          <a:lstStyle>
            <a:lvl1pPr algn="l">
              <a:defRPr sz="1900" b="1"/>
            </a:lvl1pPr>
          </a:lstStyle>
          <a:p>
            <a:r>
              <a:rPr lang="en-US"/>
              <a:t>Click to edit Master title style</a:t>
            </a:r>
            <a:endParaRPr lang="en-IN"/>
          </a:p>
        </p:txBody>
      </p:sp>
      <p:sp>
        <p:nvSpPr>
          <p:cNvPr id="3" name="Picture Placeholder 2"/>
          <p:cNvSpPr>
            <a:spLocks noGrp="1"/>
          </p:cNvSpPr>
          <p:nvPr>
            <p:ph type="pic" idx="1"/>
          </p:nvPr>
        </p:nvSpPr>
        <p:spPr>
          <a:xfrm>
            <a:off x="1941650" y="612776"/>
            <a:ext cx="5943600" cy="4114800"/>
          </a:xfrm>
        </p:spPr>
        <p:txBody>
          <a:bodyPr/>
          <a:lstStyle>
            <a:lvl1pPr marL="0" indent="0">
              <a:buNone/>
              <a:defRPr sz="3200"/>
            </a:lvl1pPr>
            <a:lvl2pPr marL="456984" indent="0">
              <a:buNone/>
              <a:defRPr sz="2800"/>
            </a:lvl2pPr>
            <a:lvl3pPr marL="913972" indent="0">
              <a:buNone/>
              <a:defRPr sz="2400"/>
            </a:lvl3pPr>
            <a:lvl4pPr marL="1370958" indent="0">
              <a:buNone/>
              <a:defRPr sz="1900"/>
            </a:lvl4pPr>
            <a:lvl5pPr marL="1827942" indent="0">
              <a:buNone/>
              <a:defRPr sz="1900"/>
            </a:lvl5pPr>
            <a:lvl6pPr marL="2284928" indent="0">
              <a:buNone/>
              <a:defRPr sz="1900"/>
            </a:lvl6pPr>
            <a:lvl7pPr marL="2741914" indent="0">
              <a:buNone/>
              <a:defRPr sz="1900"/>
            </a:lvl7pPr>
            <a:lvl8pPr marL="3198899" indent="0">
              <a:buNone/>
              <a:defRPr sz="1900"/>
            </a:lvl8pPr>
            <a:lvl9pPr marL="3655885" indent="0">
              <a:buNone/>
              <a:defRPr sz="1900"/>
            </a:lvl9pPr>
          </a:lstStyle>
          <a:p>
            <a:endParaRPr lang="en-IN"/>
          </a:p>
        </p:txBody>
      </p:sp>
      <p:sp>
        <p:nvSpPr>
          <p:cNvPr id="4" name="Text Placeholder 3"/>
          <p:cNvSpPr>
            <a:spLocks noGrp="1"/>
          </p:cNvSpPr>
          <p:nvPr>
            <p:ph type="body" sz="half" idx="2"/>
          </p:nvPr>
        </p:nvSpPr>
        <p:spPr>
          <a:xfrm>
            <a:off x="1941650" y="5367342"/>
            <a:ext cx="5943600" cy="804862"/>
          </a:xfrm>
        </p:spPr>
        <p:txBody>
          <a:bodyPr/>
          <a:lstStyle>
            <a:lvl1pPr marL="0" indent="0">
              <a:buNone/>
              <a:defRPr sz="1500"/>
            </a:lvl1pPr>
            <a:lvl2pPr marL="456984" indent="0">
              <a:buNone/>
              <a:defRPr sz="1200"/>
            </a:lvl2pPr>
            <a:lvl3pPr marL="913972" indent="0">
              <a:buNone/>
              <a:defRPr sz="1000"/>
            </a:lvl3pPr>
            <a:lvl4pPr marL="1370958" indent="0">
              <a:buNone/>
              <a:defRPr sz="800"/>
            </a:lvl4pPr>
            <a:lvl5pPr marL="1827942" indent="0">
              <a:buNone/>
              <a:defRPr sz="800"/>
            </a:lvl5pPr>
            <a:lvl6pPr marL="2284928" indent="0">
              <a:buNone/>
              <a:defRPr sz="800"/>
            </a:lvl6pPr>
            <a:lvl7pPr marL="2741914" indent="0">
              <a:buNone/>
              <a:defRPr sz="800"/>
            </a:lvl7pPr>
            <a:lvl8pPr marL="3198899" indent="0">
              <a:buNone/>
              <a:defRPr sz="800"/>
            </a:lvl8pPr>
            <a:lvl9pPr marL="3655885"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C0EEE757-84FF-4AF9-80FB-9B5565D4FB8D}" type="datetimeFigureOut">
              <a:rPr lang="en-IN" smtClean="0"/>
              <a:pPr/>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426734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21" y="274638"/>
            <a:ext cx="8915401" cy="1143000"/>
          </a:xfrm>
          <a:prstGeom prst="rect">
            <a:avLst/>
          </a:prstGeom>
        </p:spPr>
        <p:txBody>
          <a:bodyPr vert="horz" lIns="91397" tIns="45698" rIns="91397" bIns="45698"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95321" y="1600217"/>
            <a:ext cx="8915401" cy="4525963"/>
          </a:xfrm>
          <a:prstGeom prst="rect">
            <a:avLst/>
          </a:prstGeom>
        </p:spPr>
        <p:txBody>
          <a:bodyPr vert="horz" lIns="91397" tIns="45698" rIns="91397" bIns="4569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95319" y="6356369"/>
            <a:ext cx="2311401" cy="365125"/>
          </a:xfrm>
          <a:prstGeom prst="rect">
            <a:avLst/>
          </a:prstGeom>
        </p:spPr>
        <p:txBody>
          <a:bodyPr vert="horz" lIns="91397" tIns="45698" rIns="91397" bIns="45698" rtlCol="0" anchor="ctr"/>
          <a:lstStyle>
            <a:lvl1pPr algn="l">
              <a:defRPr sz="1200">
                <a:solidFill>
                  <a:schemeClr val="tx1">
                    <a:tint val="75000"/>
                  </a:schemeClr>
                </a:solidFill>
              </a:defRPr>
            </a:lvl1pPr>
          </a:lstStyle>
          <a:p>
            <a:fld id="{C0EEE757-84FF-4AF9-80FB-9B5565D4FB8D}" type="datetimeFigureOut">
              <a:rPr lang="en-IN" smtClean="0"/>
              <a:pPr/>
              <a:t>16-01-2022</a:t>
            </a:fld>
            <a:endParaRPr lang="en-IN"/>
          </a:p>
        </p:txBody>
      </p:sp>
      <p:sp>
        <p:nvSpPr>
          <p:cNvPr id="5" name="Footer Placeholder 4"/>
          <p:cNvSpPr>
            <a:spLocks noGrp="1"/>
          </p:cNvSpPr>
          <p:nvPr>
            <p:ph type="ftr" sz="quarter" idx="3"/>
          </p:nvPr>
        </p:nvSpPr>
        <p:spPr>
          <a:xfrm>
            <a:off x="3384561" y="6356369"/>
            <a:ext cx="3136901" cy="365125"/>
          </a:xfrm>
          <a:prstGeom prst="rect">
            <a:avLst/>
          </a:prstGeom>
        </p:spPr>
        <p:txBody>
          <a:bodyPr vert="horz" lIns="91397" tIns="45698" rIns="91397" bIns="45698"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099321" y="6356369"/>
            <a:ext cx="2311401" cy="365125"/>
          </a:xfrm>
          <a:prstGeom prst="rect">
            <a:avLst/>
          </a:prstGeom>
        </p:spPr>
        <p:txBody>
          <a:bodyPr vert="horz" lIns="91397" tIns="45698" rIns="91397" bIns="45698" rtlCol="0" anchor="ctr"/>
          <a:lstStyle>
            <a:lvl1pPr algn="r">
              <a:defRPr sz="1200">
                <a:solidFill>
                  <a:schemeClr val="tx1">
                    <a:tint val="75000"/>
                  </a:schemeClr>
                </a:solidFill>
              </a:defRPr>
            </a:lvl1pPr>
          </a:lstStyle>
          <a:p>
            <a:fld id="{F9E155D6-FAB7-4BE6-ACC3-D73A3F2E6C84}" type="slidenum">
              <a:rPr lang="en-IN" smtClean="0"/>
              <a:pPr/>
              <a:t>‹#›</a:t>
            </a:fld>
            <a:endParaRPr lang="en-IN"/>
          </a:p>
        </p:txBody>
      </p:sp>
    </p:spTree>
    <p:extLst>
      <p:ext uri="{BB962C8B-B14F-4D97-AF65-F5344CB8AC3E}">
        <p14:creationId xmlns:p14="http://schemas.microsoft.com/office/powerpoint/2010/main" val="41349427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3972" rtl="0" eaLnBrk="1" latinLnBrk="0" hangingPunct="1">
        <a:spcBef>
          <a:spcPct val="0"/>
        </a:spcBef>
        <a:buNone/>
        <a:defRPr sz="4400" kern="1200">
          <a:solidFill>
            <a:schemeClr val="tx1"/>
          </a:solidFill>
          <a:latin typeface="+mj-lt"/>
          <a:ea typeface="+mj-ea"/>
          <a:cs typeface="+mj-cs"/>
        </a:defRPr>
      </a:lvl1pPr>
    </p:titleStyle>
    <p:bodyStyle>
      <a:lvl1pPr marL="342740" indent="-342740" algn="l" defTabSz="91397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01" indent="-285615" algn="l" defTabSz="91397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65" indent="-228493" algn="l" defTabSz="91397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5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205643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513422"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407"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39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38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913972" rtl="0" eaLnBrk="1" latinLnBrk="0" hangingPunct="1">
        <a:defRPr sz="1800" kern="1200">
          <a:solidFill>
            <a:schemeClr val="tx1"/>
          </a:solidFill>
          <a:latin typeface="+mn-lt"/>
          <a:ea typeface="+mn-ea"/>
          <a:cs typeface="+mn-cs"/>
        </a:defRPr>
      </a:lvl1pPr>
      <a:lvl2pPr marL="456984"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8" algn="l" defTabSz="913972" rtl="0" eaLnBrk="1" latinLnBrk="0" hangingPunct="1">
        <a:defRPr sz="1800" kern="1200">
          <a:solidFill>
            <a:schemeClr val="tx1"/>
          </a:solidFill>
          <a:latin typeface="+mn-lt"/>
          <a:ea typeface="+mn-ea"/>
          <a:cs typeface="+mn-cs"/>
        </a:defRPr>
      </a:lvl4pPr>
      <a:lvl5pPr marL="1827942" algn="l" defTabSz="913972" rtl="0" eaLnBrk="1" latinLnBrk="0" hangingPunct="1">
        <a:defRPr sz="1800" kern="1200">
          <a:solidFill>
            <a:schemeClr val="tx1"/>
          </a:solidFill>
          <a:latin typeface="+mn-lt"/>
          <a:ea typeface="+mn-ea"/>
          <a:cs typeface="+mn-cs"/>
        </a:defRPr>
      </a:lvl5pPr>
      <a:lvl6pPr marL="2284928" algn="l" defTabSz="913972" rtl="0" eaLnBrk="1" latinLnBrk="0" hangingPunct="1">
        <a:defRPr sz="1800" kern="1200">
          <a:solidFill>
            <a:schemeClr val="tx1"/>
          </a:solidFill>
          <a:latin typeface="+mn-lt"/>
          <a:ea typeface="+mn-ea"/>
          <a:cs typeface="+mn-cs"/>
        </a:defRPr>
      </a:lvl6pPr>
      <a:lvl7pPr marL="2741914" algn="l" defTabSz="913972" rtl="0" eaLnBrk="1" latinLnBrk="0" hangingPunct="1">
        <a:defRPr sz="1800" kern="1200">
          <a:solidFill>
            <a:schemeClr val="tx1"/>
          </a:solidFill>
          <a:latin typeface="+mn-lt"/>
          <a:ea typeface="+mn-ea"/>
          <a:cs typeface="+mn-cs"/>
        </a:defRPr>
      </a:lvl7pPr>
      <a:lvl8pPr marL="3198899" algn="l" defTabSz="913972" rtl="0" eaLnBrk="1" latinLnBrk="0" hangingPunct="1">
        <a:defRPr sz="1800" kern="1200">
          <a:solidFill>
            <a:schemeClr val="tx1"/>
          </a:solidFill>
          <a:latin typeface="+mn-lt"/>
          <a:ea typeface="+mn-ea"/>
          <a:cs typeface="+mn-cs"/>
        </a:defRPr>
      </a:lvl8pPr>
      <a:lvl9pPr marL="3655885" algn="l" defTabSz="91397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9" y="365129"/>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9"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4"/>
            <a:ext cx="2228850" cy="365125"/>
          </a:xfrm>
          <a:prstGeom prst="rect">
            <a:avLst/>
          </a:prstGeom>
        </p:spPr>
        <p:txBody>
          <a:bodyPr vert="horz" lIns="91440" tIns="45720" rIns="91440" bIns="45720" rtlCol="0" anchor="ctr"/>
          <a:lstStyle>
            <a:lvl1pPr algn="l">
              <a:defRPr sz="1108">
                <a:solidFill>
                  <a:schemeClr val="tx1">
                    <a:tint val="75000"/>
                  </a:schemeClr>
                </a:solidFill>
              </a:defRPr>
            </a:lvl1pPr>
          </a:lstStyle>
          <a:p>
            <a:fld id="{C0EEE757-84FF-4AF9-80FB-9B5565D4FB8D}" type="datetimeFigureOut">
              <a:rPr lang="en-IN" smtClean="0"/>
              <a:pPr/>
              <a:t>16-01-2022</a:t>
            </a:fld>
            <a:endParaRPr lang="en-IN"/>
          </a:p>
        </p:txBody>
      </p:sp>
      <p:sp>
        <p:nvSpPr>
          <p:cNvPr id="5" name="Footer Placeholder 4"/>
          <p:cNvSpPr>
            <a:spLocks noGrp="1"/>
          </p:cNvSpPr>
          <p:nvPr>
            <p:ph type="ftr" sz="quarter" idx="3"/>
          </p:nvPr>
        </p:nvSpPr>
        <p:spPr>
          <a:xfrm>
            <a:off x="3281364" y="6356354"/>
            <a:ext cx="3343275"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996113" y="6356354"/>
            <a:ext cx="2228850" cy="365125"/>
          </a:xfrm>
          <a:prstGeom prst="rect">
            <a:avLst/>
          </a:prstGeom>
        </p:spPr>
        <p:txBody>
          <a:bodyPr vert="horz" lIns="91440" tIns="45720" rIns="91440" bIns="45720" rtlCol="0" anchor="ctr"/>
          <a:lstStyle>
            <a:lvl1pPr algn="r">
              <a:defRPr sz="1108">
                <a:solidFill>
                  <a:schemeClr val="tx1">
                    <a:tint val="75000"/>
                  </a:schemeClr>
                </a:solidFill>
              </a:defRPr>
            </a:lvl1pPr>
          </a:lstStyle>
          <a:p>
            <a:fld id="{F9E155D6-FAB7-4BE6-ACC3-D73A3F2E6C84}" type="slidenum">
              <a:rPr lang="en-IN" smtClean="0"/>
              <a:pPr/>
              <a:t>‹#›</a:t>
            </a:fld>
            <a:endParaRPr lang="en-IN"/>
          </a:p>
        </p:txBody>
      </p:sp>
    </p:spTree>
    <p:extLst>
      <p:ext uri="{BB962C8B-B14F-4D97-AF65-F5344CB8AC3E}">
        <p14:creationId xmlns:p14="http://schemas.microsoft.com/office/powerpoint/2010/main" val="25289985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844083" rtl="0" eaLnBrk="1" latinLnBrk="0" hangingPunct="1">
        <a:lnSpc>
          <a:spcPct val="90000"/>
        </a:lnSpc>
        <a:spcBef>
          <a:spcPct val="0"/>
        </a:spcBef>
        <a:buNone/>
        <a:defRPr sz="4062" kern="1200">
          <a:solidFill>
            <a:schemeClr val="tx1"/>
          </a:solidFill>
          <a:latin typeface="+mj-lt"/>
          <a:ea typeface="+mj-ea"/>
          <a:cs typeface="+mj-cs"/>
        </a:defRPr>
      </a:lvl1pPr>
    </p:titleStyle>
    <p:bodyStyle>
      <a:lvl1pPr marL="211021" indent="-211021" algn="l" defTabSz="844083" rtl="0" eaLnBrk="1" latinLnBrk="0" hangingPunct="1">
        <a:lnSpc>
          <a:spcPct val="90000"/>
        </a:lnSpc>
        <a:spcBef>
          <a:spcPts val="923"/>
        </a:spcBef>
        <a:buFont typeface="Arial" panose="020B0604020202020204" pitchFamily="34" charset="0"/>
        <a:buChar char="•"/>
        <a:defRPr sz="2585" kern="1200">
          <a:solidFill>
            <a:schemeClr val="tx1"/>
          </a:solidFill>
          <a:latin typeface="+mn-lt"/>
          <a:ea typeface="+mn-ea"/>
          <a:cs typeface="+mn-cs"/>
        </a:defRPr>
      </a:lvl1pPr>
      <a:lvl2pPr marL="633062" indent="-211021" algn="l" defTabSz="844083" rtl="0" eaLnBrk="1" latinLnBrk="0" hangingPunct="1">
        <a:lnSpc>
          <a:spcPct val="90000"/>
        </a:lnSpc>
        <a:spcBef>
          <a:spcPts val="462"/>
        </a:spcBef>
        <a:buFont typeface="Arial" panose="020B0604020202020204" pitchFamily="34" charset="0"/>
        <a:buChar char="•"/>
        <a:defRPr sz="2215" kern="1200">
          <a:solidFill>
            <a:schemeClr val="tx1"/>
          </a:solidFill>
          <a:latin typeface="+mn-lt"/>
          <a:ea typeface="+mn-ea"/>
          <a:cs typeface="+mn-cs"/>
        </a:defRPr>
      </a:lvl2pPr>
      <a:lvl3pPr marL="1055103" indent="-211021" algn="l" defTabSz="844083" rtl="0" eaLnBrk="1" latinLnBrk="0" hangingPunct="1">
        <a:lnSpc>
          <a:spcPct val="90000"/>
        </a:lnSpc>
        <a:spcBef>
          <a:spcPts val="462"/>
        </a:spcBef>
        <a:buFont typeface="Arial" panose="020B0604020202020204" pitchFamily="34" charset="0"/>
        <a:buChar char="•"/>
        <a:defRPr sz="1846" kern="1200">
          <a:solidFill>
            <a:schemeClr val="tx1"/>
          </a:solidFill>
          <a:latin typeface="+mn-lt"/>
          <a:ea typeface="+mn-ea"/>
          <a:cs typeface="+mn-cs"/>
        </a:defRPr>
      </a:lvl3pPr>
      <a:lvl4pPr marL="1477145"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4pPr>
      <a:lvl5pPr marL="1899186"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9658350" y="0"/>
            <a:ext cx="24765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8" name="Rectangle 7"/>
          <p:cNvSpPr/>
          <p:nvPr/>
        </p:nvSpPr>
        <p:spPr bwMode="ltGray">
          <a:xfrm>
            <a:off x="501560" y="0"/>
            <a:ext cx="49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9" name="Rectangle 8"/>
          <p:cNvSpPr/>
          <p:nvPr/>
        </p:nvSpPr>
        <p:spPr bwMode="gray">
          <a:xfrm>
            <a:off x="0" y="0"/>
            <a:ext cx="4953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3" name="Rectangle 12"/>
          <p:cNvSpPr/>
          <p:nvPr/>
        </p:nvSpPr>
        <p:spPr bwMode="black">
          <a:xfrm>
            <a:off x="501560" y="736219"/>
            <a:ext cx="4953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cxnSp>
        <p:nvCxnSpPr>
          <p:cNvPr id="14" name="Straight Connector 13"/>
          <p:cNvCxnSpPr/>
          <p:nvPr/>
        </p:nvCxnSpPr>
        <p:spPr bwMode="white">
          <a:xfrm>
            <a:off x="501560" y="736219"/>
            <a:ext cx="495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501560" y="1345819"/>
            <a:ext cx="495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614488" y="898103"/>
            <a:ext cx="273090"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68598" tIns="34299" rIns="68598" bIns="34299" numCol="1" anchor="t" anchorCtr="0" compatLnSpc="1">
            <a:prstTxWarp prst="textNoShape">
              <a:avLst/>
            </a:prstTxWarp>
          </a:bodyPr>
          <a:lstStyle/>
          <a:p>
            <a:endParaRPr sz="1350"/>
          </a:p>
        </p:txBody>
      </p:sp>
      <p:cxnSp>
        <p:nvCxnSpPr>
          <p:cNvPr id="16" name="Straight Connector 15"/>
          <p:cNvCxnSpPr/>
          <p:nvPr/>
        </p:nvCxnSpPr>
        <p:spPr bwMode="white">
          <a:xfrm>
            <a:off x="501560"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295005" y="177802"/>
            <a:ext cx="7950596"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5005" y="1600200"/>
            <a:ext cx="7950596"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4210050" y="6356353"/>
            <a:ext cx="990600" cy="365125"/>
          </a:xfrm>
          <a:prstGeom prst="rect">
            <a:avLst/>
          </a:prstGeom>
        </p:spPr>
        <p:txBody>
          <a:bodyPr vert="horz" lIns="91440" tIns="45720" rIns="91440" bIns="45720" rtlCol="0" anchor="ctr"/>
          <a:lstStyle>
            <a:lvl1pPr algn="l">
              <a:defRPr sz="900" cap="all" baseline="0">
                <a:solidFill>
                  <a:schemeClr val="tx1"/>
                </a:solidFill>
              </a:defRPr>
            </a:lvl1pPr>
          </a:lstStyle>
          <a:p>
            <a:fld id="{C2C6F8EA-316C-41DE-B9A4-EDCC3A85ED9A}" type="datetimeFigureOut">
              <a:rPr lang="en-US" smtClean="0"/>
              <a:pPr/>
              <a:t>1/16/2022</a:t>
            </a:fld>
            <a:endParaRPr lang="en-US" dirty="0"/>
          </a:p>
        </p:txBody>
      </p:sp>
      <p:sp>
        <p:nvSpPr>
          <p:cNvPr id="5" name="Footer Placeholder 4"/>
          <p:cNvSpPr>
            <a:spLocks noGrp="1"/>
          </p:cNvSpPr>
          <p:nvPr>
            <p:ph type="ftr" sz="quarter" idx="3"/>
          </p:nvPr>
        </p:nvSpPr>
        <p:spPr>
          <a:xfrm>
            <a:off x="5360593" y="6356353"/>
            <a:ext cx="3229769" cy="365125"/>
          </a:xfrm>
          <a:prstGeom prst="rect">
            <a:avLst/>
          </a:prstGeom>
        </p:spPr>
        <p:txBody>
          <a:bodyPr vert="horz" lIns="91440" tIns="45720" rIns="91440" bIns="45720" rtlCol="0" anchor="ctr"/>
          <a:lstStyle>
            <a:lvl1pPr algn="ctr">
              <a:defRPr sz="9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50301" y="6356353"/>
            <a:ext cx="495300" cy="365125"/>
          </a:xfrm>
          <a:prstGeom prst="rect">
            <a:avLst/>
          </a:prstGeom>
        </p:spPr>
        <p:txBody>
          <a:bodyPr vert="horz" lIns="91440" tIns="45720" rIns="91440" bIns="45720" rtlCol="0" anchor="ctr"/>
          <a:lstStyle>
            <a:lvl1pPr algn="r">
              <a:defRPr sz="9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7277402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lnSpc>
          <a:spcPct val="90000"/>
        </a:lnSpc>
        <a:spcBef>
          <a:spcPct val="0"/>
        </a:spcBef>
        <a:buNone/>
        <a:defRPr sz="2701" kern="1200">
          <a:solidFill>
            <a:schemeClr val="tx1">
              <a:lumMod val="75000"/>
            </a:schemeClr>
          </a:solidFill>
          <a:latin typeface="+mj-lt"/>
          <a:ea typeface="+mj-ea"/>
          <a:cs typeface="+mj-cs"/>
        </a:defRPr>
      </a:lvl1pPr>
    </p:titleStyle>
    <p:bodyStyle>
      <a:lvl1pPr marL="185215" indent="-185215" algn="l" defTabSz="685983" rtl="0" eaLnBrk="1" latinLnBrk="0" hangingPunct="1">
        <a:lnSpc>
          <a:spcPct val="90000"/>
        </a:lnSpc>
        <a:spcBef>
          <a:spcPts val="1050"/>
        </a:spcBef>
        <a:buFont typeface="Euphemia" pitchFamily="34" charset="0"/>
        <a:buChar char="›"/>
        <a:defRPr sz="2101" kern="1200">
          <a:solidFill>
            <a:schemeClr val="tx1"/>
          </a:solidFill>
          <a:latin typeface="+mn-lt"/>
          <a:ea typeface="+mn-ea"/>
          <a:cs typeface="+mn-cs"/>
        </a:defRPr>
      </a:lvl1pPr>
      <a:lvl2pPr marL="459609" indent="-185215" algn="l" defTabSz="685983" rtl="0" eaLnBrk="1" latinLnBrk="0" hangingPunct="1">
        <a:lnSpc>
          <a:spcPct val="90000"/>
        </a:lnSpc>
        <a:spcBef>
          <a:spcPts val="450"/>
        </a:spcBef>
        <a:buFont typeface="Euphemia" pitchFamily="34" charset="0"/>
        <a:buChar char="–"/>
        <a:defRPr sz="1800" kern="1200">
          <a:solidFill>
            <a:schemeClr val="tx1"/>
          </a:solidFill>
          <a:latin typeface="+mn-lt"/>
          <a:ea typeface="+mn-ea"/>
          <a:cs typeface="+mn-cs"/>
        </a:defRPr>
      </a:lvl2pPr>
      <a:lvl3pPr marL="734002" indent="-185215" algn="l" defTabSz="685983" rtl="0" eaLnBrk="1" latinLnBrk="0" hangingPunct="1">
        <a:lnSpc>
          <a:spcPct val="90000"/>
        </a:lnSpc>
        <a:spcBef>
          <a:spcPts val="450"/>
        </a:spcBef>
        <a:buFont typeface="Euphemia" pitchFamily="34" charset="0"/>
        <a:buChar char="›"/>
        <a:defRPr sz="1500" kern="1200">
          <a:solidFill>
            <a:schemeClr val="tx1"/>
          </a:solidFill>
          <a:latin typeface="+mn-lt"/>
          <a:ea typeface="+mn-ea"/>
          <a:cs typeface="+mn-cs"/>
        </a:defRPr>
      </a:lvl3pPr>
      <a:lvl4pPr marL="1008395" indent="-185215" algn="l" defTabSz="685983" rtl="0" eaLnBrk="1" latinLnBrk="0" hangingPunct="1">
        <a:lnSpc>
          <a:spcPct val="90000"/>
        </a:lnSpc>
        <a:spcBef>
          <a:spcPts val="450"/>
        </a:spcBef>
        <a:buFont typeface="Arial" pitchFamily="34" charset="0"/>
        <a:buChar char="–"/>
        <a:defRPr sz="1350" kern="1200">
          <a:solidFill>
            <a:schemeClr val="tx1"/>
          </a:solidFill>
          <a:latin typeface="+mn-lt"/>
          <a:ea typeface="+mn-ea"/>
          <a:cs typeface="+mn-cs"/>
        </a:defRPr>
      </a:lvl4pPr>
      <a:lvl5pPr marL="1282788" indent="-185215" algn="l" defTabSz="685983" rtl="0" eaLnBrk="1" latinLnBrk="0" hangingPunct="1">
        <a:lnSpc>
          <a:spcPct val="90000"/>
        </a:lnSpc>
        <a:spcBef>
          <a:spcPts val="450"/>
        </a:spcBef>
        <a:buFont typeface="Euphemia" pitchFamily="34" charset="0"/>
        <a:buChar char="›"/>
        <a:defRPr sz="1350" kern="1200">
          <a:solidFill>
            <a:schemeClr val="tx1"/>
          </a:solidFill>
          <a:latin typeface="+mn-lt"/>
          <a:ea typeface="+mn-ea"/>
          <a:cs typeface="+mn-cs"/>
        </a:defRPr>
      </a:lvl5pPr>
      <a:lvl6pPr marL="1557181" indent="-185215" algn="l" defTabSz="685983" rtl="0" eaLnBrk="1" latinLnBrk="0" hangingPunct="1">
        <a:lnSpc>
          <a:spcPct val="90000"/>
        </a:lnSpc>
        <a:spcBef>
          <a:spcPts val="450"/>
        </a:spcBef>
        <a:buFont typeface="Euphemia" pitchFamily="34" charset="0"/>
        <a:buChar char="–"/>
        <a:defRPr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sz="135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595066" cy="1196752"/>
          </a:xfrm>
        </p:spPr>
        <p:txBody>
          <a:bodyPr>
            <a:normAutofit/>
          </a:bodyPr>
          <a:lstStyle/>
          <a:p>
            <a:r>
              <a:rPr lang="en-IN" sz="3600" b="1" dirty="0">
                <a:solidFill>
                  <a:srgbClr val="0070C0"/>
                </a:solidFill>
                <a:latin typeface="Times New Roman" pitchFamily="18" charset="0"/>
                <a:cs typeface="Times New Roman" pitchFamily="18" charset="0"/>
              </a:rPr>
              <a:t>AUTOMATIC DOCUMENT CLASSIFIER</a:t>
            </a:r>
          </a:p>
        </p:txBody>
      </p:sp>
      <p:sp>
        <p:nvSpPr>
          <p:cNvPr id="3" name="Subtitle 2"/>
          <p:cNvSpPr>
            <a:spLocks noGrp="1"/>
          </p:cNvSpPr>
          <p:nvPr>
            <p:ph type="subTitle" idx="1"/>
          </p:nvPr>
        </p:nvSpPr>
        <p:spPr>
          <a:xfrm>
            <a:off x="1485914" y="4077074"/>
            <a:ext cx="6934201" cy="2376264"/>
          </a:xfrm>
        </p:spPr>
        <p:txBody>
          <a:bodyPr/>
          <a:lstStyle/>
          <a:p>
            <a:pPr algn="r"/>
            <a:r>
              <a:rPr lang="en-IN" sz="2800" b="1" i="1" dirty="0">
                <a:solidFill>
                  <a:srgbClr val="002060"/>
                </a:solidFill>
                <a:latin typeface="Times New Roman" pitchFamily="18" charset="0"/>
                <a:cs typeface="Times New Roman" pitchFamily="18" charset="0"/>
              </a:rPr>
              <a:t>NABEEL E P</a:t>
            </a:r>
          </a:p>
          <a:p>
            <a:pPr algn="r"/>
            <a:r>
              <a:rPr lang="en-IN" sz="2800" b="1" i="1" dirty="0">
                <a:solidFill>
                  <a:srgbClr val="002060"/>
                </a:solidFill>
                <a:latin typeface="Times New Roman" pitchFamily="18" charset="0"/>
                <a:cs typeface="Times New Roman" pitchFamily="18" charset="0"/>
              </a:rPr>
              <a:t>35</a:t>
            </a:r>
          </a:p>
          <a:p>
            <a:pPr algn="r"/>
            <a:r>
              <a:rPr lang="en-IN" sz="2400" b="1" i="1" dirty="0">
                <a:solidFill>
                  <a:srgbClr val="002060"/>
                </a:solidFill>
                <a:latin typeface="Times New Roman" pitchFamily="18" charset="0"/>
                <a:cs typeface="Times New Roman" pitchFamily="18" charset="0"/>
              </a:rPr>
              <a:t>PRODUCT OWNER-Mr. MUHAMMED JABIR</a:t>
            </a:r>
          </a:p>
        </p:txBody>
      </p:sp>
    </p:spTree>
    <p:extLst>
      <p:ext uri="{BB962C8B-B14F-4D97-AF65-F5344CB8AC3E}">
        <p14:creationId xmlns:p14="http://schemas.microsoft.com/office/powerpoint/2010/main" val="1017187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B0AB-E5E9-460B-B234-DDFC0506FE43}"/>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42D9A9FD-EB92-4657-9E76-C7EF32B519D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1098" y="897638"/>
            <a:ext cx="9243804" cy="2319874"/>
          </a:xfrm>
        </p:spPr>
      </p:pic>
      <p:pic>
        <p:nvPicPr>
          <p:cNvPr id="7" name="Picture 6">
            <a:extLst>
              <a:ext uri="{FF2B5EF4-FFF2-40B4-BE49-F238E27FC236}">
                <a16:creationId xmlns:a16="http://schemas.microsoft.com/office/drawing/2014/main" id="{55239D6B-08AA-47B8-A6FB-A070D08509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21" y="4008610"/>
            <a:ext cx="4752528" cy="1975078"/>
          </a:xfrm>
          <a:prstGeom prst="rect">
            <a:avLst/>
          </a:prstGeom>
        </p:spPr>
      </p:pic>
      <p:sp>
        <p:nvSpPr>
          <p:cNvPr id="8" name="TextBox 7">
            <a:extLst>
              <a:ext uri="{FF2B5EF4-FFF2-40B4-BE49-F238E27FC236}">
                <a16:creationId xmlns:a16="http://schemas.microsoft.com/office/drawing/2014/main" id="{C84D9559-CEDD-4BAD-972B-7CC805E98527}"/>
              </a:ext>
            </a:extLst>
          </p:cNvPr>
          <p:cNvSpPr txBox="1"/>
          <p:nvPr/>
        </p:nvSpPr>
        <p:spPr>
          <a:xfrm>
            <a:off x="632520" y="3284984"/>
            <a:ext cx="1656184" cy="523220"/>
          </a:xfrm>
          <a:prstGeom prst="rect">
            <a:avLst/>
          </a:prstGeom>
          <a:noFill/>
        </p:spPr>
        <p:txBody>
          <a:bodyPr wrap="square" rtlCol="0">
            <a:spAutoFit/>
          </a:bodyPr>
          <a:lstStyle/>
          <a:p>
            <a:r>
              <a:rPr lang="en-US" sz="2800" u="sng" dirty="0"/>
              <a:t>Category</a:t>
            </a:r>
          </a:p>
        </p:txBody>
      </p:sp>
      <p:sp>
        <p:nvSpPr>
          <p:cNvPr id="9" name="TextBox 8">
            <a:extLst>
              <a:ext uri="{FF2B5EF4-FFF2-40B4-BE49-F238E27FC236}">
                <a16:creationId xmlns:a16="http://schemas.microsoft.com/office/drawing/2014/main" id="{B18DF82B-0169-4284-964C-B2DE42EBB32F}"/>
              </a:ext>
            </a:extLst>
          </p:cNvPr>
          <p:cNvSpPr txBox="1"/>
          <p:nvPr/>
        </p:nvSpPr>
        <p:spPr>
          <a:xfrm>
            <a:off x="495321" y="548680"/>
            <a:ext cx="1793383"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6184046E-CC52-421F-BF6D-F1B45E53EA32}"/>
              </a:ext>
            </a:extLst>
          </p:cNvPr>
          <p:cNvSpPr txBox="1"/>
          <p:nvPr/>
        </p:nvSpPr>
        <p:spPr>
          <a:xfrm>
            <a:off x="632520" y="548680"/>
            <a:ext cx="2736304" cy="461665"/>
          </a:xfrm>
          <a:prstGeom prst="rect">
            <a:avLst/>
          </a:prstGeom>
          <a:noFill/>
        </p:spPr>
        <p:txBody>
          <a:bodyPr wrap="square" rtlCol="0">
            <a:spAutoFit/>
          </a:bodyPr>
          <a:lstStyle/>
          <a:p>
            <a:r>
              <a:rPr lang="en-US" sz="2400" b="1" u="sng" dirty="0"/>
              <a:t>Massages</a:t>
            </a:r>
          </a:p>
        </p:txBody>
      </p:sp>
    </p:spTree>
    <p:extLst>
      <p:ext uri="{BB962C8B-B14F-4D97-AF65-F5344CB8AC3E}">
        <p14:creationId xmlns:p14="http://schemas.microsoft.com/office/powerpoint/2010/main" val="366457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A03-D9FC-4EDD-BF7F-A325DA233659}"/>
              </a:ext>
            </a:extLst>
          </p:cNvPr>
          <p:cNvSpPr>
            <a:spLocks noGrp="1"/>
          </p:cNvSpPr>
          <p:nvPr>
            <p:ph type="title"/>
          </p:nvPr>
        </p:nvSpPr>
        <p:spPr>
          <a:xfrm flipH="1">
            <a:off x="9410722" y="274638"/>
            <a:ext cx="150790" cy="202034"/>
          </a:xfrm>
        </p:spPr>
        <p:txBody>
          <a:bodyPr>
            <a:normAutofit fontScale="90000"/>
          </a:bodyPr>
          <a:lstStyle/>
          <a:p>
            <a:r>
              <a:rPr lang="en-US" dirty="0"/>
              <a:t> </a:t>
            </a:r>
          </a:p>
        </p:txBody>
      </p:sp>
      <p:pic>
        <p:nvPicPr>
          <p:cNvPr id="5" name="Content Placeholder 4">
            <a:extLst>
              <a:ext uri="{FF2B5EF4-FFF2-40B4-BE49-F238E27FC236}">
                <a16:creationId xmlns:a16="http://schemas.microsoft.com/office/drawing/2014/main" id="{D542DF58-F046-495F-9102-4C8771F5C9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3261" y="1082553"/>
            <a:ext cx="9319478" cy="2088232"/>
          </a:xfrm>
        </p:spPr>
      </p:pic>
      <p:sp>
        <p:nvSpPr>
          <p:cNvPr id="6" name="TextBox 5">
            <a:extLst>
              <a:ext uri="{FF2B5EF4-FFF2-40B4-BE49-F238E27FC236}">
                <a16:creationId xmlns:a16="http://schemas.microsoft.com/office/drawing/2014/main" id="{9A1D207D-7EB2-4301-A2B6-BEDD66E3A732}"/>
              </a:ext>
            </a:extLst>
          </p:cNvPr>
          <p:cNvSpPr txBox="1"/>
          <p:nvPr/>
        </p:nvSpPr>
        <p:spPr>
          <a:xfrm>
            <a:off x="344488" y="470992"/>
            <a:ext cx="2592288" cy="461665"/>
          </a:xfrm>
          <a:prstGeom prst="rect">
            <a:avLst/>
          </a:prstGeom>
          <a:noFill/>
        </p:spPr>
        <p:txBody>
          <a:bodyPr wrap="square" rtlCol="0">
            <a:spAutoFit/>
          </a:bodyPr>
          <a:lstStyle/>
          <a:p>
            <a:r>
              <a:rPr lang="en-US" sz="2400" b="1" u="sng" dirty="0"/>
              <a:t>Documents</a:t>
            </a:r>
          </a:p>
        </p:txBody>
      </p:sp>
      <p:pic>
        <p:nvPicPr>
          <p:cNvPr id="8" name="Picture 7">
            <a:extLst>
              <a:ext uri="{FF2B5EF4-FFF2-40B4-BE49-F238E27FC236}">
                <a16:creationId xmlns:a16="http://schemas.microsoft.com/office/drawing/2014/main" id="{F1CC2C69-03CD-481C-A074-D41B52C9C5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939" y="3429000"/>
            <a:ext cx="7036003" cy="3301510"/>
          </a:xfrm>
          <a:prstGeom prst="rect">
            <a:avLst/>
          </a:prstGeom>
        </p:spPr>
      </p:pic>
      <p:sp>
        <p:nvSpPr>
          <p:cNvPr id="9" name="TextBox 8">
            <a:extLst>
              <a:ext uri="{FF2B5EF4-FFF2-40B4-BE49-F238E27FC236}">
                <a16:creationId xmlns:a16="http://schemas.microsoft.com/office/drawing/2014/main" id="{B3439A8F-3544-4709-BB64-ED851B667E0A}"/>
              </a:ext>
            </a:extLst>
          </p:cNvPr>
          <p:cNvSpPr txBox="1"/>
          <p:nvPr/>
        </p:nvSpPr>
        <p:spPr>
          <a:xfrm>
            <a:off x="416496" y="3068960"/>
            <a:ext cx="2016224" cy="400110"/>
          </a:xfrm>
          <a:prstGeom prst="rect">
            <a:avLst/>
          </a:prstGeom>
          <a:noFill/>
        </p:spPr>
        <p:txBody>
          <a:bodyPr wrap="square" rtlCol="0">
            <a:spAutoFit/>
          </a:bodyPr>
          <a:lstStyle/>
          <a:p>
            <a:r>
              <a:rPr lang="en-US" sz="2000" b="1" u="sng" dirty="0"/>
              <a:t>User Details</a:t>
            </a:r>
          </a:p>
        </p:txBody>
      </p:sp>
    </p:spTree>
    <p:extLst>
      <p:ext uri="{BB962C8B-B14F-4D97-AF65-F5344CB8AC3E}">
        <p14:creationId xmlns:p14="http://schemas.microsoft.com/office/powerpoint/2010/main" val="14470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836712"/>
          </a:xfrm>
        </p:spPr>
        <p:txBody>
          <a:bodyPr>
            <a:normAutofit/>
          </a:bodyPr>
          <a:lstStyle/>
          <a:p>
            <a:r>
              <a:rPr lang="en-IN" sz="2800" b="1" dirty="0">
                <a:solidFill>
                  <a:srgbClr val="0070C0"/>
                </a:solidFill>
                <a:latin typeface="Times New Roman" pitchFamily="18" charset="0"/>
                <a:cs typeface="Times New Roman" pitchFamily="18" charset="0"/>
              </a:rPr>
              <a:t>DEVELOPING ENVIRONMENT</a:t>
            </a:r>
          </a:p>
        </p:txBody>
      </p:sp>
      <p:sp>
        <p:nvSpPr>
          <p:cNvPr id="3" name="Content Placeholder 2"/>
          <p:cNvSpPr>
            <a:spLocks noGrp="1"/>
          </p:cNvSpPr>
          <p:nvPr>
            <p:ph idx="1"/>
          </p:nvPr>
        </p:nvSpPr>
        <p:spPr>
          <a:xfrm>
            <a:off x="495321" y="692701"/>
            <a:ext cx="8915401" cy="5433481"/>
          </a:xfrm>
        </p:spPr>
        <p:txBody>
          <a:bodyPr>
            <a:normAutofit/>
          </a:bodyPr>
          <a:lstStyle/>
          <a:p>
            <a:r>
              <a:rPr lang="en-US" sz="2000" b="1" dirty="0">
                <a:latin typeface="Times New Roman" pitchFamily="18" charset="0"/>
                <a:cs typeface="Times New Roman" pitchFamily="18" charset="0"/>
              </a:rPr>
              <a:t>Hardware Requirements</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Input Device		: Mouse, Keyboard</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Output Device		: Monitor </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Memory			: 4 Gb Ram(Minimum)</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Processor			: Intel core i3 or above</a:t>
            </a:r>
            <a:endParaRPr lang="en-IN"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Software Requirements</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Operating System		: Windows 8 /10 for Better Performance</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Front End			:  Python (Flask)</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Back End			: </a:t>
            </a:r>
            <a:r>
              <a:rPr lang="en-US" sz="2000" b="1" dirty="0" err="1">
                <a:latin typeface="Times New Roman" pitchFamily="18" charset="0"/>
                <a:cs typeface="Times New Roman" pitchFamily="18" charset="0"/>
              </a:rPr>
              <a:t>Mysql</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Software Used		: </a:t>
            </a:r>
            <a:r>
              <a:rPr lang="en-US" sz="2000" b="1" dirty="0" err="1">
                <a:latin typeface="Times New Roman" pitchFamily="18" charset="0"/>
                <a:cs typeface="Times New Roman" pitchFamily="18" charset="0"/>
              </a:rPr>
              <a:t>Pycharm</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Web Browser		:Internet Explorer/Google Chrome/Firefox(for web application)</a:t>
            </a:r>
            <a:endParaRPr lang="en-IN" sz="20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548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764704"/>
          </a:xfrm>
        </p:spPr>
        <p:txBody>
          <a:bodyPr>
            <a:normAutofit/>
          </a:bodyPr>
          <a:lstStyle/>
          <a:p>
            <a:r>
              <a:rPr lang="en-IN" sz="2800" b="1" dirty="0">
                <a:solidFill>
                  <a:srgbClr val="0070C0"/>
                </a:solidFill>
                <a:latin typeface="Times New Roman" pitchFamily="18" charset="0"/>
                <a:cs typeface="Times New Roman" pitchFamily="18" charset="0"/>
              </a:rPr>
              <a:t>USER STORIES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5335378"/>
              </p:ext>
            </p:extLst>
          </p:nvPr>
        </p:nvGraphicFramePr>
        <p:xfrm>
          <a:off x="15" y="620692"/>
          <a:ext cx="9906001" cy="7158646"/>
        </p:xfrm>
        <a:graphic>
          <a:graphicData uri="http://schemas.openxmlformats.org/drawingml/2006/table">
            <a:tbl>
              <a:tblPr firstRow="1" firstCol="1" bandRow="1">
                <a:tableStyleId>{5C22544A-7EE6-4342-B048-85BDC9FD1C3A}</a:tableStyleId>
              </a:tblPr>
              <a:tblGrid>
                <a:gridCol w="1260726">
                  <a:extLst>
                    <a:ext uri="{9D8B030D-6E8A-4147-A177-3AD203B41FA5}">
                      <a16:colId xmlns:a16="http://schemas.microsoft.com/office/drawing/2014/main" val="20000"/>
                    </a:ext>
                  </a:extLst>
                </a:gridCol>
                <a:gridCol w="2602990">
                  <a:extLst>
                    <a:ext uri="{9D8B030D-6E8A-4147-A177-3AD203B41FA5}">
                      <a16:colId xmlns:a16="http://schemas.microsoft.com/office/drawing/2014/main" val="20001"/>
                    </a:ext>
                  </a:extLst>
                </a:gridCol>
                <a:gridCol w="3146588">
                  <a:extLst>
                    <a:ext uri="{9D8B030D-6E8A-4147-A177-3AD203B41FA5}">
                      <a16:colId xmlns:a16="http://schemas.microsoft.com/office/drawing/2014/main" val="20002"/>
                    </a:ext>
                  </a:extLst>
                </a:gridCol>
                <a:gridCol w="2895697">
                  <a:extLst>
                    <a:ext uri="{9D8B030D-6E8A-4147-A177-3AD203B41FA5}">
                      <a16:colId xmlns:a16="http://schemas.microsoft.com/office/drawing/2014/main" val="20003"/>
                    </a:ext>
                  </a:extLst>
                </a:gridCol>
              </a:tblGrid>
              <a:tr h="430660">
                <a:tc>
                  <a:txBody>
                    <a:bodyPr/>
                    <a:lstStyle/>
                    <a:p>
                      <a:pPr algn="just">
                        <a:spcAft>
                          <a:spcPts val="0"/>
                        </a:spcAft>
                      </a:pPr>
                      <a:r>
                        <a:rPr lang="en-US" sz="900" dirty="0">
                          <a:effectLst/>
                        </a:rPr>
                        <a:t>User </a:t>
                      </a:r>
                      <a:r>
                        <a:rPr lang="en-US" sz="900" dirty="0" err="1">
                          <a:effectLst/>
                        </a:rPr>
                        <a:t>StoryID</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As a &lt;type of user&gt;</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I want to</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So that I can</a:t>
                      </a: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00"/>
                  </a:ext>
                </a:extLst>
              </a:tr>
              <a:tr h="270933">
                <a:tc>
                  <a:txBody>
                    <a:bodyPr/>
                    <a:lstStyle/>
                    <a:p>
                      <a:pPr algn="just">
                        <a:spcAft>
                          <a:spcPts val="0"/>
                        </a:spcAft>
                      </a:pPr>
                      <a:r>
                        <a:rPr lang="en-US" sz="900">
                          <a:effectLst/>
                        </a:rPr>
                        <a:t>1</a:t>
                      </a:r>
                      <a:endParaRPr lang="en-IN" sz="900">
                        <a:effectLst/>
                        <a:latin typeface="Calibri"/>
                        <a:ea typeface="SimSun"/>
                        <a:cs typeface="Times New Roman"/>
                      </a:endParaRPr>
                    </a:p>
                  </a:txBody>
                  <a:tcPr marL="68470" marR="68470" marT="0" marB="0"/>
                </a:tc>
                <a:tc>
                  <a:txBody>
                    <a:bodyPr/>
                    <a:lstStyle/>
                    <a:p>
                      <a:pPr algn="just">
                        <a:spcAft>
                          <a:spcPts val="0"/>
                        </a:spcAft>
                      </a:pPr>
                      <a:r>
                        <a:rPr lang="en-US" sz="1400" dirty="0">
                          <a:effectLst/>
                        </a:rPr>
                        <a:t>Admin</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kern="1200" dirty="0">
                          <a:solidFill>
                            <a:schemeClr val="dk1"/>
                          </a:solidFill>
                          <a:effectLst/>
                          <a:latin typeface="+mn-lt"/>
                          <a:ea typeface="+mn-ea"/>
                          <a:cs typeface="+mn-cs"/>
                        </a:rPr>
                        <a:t>login</a:t>
                      </a:r>
                      <a:endParaRPr lang="en-IN" sz="1400" dirty="0">
                        <a:effectLst/>
                        <a:latin typeface="Calibri"/>
                        <a:ea typeface="SimSun"/>
                        <a:cs typeface="Times New Roman"/>
                      </a:endParaRPr>
                    </a:p>
                  </a:txBody>
                  <a:tcPr marL="68470" marR="68470" marT="0" marB="0"/>
                </a:tc>
                <a:tc>
                  <a:txBody>
                    <a:bodyPr/>
                    <a:lstStyle/>
                    <a:p>
                      <a:pPr algn="just"/>
                      <a:r>
                        <a:rPr lang="en-US" sz="1400" dirty="0">
                          <a:effectLst/>
                          <a:latin typeface="Calibri" panose="020F0502020204030204" pitchFamily="34" charset="0"/>
                          <a:ea typeface="SimSun" panose="02010600030101010101" pitchFamily="2" charset="-122"/>
                          <a:cs typeface="Times New Roman" panose="02020603050405020304" pitchFamily="18" charset="0"/>
                        </a:rPr>
                        <a:t>login successful with correct username and password</a:t>
                      </a:r>
                    </a:p>
                  </a:txBody>
                  <a:tcPr marL="68580" marR="68580" marT="0" marB="0"/>
                </a:tc>
                <a:extLst>
                  <a:ext uri="{0D108BD9-81ED-4DB2-BD59-A6C34878D82A}">
                    <a16:rowId xmlns:a16="http://schemas.microsoft.com/office/drawing/2014/main" val="10001"/>
                  </a:ext>
                </a:extLst>
              </a:tr>
              <a:tr h="387110">
                <a:tc>
                  <a:txBody>
                    <a:bodyPr/>
                    <a:lstStyle/>
                    <a:p>
                      <a:pPr algn="just">
                        <a:spcAft>
                          <a:spcPts val="0"/>
                        </a:spcAft>
                      </a:pPr>
                      <a:r>
                        <a:rPr lang="en-US" sz="900">
                          <a:effectLst/>
                        </a:rPr>
                        <a:t>2</a:t>
                      </a:r>
                      <a:endParaRPr lang="en-IN" sz="900">
                        <a:effectLst/>
                        <a:latin typeface="Calibri"/>
                        <a:ea typeface="SimSun"/>
                        <a:cs typeface="Times New Roman"/>
                      </a:endParaRPr>
                    </a:p>
                  </a:txBody>
                  <a:tcPr marL="68470" marR="68470" marT="0" marB="0"/>
                </a:tc>
                <a:tc>
                  <a:txBody>
                    <a:bodyPr/>
                    <a:lstStyle/>
                    <a:p>
                      <a:pPr algn="just">
                        <a:spcAft>
                          <a:spcPts val="0"/>
                        </a:spcAft>
                      </a:pPr>
                      <a:r>
                        <a:rPr lang="en-US" sz="1400" dirty="0">
                          <a:effectLst/>
                        </a:rPr>
                        <a:t>Admin</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kern="1200" dirty="0">
                          <a:solidFill>
                            <a:schemeClr val="dk1"/>
                          </a:solidFill>
                          <a:effectLst/>
                          <a:latin typeface="+mn-lt"/>
                          <a:ea typeface="+mn-ea"/>
                          <a:cs typeface="+mn-cs"/>
                        </a:rPr>
                        <a:t>View users</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kern="1200" dirty="0">
                          <a:solidFill>
                            <a:schemeClr val="dk1"/>
                          </a:solidFill>
                          <a:effectLst/>
                          <a:latin typeface="+mn-lt"/>
                          <a:ea typeface="+mn-ea"/>
                          <a:cs typeface="+mn-cs"/>
                        </a:rPr>
                        <a:t>view users</a:t>
                      </a:r>
                      <a:endParaRPr lang="en-IN" sz="1400" dirty="0">
                        <a:effectLst/>
                        <a:latin typeface="Calibri"/>
                        <a:ea typeface="SimSun"/>
                        <a:cs typeface="Times New Roman"/>
                      </a:endParaRPr>
                    </a:p>
                  </a:txBody>
                  <a:tcPr marL="68470" marR="68470" marT="0" marB="0"/>
                </a:tc>
                <a:extLst>
                  <a:ext uri="{0D108BD9-81ED-4DB2-BD59-A6C34878D82A}">
                    <a16:rowId xmlns:a16="http://schemas.microsoft.com/office/drawing/2014/main" val="10002"/>
                  </a:ext>
                </a:extLst>
              </a:tr>
              <a:tr h="771730">
                <a:tc>
                  <a:txBody>
                    <a:bodyPr/>
                    <a:lstStyle/>
                    <a:p>
                      <a:pPr algn="just">
                        <a:spcAft>
                          <a:spcPts val="0"/>
                        </a:spcAft>
                      </a:pPr>
                      <a:r>
                        <a:rPr lang="en-US" sz="900">
                          <a:effectLst/>
                        </a:rPr>
                        <a:t>3</a:t>
                      </a:r>
                      <a:endParaRPr lang="en-IN" sz="900">
                        <a:effectLst/>
                        <a:latin typeface="Calibri"/>
                        <a:ea typeface="SimSun"/>
                        <a:cs typeface="Times New Roman"/>
                      </a:endParaRPr>
                    </a:p>
                  </a:txBody>
                  <a:tcPr marL="68470" marR="68470" marT="0" marB="0"/>
                </a:tc>
                <a:tc>
                  <a:txBody>
                    <a:bodyPr/>
                    <a:lstStyle/>
                    <a:p>
                      <a:pPr algn="just">
                        <a:spcAft>
                          <a:spcPts val="0"/>
                        </a:spcAft>
                      </a:pPr>
                      <a:r>
                        <a:rPr lang="en-US" sz="1400" dirty="0">
                          <a:effectLst/>
                        </a:rPr>
                        <a:t>Admin</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kern="1200" dirty="0">
                          <a:solidFill>
                            <a:schemeClr val="dk1"/>
                          </a:solidFill>
                          <a:effectLst/>
                          <a:latin typeface="+mn-lt"/>
                          <a:ea typeface="+mn-ea"/>
                          <a:cs typeface="+mn-cs"/>
                        </a:rPr>
                        <a:t>verify users</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IN" sz="1400" kern="1200" dirty="0">
                          <a:solidFill>
                            <a:schemeClr val="dk1"/>
                          </a:solidFill>
                          <a:effectLst/>
                          <a:latin typeface="+mn-lt"/>
                          <a:ea typeface="+mn-ea"/>
                          <a:cs typeface="+mn-cs"/>
                        </a:rPr>
                        <a:t>accept and reject users</a:t>
                      </a:r>
                      <a:endParaRPr lang="en-IN" sz="1400" dirty="0">
                        <a:effectLst/>
                        <a:latin typeface="Calibri"/>
                        <a:ea typeface="SimSun"/>
                        <a:cs typeface="Times New Roman"/>
                      </a:endParaRPr>
                    </a:p>
                  </a:txBody>
                  <a:tcPr marL="68470" marR="68470" marT="0" marB="0"/>
                </a:tc>
                <a:extLst>
                  <a:ext uri="{0D108BD9-81ED-4DB2-BD59-A6C34878D82A}">
                    <a16:rowId xmlns:a16="http://schemas.microsoft.com/office/drawing/2014/main" val="10003"/>
                  </a:ext>
                </a:extLst>
              </a:tr>
              <a:tr h="774218">
                <a:tc>
                  <a:txBody>
                    <a:bodyPr/>
                    <a:lstStyle/>
                    <a:p>
                      <a:pPr algn="just">
                        <a:spcAft>
                          <a:spcPts val="0"/>
                        </a:spcAft>
                      </a:pPr>
                      <a:r>
                        <a:rPr lang="en-US" sz="900">
                          <a:effectLst/>
                        </a:rPr>
                        <a:t>4</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extLst>
                  <a:ext uri="{0D108BD9-81ED-4DB2-BD59-A6C34878D82A}">
                    <a16:rowId xmlns:a16="http://schemas.microsoft.com/office/drawing/2014/main" val="10004"/>
                  </a:ext>
                </a:extLst>
              </a:tr>
              <a:tr h="270933">
                <a:tc>
                  <a:txBody>
                    <a:bodyPr/>
                    <a:lstStyle/>
                    <a:p>
                      <a:pPr algn="just">
                        <a:spcAft>
                          <a:spcPts val="0"/>
                        </a:spcAft>
                      </a:pPr>
                      <a:r>
                        <a:rPr lang="en-US" sz="900">
                          <a:effectLst/>
                        </a:rPr>
                        <a:t>5</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05"/>
                  </a:ext>
                </a:extLst>
              </a:tr>
              <a:tr h="411480">
                <a:tc>
                  <a:txBody>
                    <a:bodyPr/>
                    <a:lstStyle/>
                    <a:p>
                      <a:pPr algn="just">
                        <a:spcAft>
                          <a:spcPts val="0"/>
                        </a:spcAft>
                      </a:pPr>
                      <a:r>
                        <a:rPr lang="en-US" sz="900">
                          <a:effectLst/>
                        </a:rPr>
                        <a:t>6</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06"/>
                  </a:ext>
                </a:extLst>
              </a:tr>
              <a:tr h="193556">
                <a:tc>
                  <a:txBody>
                    <a:bodyPr/>
                    <a:lstStyle/>
                    <a:p>
                      <a:pPr algn="just">
                        <a:spcAft>
                          <a:spcPts val="0"/>
                        </a:spcAft>
                      </a:pPr>
                      <a:r>
                        <a:rPr lang="en-US" sz="900">
                          <a:effectLst/>
                        </a:rPr>
                        <a:t>7</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07"/>
                  </a:ext>
                </a:extLst>
              </a:tr>
              <a:tr h="580664">
                <a:tc>
                  <a:txBody>
                    <a:bodyPr/>
                    <a:lstStyle/>
                    <a:p>
                      <a:pPr algn="just">
                        <a:spcAft>
                          <a:spcPts val="0"/>
                        </a:spcAft>
                      </a:pPr>
                      <a:r>
                        <a:rPr lang="en-US" sz="900">
                          <a:effectLst/>
                        </a:rPr>
                        <a:t>8</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08"/>
                  </a:ext>
                </a:extLst>
              </a:tr>
              <a:tr h="270933">
                <a:tc>
                  <a:txBody>
                    <a:bodyPr/>
                    <a:lstStyle/>
                    <a:p>
                      <a:pPr algn="just">
                        <a:spcAft>
                          <a:spcPts val="0"/>
                        </a:spcAft>
                      </a:pPr>
                      <a:r>
                        <a:rPr lang="en-US" sz="900">
                          <a:effectLst/>
                        </a:rPr>
                        <a:t>9</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09"/>
                  </a:ext>
                </a:extLst>
              </a:tr>
              <a:tr h="387110">
                <a:tc>
                  <a:txBody>
                    <a:bodyPr/>
                    <a:lstStyle/>
                    <a:p>
                      <a:pPr algn="just">
                        <a:spcAft>
                          <a:spcPts val="0"/>
                        </a:spcAft>
                      </a:pPr>
                      <a:r>
                        <a:rPr lang="en-US" sz="900">
                          <a:effectLst/>
                        </a:rPr>
                        <a:t>10</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10"/>
                  </a:ext>
                </a:extLst>
              </a:tr>
              <a:tr h="580664">
                <a:tc>
                  <a:txBody>
                    <a:bodyPr/>
                    <a:lstStyle/>
                    <a:p>
                      <a:pPr algn="just">
                        <a:spcAft>
                          <a:spcPts val="0"/>
                        </a:spcAft>
                      </a:pPr>
                      <a:r>
                        <a:rPr lang="en-US" sz="900">
                          <a:effectLst/>
                        </a:rPr>
                        <a:t>11</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11"/>
                  </a:ext>
                </a:extLst>
              </a:tr>
              <a:tr h="411480">
                <a:tc>
                  <a:txBody>
                    <a:bodyPr/>
                    <a:lstStyle/>
                    <a:p>
                      <a:pPr algn="just">
                        <a:spcAft>
                          <a:spcPts val="0"/>
                        </a:spcAft>
                      </a:pPr>
                      <a:r>
                        <a:rPr lang="en-US" sz="900">
                          <a:effectLst/>
                        </a:rPr>
                        <a:t>12</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12"/>
                  </a:ext>
                </a:extLst>
              </a:tr>
              <a:tr h="193556">
                <a:tc>
                  <a:txBody>
                    <a:bodyPr/>
                    <a:lstStyle/>
                    <a:p>
                      <a:pPr algn="just">
                        <a:spcAft>
                          <a:spcPts val="0"/>
                        </a:spcAft>
                      </a:pPr>
                      <a:r>
                        <a:rPr lang="en-US" sz="900">
                          <a:effectLst/>
                        </a:rPr>
                        <a:t>13</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13"/>
                  </a:ext>
                </a:extLst>
              </a:tr>
              <a:tr h="274320">
                <a:tc>
                  <a:txBody>
                    <a:bodyPr/>
                    <a:lstStyle/>
                    <a:p>
                      <a:pPr algn="just">
                        <a:spcAft>
                          <a:spcPts val="0"/>
                        </a:spcAft>
                      </a:pPr>
                      <a:r>
                        <a:rPr lang="en-US" sz="900">
                          <a:effectLst/>
                        </a:rPr>
                        <a:t>14</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14"/>
                  </a:ext>
                </a:extLst>
              </a:tr>
              <a:tr h="193556">
                <a:tc>
                  <a:txBody>
                    <a:bodyPr/>
                    <a:lstStyle/>
                    <a:p>
                      <a:pPr algn="just">
                        <a:spcAft>
                          <a:spcPts val="0"/>
                        </a:spcAft>
                      </a:pPr>
                      <a:r>
                        <a:rPr lang="en-US" sz="900">
                          <a:effectLst/>
                        </a:rPr>
                        <a:t>15</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15"/>
                  </a:ext>
                </a:extLst>
              </a:tr>
              <a:tr h="406400">
                <a:tc>
                  <a:txBody>
                    <a:bodyPr/>
                    <a:lstStyle/>
                    <a:p>
                      <a:pPr algn="just">
                        <a:spcAft>
                          <a:spcPts val="0"/>
                        </a:spcAft>
                      </a:pPr>
                      <a:r>
                        <a:rPr lang="en-US" sz="900">
                          <a:effectLst/>
                        </a:rPr>
                        <a:t>16</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extLst>
                  <a:ext uri="{0D108BD9-81ED-4DB2-BD59-A6C34878D82A}">
                    <a16:rowId xmlns:a16="http://schemas.microsoft.com/office/drawing/2014/main" val="10016"/>
                  </a:ext>
                </a:extLst>
              </a:tr>
              <a:tr h="193556">
                <a:tc>
                  <a:txBody>
                    <a:bodyPr/>
                    <a:lstStyle/>
                    <a:p>
                      <a:pPr algn="just">
                        <a:spcAft>
                          <a:spcPts val="0"/>
                        </a:spcAft>
                      </a:pPr>
                      <a:r>
                        <a:rPr lang="en-US" sz="900">
                          <a:effectLst/>
                        </a:rPr>
                        <a:t>17</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Patient</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dirty="0">
                          <a:effectLst/>
                        </a:rPr>
                        <a:t>View claim status</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dirty="0">
                          <a:effectLst/>
                        </a:rPr>
                        <a:t>View status of request</a:t>
                      </a:r>
                      <a:endParaRPr lang="en-IN" sz="900" dirty="0">
                        <a:effectLst/>
                        <a:latin typeface="Calibri"/>
                        <a:ea typeface="SimSun"/>
                        <a:cs typeface="Times New Roman"/>
                      </a:endParaRPr>
                    </a:p>
                  </a:txBody>
                  <a:tcPr marL="68470" marR="6847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260697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927F-40D6-4F75-85A1-94DCEEFDB212}"/>
              </a:ext>
            </a:extLst>
          </p:cNvPr>
          <p:cNvSpPr>
            <a:spLocks noGrp="1"/>
          </p:cNvSpPr>
          <p:nvPr>
            <p:ph type="title"/>
          </p:nvPr>
        </p:nvSpPr>
        <p:spPr>
          <a:xfrm>
            <a:off x="495321" y="175246"/>
            <a:ext cx="8915401" cy="1143000"/>
          </a:xfrm>
        </p:spPr>
        <p:txBody>
          <a:bodyPr/>
          <a:lstStyle/>
          <a:p>
            <a:r>
              <a:rPr lang="en-US" dirty="0"/>
              <a:t> </a:t>
            </a:r>
          </a:p>
        </p:txBody>
      </p:sp>
      <p:pic>
        <p:nvPicPr>
          <p:cNvPr id="5" name="Content Placeholder 4">
            <a:extLst>
              <a:ext uri="{FF2B5EF4-FFF2-40B4-BE49-F238E27FC236}">
                <a16:creationId xmlns:a16="http://schemas.microsoft.com/office/drawing/2014/main" id="{368BED0C-94A2-4816-8E5D-81DB23A3A9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5119" y="782243"/>
            <a:ext cx="9515762" cy="5165110"/>
          </a:xfrm>
        </p:spPr>
      </p:pic>
      <p:sp>
        <p:nvSpPr>
          <p:cNvPr id="6" name="TextBox 5">
            <a:extLst>
              <a:ext uri="{FF2B5EF4-FFF2-40B4-BE49-F238E27FC236}">
                <a16:creationId xmlns:a16="http://schemas.microsoft.com/office/drawing/2014/main" id="{ACF583B8-4C5F-4D3F-99A7-0EDB6FF0C677}"/>
              </a:ext>
            </a:extLst>
          </p:cNvPr>
          <p:cNvSpPr txBox="1"/>
          <p:nvPr/>
        </p:nvSpPr>
        <p:spPr>
          <a:xfrm>
            <a:off x="344488" y="357203"/>
            <a:ext cx="2736304" cy="523220"/>
          </a:xfrm>
          <a:prstGeom prst="rect">
            <a:avLst/>
          </a:prstGeom>
          <a:noFill/>
        </p:spPr>
        <p:txBody>
          <a:bodyPr wrap="square" rtlCol="0">
            <a:spAutoFit/>
          </a:bodyPr>
          <a:lstStyle/>
          <a:p>
            <a:r>
              <a:rPr lang="en-US" sz="2800" u="sng" dirty="0"/>
              <a:t>Product Backlog</a:t>
            </a:r>
          </a:p>
        </p:txBody>
      </p:sp>
    </p:spTree>
    <p:extLst>
      <p:ext uri="{BB962C8B-B14F-4D97-AF65-F5344CB8AC3E}">
        <p14:creationId xmlns:p14="http://schemas.microsoft.com/office/powerpoint/2010/main" val="217761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E30F-B290-43DC-9491-350B54ECB260}"/>
              </a:ext>
            </a:extLst>
          </p:cNvPr>
          <p:cNvSpPr>
            <a:spLocks noGrp="1"/>
          </p:cNvSpPr>
          <p:nvPr>
            <p:ph type="title"/>
          </p:nvPr>
        </p:nvSpPr>
        <p:spPr>
          <a:xfrm>
            <a:off x="1009651" y="263770"/>
            <a:ext cx="7886700" cy="838818"/>
          </a:xfrm>
        </p:spPr>
        <p:txBody>
          <a:bodyPr>
            <a:normAutofit/>
          </a:bodyPr>
          <a:lstStyle/>
          <a:p>
            <a:pPr algn="ctr"/>
            <a:r>
              <a:rPr lang="en-IN" sz="2585" b="1" dirty="0">
                <a:solidFill>
                  <a:srgbClr val="0070C0"/>
                </a:solidFill>
                <a:latin typeface="Times New Roman" pitchFamily="18" charset="0"/>
                <a:cs typeface="Times New Roman" pitchFamily="18" charset="0"/>
              </a:rPr>
              <a:t>PROJECT PLAN</a:t>
            </a:r>
            <a:endParaRPr lang="en-IN" sz="2585" dirty="0"/>
          </a:p>
        </p:txBody>
      </p:sp>
      <p:graphicFrame>
        <p:nvGraphicFramePr>
          <p:cNvPr id="4" name="Table 4">
            <a:extLst>
              <a:ext uri="{FF2B5EF4-FFF2-40B4-BE49-F238E27FC236}">
                <a16:creationId xmlns:a16="http://schemas.microsoft.com/office/drawing/2014/main" id="{CDCF506E-9C98-4255-A394-E721FB2E2E43}"/>
              </a:ext>
            </a:extLst>
          </p:cNvPr>
          <p:cNvGraphicFramePr>
            <a:graphicFrameLocks noGrp="1"/>
          </p:cNvGraphicFramePr>
          <p:nvPr>
            <p:ph idx="1"/>
          </p:nvPr>
        </p:nvGraphicFramePr>
        <p:xfrm>
          <a:off x="566051" y="1235527"/>
          <a:ext cx="8840370" cy="5184577"/>
        </p:xfrm>
        <a:graphic>
          <a:graphicData uri="http://schemas.openxmlformats.org/drawingml/2006/table">
            <a:tbl>
              <a:tblPr firstRow="1" bandRow="1">
                <a:tableStyleId>{5C22544A-7EE6-4342-B048-85BDC9FD1C3A}</a:tableStyleId>
              </a:tblPr>
              <a:tblGrid>
                <a:gridCol w="1473395">
                  <a:extLst>
                    <a:ext uri="{9D8B030D-6E8A-4147-A177-3AD203B41FA5}">
                      <a16:colId xmlns:a16="http://schemas.microsoft.com/office/drawing/2014/main" val="1070236902"/>
                    </a:ext>
                  </a:extLst>
                </a:gridCol>
                <a:gridCol w="1473395">
                  <a:extLst>
                    <a:ext uri="{9D8B030D-6E8A-4147-A177-3AD203B41FA5}">
                      <a16:colId xmlns:a16="http://schemas.microsoft.com/office/drawing/2014/main" val="136916411"/>
                    </a:ext>
                  </a:extLst>
                </a:gridCol>
                <a:gridCol w="1473395">
                  <a:extLst>
                    <a:ext uri="{9D8B030D-6E8A-4147-A177-3AD203B41FA5}">
                      <a16:colId xmlns:a16="http://schemas.microsoft.com/office/drawing/2014/main" val="3610999518"/>
                    </a:ext>
                  </a:extLst>
                </a:gridCol>
                <a:gridCol w="1473395">
                  <a:extLst>
                    <a:ext uri="{9D8B030D-6E8A-4147-A177-3AD203B41FA5}">
                      <a16:colId xmlns:a16="http://schemas.microsoft.com/office/drawing/2014/main" val="3403931027"/>
                    </a:ext>
                  </a:extLst>
                </a:gridCol>
                <a:gridCol w="1473395">
                  <a:extLst>
                    <a:ext uri="{9D8B030D-6E8A-4147-A177-3AD203B41FA5}">
                      <a16:colId xmlns:a16="http://schemas.microsoft.com/office/drawing/2014/main" val="1569813241"/>
                    </a:ext>
                  </a:extLst>
                </a:gridCol>
                <a:gridCol w="1473395">
                  <a:extLst>
                    <a:ext uri="{9D8B030D-6E8A-4147-A177-3AD203B41FA5}">
                      <a16:colId xmlns:a16="http://schemas.microsoft.com/office/drawing/2014/main" val="3362418608"/>
                    </a:ext>
                  </a:extLst>
                </a:gridCol>
              </a:tblGrid>
              <a:tr h="485051">
                <a:tc>
                  <a:txBody>
                    <a:bodyPr/>
                    <a:lstStyle/>
                    <a:p>
                      <a:pPr marL="0" marR="0" algn="ctr">
                        <a:lnSpc>
                          <a:spcPct val="115000"/>
                        </a:lnSpc>
                        <a:spcBef>
                          <a:spcPts val="0"/>
                        </a:spcBef>
                        <a:spcAft>
                          <a:spcPts val="0"/>
                        </a:spcAft>
                      </a:pPr>
                      <a:r>
                        <a:rPr lang="en-US" sz="1500" b="1" dirty="0">
                          <a:latin typeface="Times New Roman" pitchFamily="18" charset="0"/>
                          <a:ea typeface="Calibri"/>
                          <a:cs typeface="Times New Roman" pitchFamily="18" charset="0"/>
                        </a:rPr>
                        <a:t>User Story ID</a:t>
                      </a:r>
                      <a:endParaRPr lang="en-US" sz="1500" dirty="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500" b="1" dirty="0">
                          <a:latin typeface="Times New Roman" pitchFamily="18" charset="0"/>
                          <a:ea typeface="Calibri"/>
                          <a:cs typeface="Times New Roman" pitchFamily="18" charset="0"/>
                        </a:rPr>
                        <a:t>Task Name</a:t>
                      </a:r>
                      <a:endParaRPr lang="en-US" sz="1500" dirty="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500" b="1">
                          <a:latin typeface="Times New Roman" pitchFamily="18" charset="0"/>
                          <a:ea typeface="Calibri"/>
                          <a:cs typeface="Times New Roman" pitchFamily="18" charset="0"/>
                        </a:rPr>
                        <a:t>Start Date</a:t>
                      </a:r>
                      <a:endParaRPr lang="en-US" sz="150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500" b="1">
                          <a:latin typeface="Times New Roman" pitchFamily="18" charset="0"/>
                          <a:ea typeface="Calibri"/>
                          <a:cs typeface="Times New Roman" pitchFamily="18" charset="0"/>
                        </a:rPr>
                        <a:t>End Date</a:t>
                      </a:r>
                      <a:endParaRPr lang="en-US" sz="150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500" b="1">
                          <a:latin typeface="Times New Roman" pitchFamily="18" charset="0"/>
                          <a:ea typeface="Calibri"/>
                          <a:cs typeface="Times New Roman" pitchFamily="18" charset="0"/>
                        </a:rPr>
                        <a:t>Days</a:t>
                      </a:r>
                      <a:endParaRPr lang="en-US" sz="150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500" b="1" dirty="0">
                          <a:latin typeface="Times New Roman" pitchFamily="18" charset="0"/>
                          <a:ea typeface="Calibri"/>
                          <a:cs typeface="Times New Roman" pitchFamily="18" charset="0"/>
                        </a:rPr>
                        <a:t>Status</a:t>
                      </a:r>
                      <a:endParaRPr lang="en-US" sz="1500" dirty="0">
                        <a:latin typeface="Times New Roman" pitchFamily="18" charset="0"/>
                        <a:ea typeface="Calibri"/>
                        <a:cs typeface="Times New Roman" pitchFamily="18" charset="0"/>
                      </a:endParaRPr>
                    </a:p>
                  </a:txBody>
                  <a:tcPr marL="63305" marR="63305" marT="0" marB="0"/>
                </a:tc>
                <a:extLst>
                  <a:ext uri="{0D108BD9-81ED-4DB2-BD59-A6C34878D82A}">
                    <a16:rowId xmlns:a16="http://schemas.microsoft.com/office/drawing/2014/main" val="988569707"/>
                  </a:ext>
                </a:extLst>
              </a:tr>
              <a:tr h="485051">
                <a:tc>
                  <a:txBody>
                    <a:bodyPr/>
                    <a:lstStyle/>
                    <a:p>
                      <a:pPr marL="0" marR="0" algn="ctr">
                        <a:lnSpc>
                          <a:spcPct val="115000"/>
                        </a:lnSpc>
                        <a:spcBef>
                          <a:spcPts val="0"/>
                        </a:spcBef>
                        <a:spcAft>
                          <a:spcPts val="0"/>
                        </a:spcAft>
                      </a:pPr>
                      <a:r>
                        <a:rPr lang="en-US" sz="1300">
                          <a:latin typeface="Times New Roman" pitchFamily="18" charset="0"/>
                          <a:ea typeface="Calibri"/>
                          <a:cs typeface="Times New Roman" pitchFamily="18" charset="0"/>
                        </a:rPr>
                        <a:t>1</a:t>
                      </a:r>
                    </a:p>
                  </a:txBody>
                  <a:tcPr marL="63305" marR="63305" marT="0" marB="0"/>
                </a:tc>
                <a:tc rowSpan="3">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Sprint 1</a:t>
                      </a:r>
                    </a:p>
                    <a:p>
                      <a:pPr marL="0" marR="0" algn="ctr">
                        <a:lnSpc>
                          <a:spcPct val="115000"/>
                        </a:lnSpc>
                        <a:spcBef>
                          <a:spcPts val="0"/>
                        </a:spcBef>
                        <a:spcAft>
                          <a:spcPts val="0"/>
                        </a:spcAft>
                      </a:pPr>
                      <a:endParaRPr lang="en-US" sz="1300" dirty="0">
                        <a:latin typeface="Times New Roman" pitchFamily="18" charset="0"/>
                        <a:cs typeface="Times New Roman" pitchFamily="18" charset="0"/>
                      </a:endParaRPr>
                    </a:p>
                    <a:p>
                      <a:pPr marL="0" marR="0" algn="ctr">
                        <a:lnSpc>
                          <a:spcPct val="115000"/>
                        </a:lnSpc>
                        <a:spcBef>
                          <a:spcPts val="0"/>
                        </a:spcBef>
                        <a:spcAft>
                          <a:spcPts val="0"/>
                        </a:spcAft>
                      </a:pPr>
                      <a:endParaRPr lang="en-US" sz="1300" dirty="0">
                        <a:latin typeface="Times New Roman" pitchFamily="18" charset="0"/>
                        <a:cs typeface="Times New Roman" pitchFamily="18" charset="0"/>
                      </a:endParaRPr>
                    </a:p>
                    <a:p>
                      <a:pPr marL="0" marR="0" algn="ctr">
                        <a:lnSpc>
                          <a:spcPct val="115000"/>
                        </a:lnSpc>
                        <a:spcBef>
                          <a:spcPts val="0"/>
                        </a:spcBef>
                        <a:spcAft>
                          <a:spcPts val="0"/>
                        </a:spcAft>
                      </a:pPr>
                      <a:endParaRPr lang="en-US" sz="1300" dirty="0">
                        <a:latin typeface="Times New Roman" pitchFamily="18" charset="0"/>
                        <a:cs typeface="Times New Roman" pitchFamily="18" charset="0"/>
                      </a:endParaRPr>
                    </a:p>
                  </a:txBody>
                  <a:tcPr marL="63305" marR="63305" marT="0" marB="0"/>
                </a:tc>
                <a:tc>
                  <a:txBody>
                    <a:bodyPr/>
                    <a:lstStyle/>
                    <a:p>
                      <a:pPr algn="ctr"/>
                      <a:r>
                        <a:rPr lang="en-IN" sz="1300" dirty="0">
                          <a:latin typeface="Times New Roman" panose="02020603050405020304" pitchFamily="18" charset="0"/>
                          <a:cs typeface="Times New Roman" panose="02020603050405020304" pitchFamily="18" charset="0"/>
                        </a:rPr>
                        <a:t>26/12/2021</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28/12/2021</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2</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Completed</a:t>
                      </a:r>
                    </a:p>
                  </a:txBody>
                  <a:tcPr marT="42203" marB="42203"/>
                </a:tc>
                <a:extLst>
                  <a:ext uri="{0D108BD9-81ED-4DB2-BD59-A6C34878D82A}">
                    <a16:rowId xmlns:a16="http://schemas.microsoft.com/office/drawing/2014/main" val="582945632"/>
                  </a:ext>
                </a:extLst>
              </a:tr>
              <a:tr h="561968">
                <a:tc>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2</a:t>
                      </a:r>
                    </a:p>
                  </a:txBody>
                  <a:tcPr marL="63305" marR="63305" marT="0" marB="0"/>
                </a:tc>
                <a:tc vMerge="1">
                  <a:txBody>
                    <a:bodyPr/>
                    <a:lstStyle/>
                    <a:p>
                      <a:endParaRPr lang="en-US"/>
                    </a:p>
                  </a:txBody>
                  <a:tcPr/>
                </a:tc>
                <a:tc>
                  <a:txBody>
                    <a:bodyPr/>
                    <a:lstStyle/>
                    <a:p>
                      <a:pPr algn="ctr"/>
                      <a:r>
                        <a:rPr lang="en-IN" sz="1300" dirty="0">
                          <a:latin typeface="Times New Roman" panose="02020603050405020304" pitchFamily="18" charset="0"/>
                          <a:cs typeface="Times New Roman" panose="02020603050405020304" pitchFamily="18" charset="0"/>
                        </a:rPr>
                        <a:t>29/12/2021</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31/12/2021</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3</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Completed</a:t>
                      </a:r>
                    </a:p>
                  </a:txBody>
                  <a:tcPr marT="42203" marB="42203"/>
                </a:tc>
                <a:extLst>
                  <a:ext uri="{0D108BD9-81ED-4DB2-BD59-A6C34878D82A}">
                    <a16:rowId xmlns:a16="http://schemas.microsoft.com/office/drawing/2014/main" val="3578643695"/>
                  </a:ext>
                </a:extLst>
              </a:tr>
              <a:tr h="485051">
                <a:tc>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3</a:t>
                      </a:r>
                    </a:p>
                  </a:txBody>
                  <a:tcPr marL="63305" marR="63305"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IN" sz="1300" dirty="0">
                          <a:latin typeface="Times New Roman" panose="02020603050405020304" pitchFamily="18" charset="0"/>
                          <a:cs typeface="Times New Roman" panose="02020603050405020304" pitchFamily="18" charset="0"/>
                        </a:rPr>
                        <a:t>03/12/2021</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08/01/2022</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5</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Completed</a:t>
                      </a:r>
                    </a:p>
                  </a:txBody>
                  <a:tcPr marT="42203" marB="42203"/>
                </a:tc>
                <a:extLst>
                  <a:ext uri="{0D108BD9-81ED-4DB2-BD59-A6C34878D82A}">
                    <a16:rowId xmlns:a16="http://schemas.microsoft.com/office/drawing/2014/main" val="2236333015"/>
                  </a:ext>
                </a:extLst>
              </a:tr>
              <a:tr h="485051">
                <a:tc>
                  <a:txBody>
                    <a:bodyPr/>
                    <a:lstStyle/>
                    <a:p>
                      <a:pPr marL="0" marR="0" algn="ctr">
                        <a:lnSpc>
                          <a:spcPct val="115000"/>
                        </a:lnSpc>
                        <a:spcBef>
                          <a:spcPts val="0"/>
                        </a:spcBef>
                        <a:spcAft>
                          <a:spcPts val="0"/>
                        </a:spcAft>
                      </a:pPr>
                      <a:r>
                        <a:rPr lang="en-US" sz="1300">
                          <a:latin typeface="Times New Roman" pitchFamily="18" charset="0"/>
                          <a:ea typeface="Calibri"/>
                          <a:cs typeface="Times New Roman" pitchFamily="18" charset="0"/>
                        </a:rPr>
                        <a:t>4</a:t>
                      </a:r>
                    </a:p>
                  </a:txBody>
                  <a:tcPr marL="63305" marR="63305" marT="0" marB="0"/>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ea typeface="Calibri"/>
                          <a:cs typeface="Times New Roman" pitchFamily="18" charset="0"/>
                        </a:rPr>
                        <a:t>Sprint 2</a:t>
                      </a:r>
                    </a:p>
                    <a:p>
                      <a:pPr marL="0" marR="0" algn="ctr">
                        <a:lnSpc>
                          <a:spcPct val="115000"/>
                        </a:lnSpc>
                        <a:spcBef>
                          <a:spcPts val="0"/>
                        </a:spcBef>
                        <a:spcAft>
                          <a:spcPts val="0"/>
                        </a:spcAft>
                      </a:pPr>
                      <a:endParaRPr lang="en-US" sz="1300" dirty="0">
                        <a:latin typeface="Times New Roman" pitchFamily="18" charset="0"/>
                        <a:ea typeface="Calibri"/>
                        <a:cs typeface="Times New Roman" pitchFamily="18" charset="0"/>
                      </a:endParaRP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09/01/2022</a:t>
                      </a: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16/01/2022</a:t>
                      </a:r>
                    </a:p>
                  </a:txBody>
                  <a:tcPr marL="63305" marR="63305" marT="0" marB="0"/>
                </a:tc>
                <a:tc>
                  <a:txBody>
                    <a:bodyPr/>
                    <a:lstStyle/>
                    <a:p>
                      <a:pPr algn="ctr"/>
                      <a:r>
                        <a:rPr lang="en-US" sz="1300" dirty="0">
                          <a:latin typeface="Times New Roman" panose="02020603050405020304" pitchFamily="18" charset="0"/>
                          <a:cs typeface="Times New Roman" panose="02020603050405020304" pitchFamily="18" charset="0"/>
                        </a:rPr>
                        <a:t>8</a:t>
                      </a:r>
                    </a:p>
                  </a:txBody>
                  <a:tcPr marL="84406" marR="84406" marT="42203" marB="42203"/>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ea typeface="Calibri"/>
                          <a:cs typeface="Times New Roman" pitchFamily="18" charset="0"/>
                        </a:rPr>
                        <a:t>Planned</a:t>
                      </a:r>
                    </a:p>
                  </a:txBody>
                  <a:tcPr marL="63305" marR="63305" marT="0" marB="0"/>
                </a:tc>
                <a:extLst>
                  <a:ext uri="{0D108BD9-81ED-4DB2-BD59-A6C34878D82A}">
                    <a16:rowId xmlns:a16="http://schemas.microsoft.com/office/drawing/2014/main" val="3612256986"/>
                  </a:ext>
                </a:extLst>
              </a:tr>
              <a:tr h="485051">
                <a:tc>
                  <a:txBody>
                    <a:bodyPr/>
                    <a:lstStyle/>
                    <a:p>
                      <a:pPr marL="0" marR="0" algn="ctr">
                        <a:lnSpc>
                          <a:spcPct val="115000"/>
                        </a:lnSpc>
                        <a:spcBef>
                          <a:spcPts val="0"/>
                        </a:spcBef>
                        <a:spcAft>
                          <a:spcPts val="0"/>
                        </a:spcAft>
                      </a:pPr>
                      <a:r>
                        <a:rPr lang="en-US" sz="1300">
                          <a:latin typeface="Times New Roman" pitchFamily="18" charset="0"/>
                          <a:ea typeface="Calibri"/>
                          <a:cs typeface="Times New Roman" pitchFamily="18" charset="0"/>
                        </a:rPr>
                        <a:t>5</a:t>
                      </a:r>
                    </a:p>
                  </a:txBody>
                  <a:tcPr marL="63305" marR="63305"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18/01/2022</a:t>
                      </a:r>
                      <a:endParaRPr lang="en-US" sz="1300" dirty="0">
                        <a:latin typeface="Times New Roman" pitchFamily="18" charset="0"/>
                        <a:ea typeface="Calibri"/>
                        <a:cs typeface="Times New Roman" pitchFamily="18" charset="0"/>
                      </a:endParaRP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22/01/2022</a:t>
                      </a:r>
                      <a:endParaRPr lang="en-US" sz="1300" dirty="0">
                        <a:latin typeface="Times New Roman" pitchFamily="18" charset="0"/>
                        <a:ea typeface="Calibri"/>
                        <a:cs typeface="Times New Roman" pitchFamily="18" charset="0"/>
                      </a:endParaRPr>
                    </a:p>
                  </a:txBody>
                  <a:tcPr marL="63305" marR="63305" marT="0" marB="0"/>
                </a:tc>
                <a:tc>
                  <a:txBody>
                    <a:bodyPr/>
                    <a:lstStyle/>
                    <a:p>
                      <a:pPr algn="ctr"/>
                      <a:r>
                        <a:rPr lang="en-US" sz="1300" dirty="0">
                          <a:latin typeface="Times New Roman" panose="02020603050405020304" pitchFamily="18" charset="0"/>
                          <a:cs typeface="Times New Roman" panose="02020603050405020304" pitchFamily="18" charset="0"/>
                        </a:rPr>
                        <a:t>5</a:t>
                      </a:r>
                    </a:p>
                  </a:txBody>
                  <a:tcPr marL="84406" marR="84406" marT="42203" marB="42203"/>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ea typeface="Calibri"/>
                          <a:cs typeface="Times New Roman" pitchFamily="18" charset="0"/>
                        </a:rPr>
                        <a:t>Planned</a:t>
                      </a:r>
                    </a:p>
                  </a:txBody>
                  <a:tcPr marL="63305" marR="63305" marT="0" marB="0"/>
                </a:tc>
                <a:extLst>
                  <a:ext uri="{0D108BD9-81ED-4DB2-BD59-A6C34878D82A}">
                    <a16:rowId xmlns:a16="http://schemas.microsoft.com/office/drawing/2014/main" val="2482116794"/>
                  </a:ext>
                </a:extLst>
              </a:tr>
              <a:tr h="618034">
                <a:tc>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6</a:t>
                      </a:r>
                    </a:p>
                  </a:txBody>
                  <a:tcPr marL="63305" marR="63305" marT="0" marB="0"/>
                </a:tc>
                <a:tc rowSpan="2">
                  <a:txBody>
                    <a:bodyPr/>
                    <a:lstStyle/>
                    <a:p>
                      <a:pPr marL="0" marR="0" algn="ctr">
                        <a:lnSpc>
                          <a:spcPct val="115000"/>
                        </a:lnSpc>
                        <a:spcBef>
                          <a:spcPts val="0"/>
                        </a:spcBef>
                        <a:spcAft>
                          <a:spcPts val="0"/>
                        </a:spcAft>
                      </a:pPr>
                      <a:r>
                        <a:rPr lang="en-US" sz="1300" dirty="0">
                          <a:latin typeface="Times New Roman" pitchFamily="18" charset="0"/>
                          <a:cs typeface="Times New Roman" pitchFamily="18" charset="0"/>
                        </a:rPr>
                        <a:t>Sprint 3</a:t>
                      </a: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23/01/2022</a:t>
                      </a: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27/01/2022</a:t>
                      </a:r>
                    </a:p>
                  </a:txBody>
                  <a:tcPr marL="63305" marR="63305" marT="0" marB="0"/>
                </a:tc>
                <a:tc>
                  <a:txBody>
                    <a:bodyPr/>
                    <a:lstStyle/>
                    <a:p>
                      <a:pPr algn="ctr"/>
                      <a:r>
                        <a:rPr lang="en-US" sz="1300" dirty="0">
                          <a:latin typeface="Times New Roman" panose="02020603050405020304" pitchFamily="18" charset="0"/>
                          <a:cs typeface="Times New Roman" panose="02020603050405020304" pitchFamily="18" charset="0"/>
                        </a:rPr>
                        <a:t>5</a:t>
                      </a:r>
                    </a:p>
                  </a:txBody>
                  <a:tcPr marL="84406" marR="84406" marT="42203" marB="42203"/>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ea typeface="Calibri"/>
                          <a:cs typeface="Times New Roman" pitchFamily="18" charset="0"/>
                        </a:rPr>
                        <a:t>Planned</a:t>
                      </a:r>
                    </a:p>
                  </a:txBody>
                  <a:tcPr marL="63305" marR="63305" marT="0" marB="0"/>
                </a:tc>
                <a:extLst>
                  <a:ext uri="{0D108BD9-81ED-4DB2-BD59-A6C34878D82A}">
                    <a16:rowId xmlns:a16="http://schemas.microsoft.com/office/drawing/2014/main" val="3493201660"/>
                  </a:ext>
                </a:extLst>
              </a:tr>
              <a:tr h="450657">
                <a:tc>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7</a:t>
                      </a:r>
                    </a:p>
                  </a:txBody>
                  <a:tcPr marL="63305" marR="63305" marT="0" marB="0"/>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30/01/2022</a:t>
                      </a: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05/02/2022</a:t>
                      </a:r>
                    </a:p>
                  </a:txBody>
                  <a:tcPr marL="63305" marR="63305" marT="0" marB="0"/>
                </a:tc>
                <a:tc>
                  <a:txBody>
                    <a:bodyPr/>
                    <a:lstStyle/>
                    <a:p>
                      <a:pPr algn="ctr"/>
                      <a:r>
                        <a:rPr lang="en-US" sz="1300" dirty="0">
                          <a:latin typeface="Times New Roman" pitchFamily="18" charset="0"/>
                          <a:cs typeface="Times New Roman" pitchFamily="18" charset="0"/>
                        </a:rPr>
                        <a:t>7</a:t>
                      </a:r>
                      <a:endParaRPr lang="en-US" sz="1500" dirty="0">
                        <a:latin typeface="Times New Roman" panose="02020603050405020304" pitchFamily="18" charset="0"/>
                        <a:cs typeface="Times New Roman" panose="02020603050405020304" pitchFamily="18" charset="0"/>
                      </a:endParaRP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ea typeface="Calibri"/>
                          <a:cs typeface="Times New Roman" pitchFamily="18" charset="0"/>
                        </a:rPr>
                        <a:t>Planned</a:t>
                      </a:r>
                    </a:p>
                  </a:txBody>
                  <a:tcPr marL="63305" marR="63305" marT="0" marB="0"/>
                </a:tc>
                <a:extLst>
                  <a:ext uri="{0D108BD9-81ED-4DB2-BD59-A6C34878D82A}">
                    <a16:rowId xmlns:a16="http://schemas.microsoft.com/office/drawing/2014/main" val="502767156"/>
                  </a:ext>
                </a:extLst>
              </a:tr>
              <a:tr h="485051">
                <a:tc>
                  <a:txBody>
                    <a:bodyPr/>
                    <a:lstStyle/>
                    <a:p>
                      <a:pPr marL="0" marR="0" algn="ctr">
                        <a:lnSpc>
                          <a:spcPct val="115000"/>
                        </a:lnSpc>
                        <a:spcBef>
                          <a:spcPts val="0"/>
                        </a:spcBef>
                        <a:spcAft>
                          <a:spcPts val="0"/>
                        </a:spcAft>
                      </a:pPr>
                      <a:r>
                        <a:rPr lang="en-US" sz="1300">
                          <a:latin typeface="Times New Roman" pitchFamily="18" charset="0"/>
                          <a:ea typeface="Calibri"/>
                          <a:cs typeface="Times New Roman" pitchFamily="18" charset="0"/>
                        </a:rPr>
                        <a:t>8</a:t>
                      </a:r>
                    </a:p>
                  </a:txBody>
                  <a:tcPr marL="63305" marR="63305" marT="0" marB="0"/>
                </a:tc>
                <a:tc rowSpan="2">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Sprint 4</a:t>
                      </a:r>
                    </a:p>
                  </a:txBody>
                  <a:tcPr marL="63305" marR="63305" marT="0" marB="0" anchor="ctr"/>
                </a:tc>
                <a:tc>
                  <a:txBody>
                    <a:bodyPr/>
                    <a:lstStyle/>
                    <a:p>
                      <a:pPr marL="0" marR="0" algn="ctr">
                        <a:lnSpc>
                          <a:spcPct val="115000"/>
                        </a:lnSpc>
                        <a:spcBef>
                          <a:spcPts val="0"/>
                        </a:spcBef>
                        <a:spcAft>
                          <a:spcPts val="0"/>
                        </a:spcAft>
                      </a:pPr>
                      <a:r>
                        <a:rPr lang="en-US" sz="1300" dirty="0">
                          <a:latin typeface="Times New Roman" pitchFamily="18" charset="0"/>
                          <a:cs typeface="Times New Roman" pitchFamily="18" charset="0"/>
                        </a:rPr>
                        <a:t>06/02/2022</a:t>
                      </a:r>
                      <a:endParaRPr lang="en-US" sz="1300" dirty="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300" dirty="0">
                          <a:latin typeface="Times New Roman" pitchFamily="18" charset="0"/>
                          <a:cs typeface="Times New Roman" pitchFamily="18" charset="0"/>
                        </a:rPr>
                        <a:t>10/01/2022</a:t>
                      </a:r>
                      <a:endParaRPr lang="en-US" sz="1300" dirty="0">
                        <a:latin typeface="Times New Roman" pitchFamily="18" charset="0"/>
                        <a:ea typeface="Calibri"/>
                        <a:cs typeface="Times New Roman" pitchFamily="18" charset="0"/>
                      </a:endParaRPr>
                    </a:p>
                  </a:txBody>
                  <a:tcPr marL="63305" marR="63305" marT="0" marB="0"/>
                </a:tc>
                <a:tc>
                  <a:txBody>
                    <a:bodyPr/>
                    <a:lstStyle/>
                    <a:p>
                      <a:pPr algn="ctr"/>
                      <a:r>
                        <a:rPr lang="en-US" sz="1300" dirty="0">
                          <a:latin typeface="Times New Roman" pitchFamily="18" charset="0"/>
                          <a:cs typeface="Times New Roman" pitchFamily="18" charset="0"/>
                        </a:rPr>
                        <a:t>5</a:t>
                      </a:r>
                    </a:p>
                  </a:txBody>
                  <a:tcPr marL="63305" marR="63305"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ea typeface="Calibri"/>
                          <a:cs typeface="Times New Roman" pitchFamily="18" charset="0"/>
                        </a:rPr>
                        <a:t>Planned</a:t>
                      </a:r>
                    </a:p>
                  </a:txBody>
                  <a:tcPr marL="63305" marR="63305" marT="0" marB="0"/>
                </a:tc>
                <a:extLst>
                  <a:ext uri="{0D108BD9-81ED-4DB2-BD59-A6C34878D82A}">
                    <a16:rowId xmlns:a16="http://schemas.microsoft.com/office/drawing/2014/main" val="1225915709"/>
                  </a:ext>
                </a:extLst>
              </a:tr>
              <a:tr h="643612">
                <a:tc>
                  <a:txBody>
                    <a:bodyPr/>
                    <a:lstStyle/>
                    <a:p>
                      <a:pPr marL="0" marR="0" algn="ctr">
                        <a:lnSpc>
                          <a:spcPct val="115000"/>
                        </a:lnSpc>
                        <a:spcBef>
                          <a:spcPts val="0"/>
                        </a:spcBef>
                        <a:spcAft>
                          <a:spcPts val="0"/>
                        </a:spcAft>
                      </a:pPr>
                      <a:r>
                        <a:rPr lang="en-US" sz="1300">
                          <a:latin typeface="Times New Roman" pitchFamily="18" charset="0"/>
                          <a:ea typeface="Calibri"/>
                          <a:cs typeface="Times New Roman" pitchFamily="18" charset="0"/>
                        </a:rPr>
                        <a:t>9</a:t>
                      </a:r>
                    </a:p>
                  </a:txBody>
                  <a:tcPr marL="63305" marR="63305" marT="0" marB="0"/>
                </a:tc>
                <a:tc vMerge="1">
                  <a:txBody>
                    <a:bodyPr/>
                    <a:lstStyle/>
                    <a:p>
                      <a:endParaRPr lang="en-US"/>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16/02/2022</a:t>
                      </a:r>
                      <a:endParaRPr lang="en-US" sz="1300" dirty="0">
                        <a:latin typeface="Times New Roman" pitchFamily="18" charset="0"/>
                        <a:ea typeface="Calibri"/>
                        <a:cs typeface="Times New Roman" pitchFamily="18" charset="0"/>
                      </a:endParaRP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19/02/2022</a:t>
                      </a:r>
                      <a:endParaRPr lang="en-US" sz="1300" dirty="0">
                        <a:latin typeface="Times New Roman" pitchFamily="18" charset="0"/>
                        <a:ea typeface="Calibri"/>
                        <a:cs typeface="Times New Roman" pitchFamily="18" charset="0"/>
                      </a:endParaRPr>
                    </a:p>
                  </a:txBody>
                  <a:tcPr marL="63305" marR="63305" marT="0" marB="0"/>
                </a:tc>
                <a:tc>
                  <a:txBody>
                    <a:bodyPr/>
                    <a:lstStyle/>
                    <a:p>
                      <a:pPr algn="ctr"/>
                      <a:r>
                        <a:rPr lang="en-US" sz="1300" dirty="0">
                          <a:latin typeface="Times New Roman" panose="02020603050405020304" pitchFamily="18" charset="0"/>
                          <a:cs typeface="Times New Roman" panose="02020603050405020304" pitchFamily="18" charset="0"/>
                        </a:rPr>
                        <a:t>4</a:t>
                      </a:r>
                    </a:p>
                  </a:txBody>
                  <a:tcPr marL="63305" marR="63305"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ea typeface="Calibri"/>
                          <a:cs typeface="Times New Roman" pitchFamily="18" charset="0"/>
                        </a:rPr>
                        <a:t>Planned</a:t>
                      </a:r>
                    </a:p>
                  </a:txBody>
                  <a:tcPr marL="63305" marR="63305" marT="0" marB="0"/>
                </a:tc>
                <a:extLst>
                  <a:ext uri="{0D108BD9-81ED-4DB2-BD59-A6C34878D82A}">
                    <a16:rowId xmlns:a16="http://schemas.microsoft.com/office/drawing/2014/main" val="4262973549"/>
                  </a:ext>
                </a:extLst>
              </a:tr>
            </a:tbl>
          </a:graphicData>
        </a:graphic>
      </p:graphicFrame>
    </p:spTree>
    <p:extLst>
      <p:ext uri="{BB962C8B-B14F-4D97-AF65-F5344CB8AC3E}">
        <p14:creationId xmlns:p14="http://schemas.microsoft.com/office/powerpoint/2010/main" val="2095447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832"/>
            <a:ext cx="8229601" cy="705879"/>
          </a:xfrm>
        </p:spPr>
        <p:txBody>
          <a:bodyPr>
            <a:normAutofit/>
          </a:bodyPr>
          <a:lstStyle/>
          <a:p>
            <a:pPr algn="ctr"/>
            <a:r>
              <a:rPr lang="en-IN" sz="2585" b="1" dirty="0">
                <a:solidFill>
                  <a:srgbClr val="0070C0"/>
                </a:solidFill>
                <a:latin typeface="Times New Roman" pitchFamily="18" charset="0"/>
                <a:cs typeface="Times New Roman" pitchFamily="18" charset="0"/>
              </a:rPr>
              <a:t>SPRINT BACKLOG PLAN</a:t>
            </a:r>
            <a:endParaRPr lang="en-IN" sz="2585" dirty="0"/>
          </a:p>
        </p:txBody>
      </p:sp>
      <p:sp>
        <p:nvSpPr>
          <p:cNvPr id="6" name="Rectangle 1"/>
          <p:cNvSpPr>
            <a:spLocks noChangeArrowheads="1"/>
          </p:cNvSpPr>
          <p:nvPr/>
        </p:nvSpPr>
        <p:spPr bwMode="auto">
          <a:xfrm>
            <a:off x="1858111" y="2980074"/>
            <a:ext cx="170525" cy="34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defTabSz="844083" fontAlgn="base">
              <a:spcBef>
                <a:spcPct val="0"/>
              </a:spcBef>
              <a:spcAft>
                <a:spcPct val="0"/>
              </a:spcAft>
            </a:pPr>
            <a:endParaRPr lang="en-US" sz="1662">
              <a:solidFill>
                <a:prstClr val="black"/>
              </a:solidFill>
              <a:latin typeface="Arial" pitchFamily="34" charset="0"/>
              <a:cs typeface="Arial" pitchFamily="34" charset="0"/>
            </a:endParaRPr>
          </a:p>
        </p:txBody>
      </p:sp>
      <p:sp>
        <p:nvSpPr>
          <p:cNvPr id="9" name="Rectangle 1"/>
          <p:cNvSpPr>
            <a:spLocks noChangeArrowheads="1"/>
          </p:cNvSpPr>
          <p:nvPr/>
        </p:nvSpPr>
        <p:spPr bwMode="auto">
          <a:xfrm>
            <a:off x="1351086" y="1415044"/>
            <a:ext cx="170525" cy="34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defTabSz="844083" fontAlgn="base">
              <a:spcBef>
                <a:spcPct val="0"/>
              </a:spcBef>
              <a:spcAft>
                <a:spcPct val="0"/>
              </a:spcAft>
            </a:pPr>
            <a:endParaRPr lang="en-US" sz="1662">
              <a:solidFill>
                <a:prstClr val="black"/>
              </a:solidFill>
              <a:latin typeface="Arial" pitchFamily="34" charset="0"/>
              <a:cs typeface="Arial" pitchFamily="34" charset="0"/>
            </a:endParaRPr>
          </a:p>
        </p:txBody>
      </p:sp>
      <p:graphicFrame>
        <p:nvGraphicFramePr>
          <p:cNvPr id="11" name="Content Placeholder 7"/>
          <p:cNvGraphicFramePr>
            <a:graphicFrameLocks noGrp="1"/>
          </p:cNvGraphicFramePr>
          <p:nvPr>
            <p:ph idx="1"/>
            <p:extLst>
              <p:ext uri="{D42A27DB-BD31-4B8C-83A1-F6EECF244321}">
                <p14:modId xmlns:p14="http://schemas.microsoft.com/office/powerpoint/2010/main" val="825380819"/>
              </p:ext>
            </p:extLst>
          </p:nvPr>
        </p:nvGraphicFramePr>
        <p:xfrm>
          <a:off x="449731" y="715025"/>
          <a:ext cx="9039773" cy="4630125"/>
        </p:xfrm>
        <a:graphic>
          <a:graphicData uri="http://schemas.openxmlformats.org/drawingml/2006/table">
            <a:tbl>
              <a:tblPr firstRow="1" firstCol="1" bandRow="1">
                <a:tableStyleId>{5C22544A-7EE6-4342-B048-85BDC9FD1C3A}</a:tableStyleId>
              </a:tblPr>
              <a:tblGrid>
                <a:gridCol w="974877">
                  <a:extLst>
                    <a:ext uri="{9D8B030D-6E8A-4147-A177-3AD203B41FA5}">
                      <a16:colId xmlns:a16="http://schemas.microsoft.com/office/drawing/2014/main" val="20000"/>
                    </a:ext>
                  </a:extLst>
                </a:gridCol>
                <a:gridCol w="704423">
                  <a:extLst>
                    <a:ext uri="{9D8B030D-6E8A-4147-A177-3AD203B41FA5}">
                      <a16:colId xmlns:a16="http://schemas.microsoft.com/office/drawing/2014/main" val="20001"/>
                    </a:ext>
                  </a:extLst>
                </a:gridCol>
                <a:gridCol w="650986">
                  <a:extLst>
                    <a:ext uri="{9D8B030D-6E8A-4147-A177-3AD203B41FA5}">
                      <a16:colId xmlns:a16="http://schemas.microsoft.com/office/drawing/2014/main" val="20002"/>
                    </a:ext>
                  </a:extLst>
                </a:gridCol>
                <a:gridCol w="453953">
                  <a:extLst>
                    <a:ext uri="{9D8B030D-6E8A-4147-A177-3AD203B41FA5}">
                      <a16:colId xmlns:a16="http://schemas.microsoft.com/office/drawing/2014/main" val="20003"/>
                    </a:ext>
                  </a:extLst>
                </a:gridCol>
                <a:gridCol w="453953">
                  <a:extLst>
                    <a:ext uri="{9D8B030D-6E8A-4147-A177-3AD203B41FA5}">
                      <a16:colId xmlns:a16="http://schemas.microsoft.com/office/drawing/2014/main" val="20004"/>
                    </a:ext>
                  </a:extLst>
                </a:gridCol>
                <a:gridCol w="453953">
                  <a:extLst>
                    <a:ext uri="{9D8B030D-6E8A-4147-A177-3AD203B41FA5}">
                      <a16:colId xmlns:a16="http://schemas.microsoft.com/office/drawing/2014/main" val="20005"/>
                    </a:ext>
                  </a:extLst>
                </a:gridCol>
                <a:gridCol w="453953">
                  <a:extLst>
                    <a:ext uri="{9D8B030D-6E8A-4147-A177-3AD203B41FA5}">
                      <a16:colId xmlns:a16="http://schemas.microsoft.com/office/drawing/2014/main" val="20006"/>
                    </a:ext>
                  </a:extLst>
                </a:gridCol>
                <a:gridCol w="453953">
                  <a:extLst>
                    <a:ext uri="{9D8B030D-6E8A-4147-A177-3AD203B41FA5}">
                      <a16:colId xmlns:a16="http://schemas.microsoft.com/office/drawing/2014/main" val="20007"/>
                    </a:ext>
                  </a:extLst>
                </a:gridCol>
                <a:gridCol w="453953">
                  <a:extLst>
                    <a:ext uri="{9D8B030D-6E8A-4147-A177-3AD203B41FA5}">
                      <a16:colId xmlns:a16="http://schemas.microsoft.com/office/drawing/2014/main" val="20008"/>
                    </a:ext>
                  </a:extLst>
                </a:gridCol>
                <a:gridCol w="453953">
                  <a:extLst>
                    <a:ext uri="{9D8B030D-6E8A-4147-A177-3AD203B41FA5}">
                      <a16:colId xmlns:a16="http://schemas.microsoft.com/office/drawing/2014/main" val="20009"/>
                    </a:ext>
                  </a:extLst>
                </a:gridCol>
                <a:gridCol w="453953">
                  <a:extLst>
                    <a:ext uri="{9D8B030D-6E8A-4147-A177-3AD203B41FA5}">
                      <a16:colId xmlns:a16="http://schemas.microsoft.com/office/drawing/2014/main" val="20010"/>
                    </a:ext>
                  </a:extLst>
                </a:gridCol>
                <a:gridCol w="453953">
                  <a:extLst>
                    <a:ext uri="{9D8B030D-6E8A-4147-A177-3AD203B41FA5}">
                      <a16:colId xmlns:a16="http://schemas.microsoft.com/office/drawing/2014/main" val="20011"/>
                    </a:ext>
                  </a:extLst>
                </a:gridCol>
                <a:gridCol w="524782">
                  <a:extLst>
                    <a:ext uri="{9D8B030D-6E8A-4147-A177-3AD203B41FA5}">
                      <a16:colId xmlns:a16="http://schemas.microsoft.com/office/drawing/2014/main" val="20012"/>
                    </a:ext>
                  </a:extLst>
                </a:gridCol>
                <a:gridCol w="524782">
                  <a:extLst>
                    <a:ext uri="{9D8B030D-6E8A-4147-A177-3AD203B41FA5}">
                      <a16:colId xmlns:a16="http://schemas.microsoft.com/office/drawing/2014/main" val="20013"/>
                    </a:ext>
                  </a:extLst>
                </a:gridCol>
                <a:gridCol w="524782">
                  <a:extLst>
                    <a:ext uri="{9D8B030D-6E8A-4147-A177-3AD203B41FA5}">
                      <a16:colId xmlns:a16="http://schemas.microsoft.com/office/drawing/2014/main" val="20014"/>
                    </a:ext>
                  </a:extLst>
                </a:gridCol>
                <a:gridCol w="524782">
                  <a:extLst>
                    <a:ext uri="{9D8B030D-6E8A-4147-A177-3AD203B41FA5}">
                      <a16:colId xmlns:a16="http://schemas.microsoft.com/office/drawing/2014/main" val="20015"/>
                    </a:ext>
                  </a:extLst>
                </a:gridCol>
                <a:gridCol w="524782">
                  <a:extLst>
                    <a:ext uri="{9D8B030D-6E8A-4147-A177-3AD203B41FA5}">
                      <a16:colId xmlns:a16="http://schemas.microsoft.com/office/drawing/2014/main" val="20016"/>
                    </a:ext>
                  </a:extLst>
                </a:gridCol>
              </a:tblGrid>
              <a:tr h="657868">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val="10000"/>
                  </a:ext>
                </a:extLst>
              </a:tr>
              <a:tr h="504572">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User story #1,#2,#3,#4</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val="10001"/>
                  </a:ext>
                </a:extLst>
              </a:tr>
              <a:tr h="436366">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Table</a:t>
                      </a:r>
                      <a:r>
                        <a:rPr lang="en-US" sz="1000" baseline="0" dirty="0">
                          <a:latin typeface="Times New Roman" pitchFamily="18" charset="0"/>
                          <a:ea typeface="Calibri"/>
                          <a:cs typeface="Times New Roman" pitchFamily="18" charset="0"/>
                        </a:rPr>
                        <a:t> design</a:t>
                      </a: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28/12/2021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2"/>
                  </a:ext>
                </a:extLst>
              </a:tr>
              <a:tr h="435426">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Form</a:t>
                      </a:r>
                      <a:r>
                        <a:rPr lang="en-US" sz="1000" baseline="0" dirty="0">
                          <a:latin typeface="Times New Roman" pitchFamily="18" charset="0"/>
                          <a:ea typeface="Calibri"/>
                          <a:cs typeface="Times New Roman" pitchFamily="18" charset="0"/>
                        </a:rPr>
                        <a:t> design</a:t>
                      </a: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31/12/2021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3"/>
                  </a:ext>
                </a:extLst>
              </a:tr>
              <a:tr h="282990">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Basic coding</a:t>
                      </a: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08/01/2021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10004"/>
                  </a:ext>
                </a:extLst>
              </a:tr>
              <a:tr h="327404">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Creation of dataset</a:t>
                      </a: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16/01/2022</a:t>
                      </a: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7"/>
                  </a:ext>
                </a:extLst>
              </a:tr>
              <a:tr h="354534">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Pre-processing</a:t>
                      </a: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22/01/2022</a:t>
                      </a:r>
                      <a:endParaRPr lang="en-US" sz="900" dirty="0">
                        <a:latin typeface="Times New Roman" pitchFamily="18" charset="0"/>
                        <a:ea typeface="Calibri"/>
                        <a:cs typeface="Times New Roman" pitchFamily="18" charset="0"/>
                      </a:endParaRP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10008"/>
                  </a:ext>
                </a:extLst>
              </a:tr>
              <a:tr h="282990">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GI implementation</a:t>
                      </a: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27/01/2022</a:t>
                      </a: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9"/>
                  </a:ext>
                </a:extLst>
              </a:tr>
              <a:tr h="282990">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Prediction</a:t>
                      </a: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05/02/2022</a:t>
                      </a: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10010"/>
                  </a:ext>
                </a:extLst>
              </a:tr>
              <a:tr h="282990">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Testing Data</a:t>
                      </a:r>
                    </a:p>
                  </a:txBody>
                  <a:tcPr marL="58832" marR="58832" marT="0" marB="0"/>
                </a:tc>
                <a:tc>
                  <a:txBody>
                    <a:bodyPr/>
                    <a:lstStyle/>
                    <a:p>
                      <a:pPr marL="0" marR="0" algn="ctr">
                        <a:lnSpc>
                          <a:spcPct val="115000"/>
                        </a:lnSpc>
                        <a:spcBef>
                          <a:spcPts val="0"/>
                        </a:spcBef>
                        <a:spcAft>
                          <a:spcPts val="0"/>
                        </a:spcAft>
                      </a:pPr>
                      <a:r>
                        <a:rPr lang="en-US" sz="900" dirty="0">
                          <a:latin typeface="Times New Roman" pitchFamily="18" charset="0"/>
                          <a:cs typeface="Times New Roman" pitchFamily="18" charset="0"/>
                        </a:rPr>
                        <a:t>10/01/2022</a:t>
                      </a:r>
                      <a:endParaRPr lang="en-US" sz="900" dirty="0">
                        <a:latin typeface="Times New Roman" pitchFamily="18" charset="0"/>
                        <a:ea typeface="Calibri"/>
                        <a:cs typeface="Times New Roman" pitchFamily="18" charset="0"/>
                      </a:endParaRP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52129146"/>
                  </a:ext>
                </a:extLst>
              </a:tr>
              <a:tr h="387069">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Output generation</a:t>
                      </a:r>
                    </a:p>
                  </a:txBody>
                  <a:tcPr marL="58832" marR="58832"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20/02/2022</a:t>
                      </a:r>
                      <a:endParaRPr lang="en-US" sz="900" dirty="0">
                        <a:latin typeface="Times New Roman" pitchFamily="18" charset="0"/>
                        <a:ea typeface="Calibri"/>
                        <a:cs typeface="Times New Roman"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4202803930"/>
                  </a:ext>
                </a:extLst>
              </a:tr>
              <a:tr h="332346">
                <a:tc>
                  <a:txBody>
                    <a:bodyPr/>
                    <a:lstStyle/>
                    <a:p>
                      <a:pPr algn="ctr">
                        <a:lnSpc>
                          <a:spcPct val="107000"/>
                        </a:lnSpc>
                        <a:spcAft>
                          <a:spcPts val="800"/>
                        </a:spcAft>
                      </a:pPr>
                      <a:r>
                        <a:rPr lang="en-IN" sz="9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3305" marR="63305"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900" dirty="0">
                        <a:latin typeface="Times New Roman" pitchFamily="18" charset="0"/>
                        <a:ea typeface="Calibri"/>
                        <a:cs typeface="Times New Roman"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extLst>
                  <a:ext uri="{0D108BD9-81ED-4DB2-BD59-A6C34878D82A}">
                    <a16:rowId xmlns:a16="http://schemas.microsoft.com/office/drawing/2014/main" val="1276280508"/>
                  </a:ext>
                </a:extLst>
              </a:tr>
            </a:tbl>
          </a:graphicData>
        </a:graphic>
      </p:graphicFrame>
    </p:spTree>
    <p:extLst>
      <p:ext uri="{BB962C8B-B14F-4D97-AF65-F5344CB8AC3E}">
        <p14:creationId xmlns:p14="http://schemas.microsoft.com/office/powerpoint/2010/main" val="3681452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8229601" cy="802115"/>
          </a:xfrm>
        </p:spPr>
        <p:txBody>
          <a:bodyPr>
            <a:normAutofit/>
          </a:bodyPr>
          <a:lstStyle/>
          <a:p>
            <a:pPr algn="ctr"/>
            <a:r>
              <a:rPr lang="en-IN" sz="2585" b="1" dirty="0">
                <a:solidFill>
                  <a:srgbClr val="0070C0"/>
                </a:solidFill>
                <a:latin typeface="Times New Roman" pitchFamily="18" charset="0"/>
                <a:cs typeface="Times New Roman" pitchFamily="18" charset="0"/>
              </a:rPr>
              <a:t>SPRINT ACTUAL</a:t>
            </a:r>
            <a:endParaRPr lang="en-IN" dirty="0"/>
          </a:p>
        </p:txBody>
      </p:sp>
      <p:sp>
        <p:nvSpPr>
          <p:cNvPr id="5" name="Rectangle 1"/>
          <p:cNvSpPr>
            <a:spLocks noChangeArrowheads="1"/>
          </p:cNvSpPr>
          <p:nvPr/>
        </p:nvSpPr>
        <p:spPr bwMode="auto">
          <a:xfrm>
            <a:off x="1363680" y="1377982"/>
            <a:ext cx="170525" cy="34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defTabSz="844083" fontAlgn="base">
              <a:spcBef>
                <a:spcPct val="0"/>
              </a:spcBef>
              <a:spcAft>
                <a:spcPct val="0"/>
              </a:spcAft>
            </a:pPr>
            <a:endParaRPr lang="en-US" sz="1662">
              <a:solidFill>
                <a:prstClr val="black"/>
              </a:solidFill>
              <a:latin typeface="Arial" pitchFamily="34" charset="0"/>
              <a:cs typeface="Arial" pitchFamily="34" charset="0"/>
            </a:endParaRPr>
          </a:p>
        </p:txBody>
      </p:sp>
      <p:graphicFrame>
        <p:nvGraphicFramePr>
          <p:cNvPr id="11" name="Content Placeholder 3"/>
          <p:cNvGraphicFramePr>
            <a:graphicFrameLocks noGrp="1"/>
          </p:cNvGraphicFramePr>
          <p:nvPr>
            <p:ph idx="1"/>
            <p:extLst>
              <p:ext uri="{D42A27DB-BD31-4B8C-83A1-F6EECF244321}">
                <p14:modId xmlns:p14="http://schemas.microsoft.com/office/powerpoint/2010/main" val="1346597727"/>
              </p:ext>
            </p:extLst>
          </p:nvPr>
        </p:nvGraphicFramePr>
        <p:xfrm>
          <a:off x="449733" y="771777"/>
          <a:ext cx="9039771" cy="4645381"/>
        </p:xfrm>
        <a:graphic>
          <a:graphicData uri="http://schemas.openxmlformats.org/drawingml/2006/table">
            <a:tbl>
              <a:tblPr firstRow="1" firstCol="1" bandRow="1">
                <a:tableStyleId>{5C22544A-7EE6-4342-B048-85BDC9FD1C3A}</a:tableStyleId>
              </a:tblPr>
              <a:tblGrid>
                <a:gridCol w="974875">
                  <a:extLst>
                    <a:ext uri="{9D8B030D-6E8A-4147-A177-3AD203B41FA5}">
                      <a16:colId xmlns:a16="http://schemas.microsoft.com/office/drawing/2014/main" val="20000"/>
                    </a:ext>
                  </a:extLst>
                </a:gridCol>
                <a:gridCol w="704427">
                  <a:extLst>
                    <a:ext uri="{9D8B030D-6E8A-4147-A177-3AD203B41FA5}">
                      <a16:colId xmlns:a16="http://schemas.microsoft.com/office/drawing/2014/main" val="20001"/>
                    </a:ext>
                  </a:extLst>
                </a:gridCol>
                <a:gridCol w="650987">
                  <a:extLst>
                    <a:ext uri="{9D8B030D-6E8A-4147-A177-3AD203B41FA5}">
                      <a16:colId xmlns:a16="http://schemas.microsoft.com/office/drawing/2014/main" val="20002"/>
                    </a:ext>
                  </a:extLst>
                </a:gridCol>
                <a:gridCol w="453953">
                  <a:extLst>
                    <a:ext uri="{9D8B030D-6E8A-4147-A177-3AD203B41FA5}">
                      <a16:colId xmlns:a16="http://schemas.microsoft.com/office/drawing/2014/main" val="20003"/>
                    </a:ext>
                  </a:extLst>
                </a:gridCol>
                <a:gridCol w="453953">
                  <a:extLst>
                    <a:ext uri="{9D8B030D-6E8A-4147-A177-3AD203B41FA5}">
                      <a16:colId xmlns:a16="http://schemas.microsoft.com/office/drawing/2014/main" val="20004"/>
                    </a:ext>
                  </a:extLst>
                </a:gridCol>
                <a:gridCol w="453953">
                  <a:extLst>
                    <a:ext uri="{9D8B030D-6E8A-4147-A177-3AD203B41FA5}">
                      <a16:colId xmlns:a16="http://schemas.microsoft.com/office/drawing/2014/main" val="20005"/>
                    </a:ext>
                  </a:extLst>
                </a:gridCol>
                <a:gridCol w="453953">
                  <a:extLst>
                    <a:ext uri="{9D8B030D-6E8A-4147-A177-3AD203B41FA5}">
                      <a16:colId xmlns:a16="http://schemas.microsoft.com/office/drawing/2014/main" val="20006"/>
                    </a:ext>
                  </a:extLst>
                </a:gridCol>
                <a:gridCol w="453953">
                  <a:extLst>
                    <a:ext uri="{9D8B030D-6E8A-4147-A177-3AD203B41FA5}">
                      <a16:colId xmlns:a16="http://schemas.microsoft.com/office/drawing/2014/main" val="20007"/>
                    </a:ext>
                  </a:extLst>
                </a:gridCol>
                <a:gridCol w="453953">
                  <a:extLst>
                    <a:ext uri="{9D8B030D-6E8A-4147-A177-3AD203B41FA5}">
                      <a16:colId xmlns:a16="http://schemas.microsoft.com/office/drawing/2014/main" val="20008"/>
                    </a:ext>
                  </a:extLst>
                </a:gridCol>
                <a:gridCol w="453953">
                  <a:extLst>
                    <a:ext uri="{9D8B030D-6E8A-4147-A177-3AD203B41FA5}">
                      <a16:colId xmlns:a16="http://schemas.microsoft.com/office/drawing/2014/main" val="20009"/>
                    </a:ext>
                  </a:extLst>
                </a:gridCol>
                <a:gridCol w="453953">
                  <a:extLst>
                    <a:ext uri="{9D8B030D-6E8A-4147-A177-3AD203B41FA5}">
                      <a16:colId xmlns:a16="http://schemas.microsoft.com/office/drawing/2014/main" val="20010"/>
                    </a:ext>
                  </a:extLst>
                </a:gridCol>
                <a:gridCol w="453953">
                  <a:extLst>
                    <a:ext uri="{9D8B030D-6E8A-4147-A177-3AD203B41FA5}">
                      <a16:colId xmlns:a16="http://schemas.microsoft.com/office/drawing/2014/main" val="20011"/>
                    </a:ext>
                  </a:extLst>
                </a:gridCol>
                <a:gridCol w="524781">
                  <a:extLst>
                    <a:ext uri="{9D8B030D-6E8A-4147-A177-3AD203B41FA5}">
                      <a16:colId xmlns:a16="http://schemas.microsoft.com/office/drawing/2014/main" val="20012"/>
                    </a:ext>
                  </a:extLst>
                </a:gridCol>
                <a:gridCol w="524781">
                  <a:extLst>
                    <a:ext uri="{9D8B030D-6E8A-4147-A177-3AD203B41FA5}">
                      <a16:colId xmlns:a16="http://schemas.microsoft.com/office/drawing/2014/main" val="20013"/>
                    </a:ext>
                  </a:extLst>
                </a:gridCol>
                <a:gridCol w="524781">
                  <a:extLst>
                    <a:ext uri="{9D8B030D-6E8A-4147-A177-3AD203B41FA5}">
                      <a16:colId xmlns:a16="http://schemas.microsoft.com/office/drawing/2014/main" val="20014"/>
                    </a:ext>
                  </a:extLst>
                </a:gridCol>
                <a:gridCol w="524781">
                  <a:extLst>
                    <a:ext uri="{9D8B030D-6E8A-4147-A177-3AD203B41FA5}">
                      <a16:colId xmlns:a16="http://schemas.microsoft.com/office/drawing/2014/main" val="20015"/>
                    </a:ext>
                  </a:extLst>
                </a:gridCol>
                <a:gridCol w="524781">
                  <a:extLst>
                    <a:ext uri="{9D8B030D-6E8A-4147-A177-3AD203B41FA5}">
                      <a16:colId xmlns:a16="http://schemas.microsoft.com/office/drawing/2014/main" val="20016"/>
                    </a:ext>
                  </a:extLst>
                </a:gridCol>
              </a:tblGrid>
              <a:tr h="775574">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val="10000"/>
                  </a:ext>
                </a:extLst>
              </a:tr>
              <a:tr h="493850">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User story #1,#2,#3,#4</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val="1262323757"/>
                  </a:ext>
                </a:extLst>
              </a:tr>
              <a:tr h="330776">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Table design</a:t>
                      </a: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28/12/2021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1"/>
                  </a:ext>
                </a:extLst>
              </a:tr>
              <a:tr h="390637">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Form</a:t>
                      </a:r>
                      <a:r>
                        <a:rPr lang="en-US" sz="1000" baseline="0" dirty="0">
                          <a:latin typeface="Times New Roman" pitchFamily="18" charset="0"/>
                          <a:ea typeface="Calibri"/>
                          <a:cs typeface="Times New Roman" pitchFamily="18" charset="0"/>
                        </a:rPr>
                        <a:t> Design</a:t>
                      </a: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31/12/2021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2"/>
                  </a:ext>
                </a:extLst>
              </a:tr>
              <a:tr h="312537">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Basic</a:t>
                      </a:r>
                      <a:r>
                        <a:rPr lang="en-US" sz="1000" baseline="0" dirty="0">
                          <a:latin typeface="Times New Roman" pitchFamily="18" charset="0"/>
                          <a:ea typeface="Calibri"/>
                          <a:cs typeface="Times New Roman" pitchFamily="18" charset="0"/>
                        </a:rPr>
                        <a:t> coding</a:t>
                      </a: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08/01/2021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10003"/>
                  </a:ext>
                </a:extLst>
              </a:tr>
              <a:tr h="280078">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Creation</a:t>
                      </a:r>
                      <a:r>
                        <a:rPr lang="en-US" sz="1000" baseline="0" dirty="0">
                          <a:latin typeface="Times New Roman" pitchFamily="18" charset="0"/>
                          <a:ea typeface="Calibri"/>
                          <a:cs typeface="Times New Roman" pitchFamily="18" charset="0"/>
                        </a:rPr>
                        <a:t> of dataset</a:t>
                      </a:r>
                      <a:endParaRPr lang="en-US" sz="1000" dirty="0">
                        <a:latin typeface="Times New Roman" pitchFamily="18" charset="0"/>
                        <a:ea typeface="Calibri"/>
                        <a:cs typeface="Times New Roman" pitchFamily="18" charset="0"/>
                      </a:endParaRPr>
                    </a:p>
                  </a:txBody>
                  <a:tcPr marL="58832" marR="58832"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val="10004"/>
                  </a:ext>
                </a:extLst>
              </a:tr>
              <a:tr h="314845">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Pre-processing</a:t>
                      </a:r>
                    </a:p>
                  </a:txBody>
                  <a:tcPr marL="58832" marR="58832"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1000"/>
                        </a:spcAft>
                      </a:pPr>
                      <a:endParaRPr lang="en-IN" sz="9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r h="485484">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GI</a:t>
                      </a:r>
                      <a:r>
                        <a:rPr lang="en-US" sz="1000" baseline="0" dirty="0">
                          <a:latin typeface="Times New Roman" pitchFamily="18" charset="0"/>
                          <a:ea typeface="Calibri"/>
                          <a:cs typeface="Times New Roman" pitchFamily="18" charset="0"/>
                        </a:rPr>
                        <a:t> implementation</a:t>
                      </a:r>
                      <a:r>
                        <a:rPr lang="en-US" sz="1000" dirty="0">
                          <a:latin typeface="Times New Roman" pitchFamily="18" charset="0"/>
                          <a:ea typeface="Calibri"/>
                          <a:cs typeface="Times New Roman" pitchFamily="18" charset="0"/>
                        </a:rPr>
                        <a:t> </a:t>
                      </a:r>
                    </a:p>
                  </a:txBody>
                  <a:tcPr marL="58832" marR="58832"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1000"/>
                        </a:spcAft>
                      </a:pPr>
                      <a:endParaRPr lang="en-IN" sz="9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6"/>
                  </a:ext>
                </a:extLst>
              </a:tr>
              <a:tr h="272747">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Prediction</a:t>
                      </a:r>
                    </a:p>
                  </a:txBody>
                  <a:tcPr marL="58832" marR="58832"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1000"/>
                        </a:spcAft>
                      </a:pPr>
                      <a:endParaRPr lang="en-IN" sz="9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7"/>
                  </a:ext>
                </a:extLst>
              </a:tr>
              <a:tr h="281113">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Testing data</a:t>
                      </a:r>
                    </a:p>
                  </a:txBody>
                  <a:tcPr marL="58832" marR="58832"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1000"/>
                        </a:spcAft>
                      </a:pPr>
                      <a:endParaRPr lang="en-IN" sz="9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8"/>
                  </a:ext>
                </a:extLst>
              </a:tr>
              <a:tr h="314845">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Output generation</a:t>
                      </a:r>
                    </a:p>
                  </a:txBody>
                  <a:tcPr marL="58832" marR="58832"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1000"/>
                        </a:spcAft>
                      </a:pPr>
                      <a:endParaRPr lang="en-IN" sz="9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9"/>
                  </a:ext>
                </a:extLst>
              </a:tr>
              <a:tr h="314844">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9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3305" marR="63305"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1000"/>
                        </a:spcAft>
                      </a:pPr>
                      <a:r>
                        <a:rPr lang="en-IN" sz="900" dirty="0">
                          <a:effectLst/>
                          <a:latin typeface="Times New Roman" panose="02020603050405020304" pitchFamily="18" charset="0"/>
                          <a:ea typeface="Calibri"/>
                          <a:cs typeface="Times New Roman" panose="02020603050405020304" pitchFamily="18" charset="0"/>
                        </a:rPr>
                        <a:t>1</a:t>
                      </a:r>
                    </a:p>
                  </a:txBody>
                  <a:tcPr marL="0" marR="0" marT="0" marB="0" anchor="ctr"/>
                </a:tc>
                <a:extLst>
                  <a:ext uri="{0D108BD9-81ED-4DB2-BD59-A6C34878D82A}">
                    <a16:rowId xmlns:a16="http://schemas.microsoft.com/office/drawing/2014/main" val="411811129"/>
                  </a:ext>
                </a:extLst>
              </a:tr>
            </a:tbl>
          </a:graphicData>
        </a:graphic>
      </p:graphicFrame>
    </p:spTree>
    <p:extLst>
      <p:ext uri="{BB962C8B-B14F-4D97-AF65-F5344CB8AC3E}">
        <p14:creationId xmlns:p14="http://schemas.microsoft.com/office/powerpoint/2010/main" val="9856453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4AC8-EE6B-41D9-A60C-76224015E5E6}"/>
              </a:ext>
            </a:extLst>
          </p:cNvPr>
          <p:cNvSpPr txBox="1">
            <a:spLocks/>
          </p:cNvSpPr>
          <p:nvPr/>
        </p:nvSpPr>
        <p:spPr>
          <a:xfrm>
            <a:off x="838200" y="3124200"/>
            <a:ext cx="8229600" cy="1143000"/>
          </a:xfrm>
          <a:prstGeom prst="rect">
            <a:avLst/>
          </a:prstGeom>
        </p:spPr>
        <p:txBody>
          <a:bodyPr>
            <a:normAutofit fontScale="97500"/>
          </a:bodyPr>
          <a:lstStyle>
            <a:lvl1pPr algn="l" defTabSz="685983" rtl="0" eaLnBrk="1" latinLnBrk="0" hangingPunct="1">
              <a:lnSpc>
                <a:spcPct val="90000"/>
              </a:lnSpc>
              <a:spcBef>
                <a:spcPct val="0"/>
              </a:spcBef>
              <a:buNone/>
              <a:defRPr sz="2701" kern="1200">
                <a:solidFill>
                  <a:schemeClr val="tx1">
                    <a:lumMod val="75000"/>
                  </a:schemeClr>
                </a:solidFill>
                <a:latin typeface="+mj-lt"/>
                <a:ea typeface="+mj-ea"/>
                <a:cs typeface="+mj-cs"/>
              </a:defRPr>
            </a:lvl1pPr>
          </a:lstStyle>
          <a:p>
            <a:pPr algn="ctr"/>
            <a:r>
              <a:rPr lang="en-US" b="1" dirty="0">
                <a:solidFill>
                  <a:srgbClr val="465562">
                    <a:lumMod val="75000"/>
                  </a:srgbClr>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399313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0070C0"/>
                </a:solidFill>
                <a:latin typeface="Times New Roman" pitchFamily="18" charset="0"/>
                <a:cs typeface="Times New Roman" pitchFamily="18" charset="0"/>
              </a:rPr>
              <a:t>TABLE OF CONTENTS</a:t>
            </a:r>
          </a:p>
        </p:txBody>
      </p:sp>
      <p:sp>
        <p:nvSpPr>
          <p:cNvPr id="5" name="Content Placeholder 4"/>
          <p:cNvSpPr>
            <a:spLocks noGrp="1"/>
          </p:cNvSpPr>
          <p:nvPr>
            <p:ph idx="1"/>
          </p:nvPr>
        </p:nvSpPr>
        <p:spPr/>
        <p:txBody>
          <a:bodyPr>
            <a:normAutofit lnSpcReduction="10000"/>
          </a:bodyPr>
          <a:lstStyle/>
          <a:p>
            <a:pPr marL="456984" indent="-456984">
              <a:buFont typeface="+mj-lt"/>
              <a:buAutoNum type="arabicPeriod"/>
            </a:pPr>
            <a:r>
              <a:rPr lang="en-IN" sz="2400" b="1" dirty="0">
                <a:solidFill>
                  <a:srgbClr val="FF0000"/>
                </a:solidFill>
                <a:latin typeface="Times New Roman" pitchFamily="18" charset="0"/>
                <a:cs typeface="Times New Roman" pitchFamily="18" charset="0"/>
              </a:rPr>
              <a:t>Introduction</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Modules</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Data Flow Diagram</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Table Design</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Developing Environment</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User Stories</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Product Backlog	</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Project Plan</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Sprint Plan</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Sprint Backlog</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Sprint Actual</a:t>
            </a:r>
          </a:p>
          <a:p>
            <a:pPr marL="456984" indent="-456984">
              <a:buFont typeface="+mj-lt"/>
              <a:buAutoNum type="arabicPeriod"/>
            </a:pPr>
            <a:endParaRPr lang="en-IN" sz="2400" b="1" dirty="0">
              <a:solidFill>
                <a:srgbClr val="FF000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30346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0070C0"/>
                </a:solidFill>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lnSpcReduction="10000"/>
          </a:bodyPr>
          <a:lstStyle/>
          <a:p>
            <a:pPr algn="just"/>
            <a:r>
              <a:rPr lang="en-GB" sz="2000" dirty="0"/>
              <a:t>The classification is a grouping procedure which allows us to group a set of data according to a selected criterion. Generally, the objects or data of the same group share similar characteristics with one another, while the objects of different groups will have less similarity among them. For example, in an organization the documents can be classified by a functional criterion, that is to say, grouping the documents by activities inside the company, or through a criterion of hierarchical order, where the managers have access to different documents that employees have access to. The goal in the task of classification is to locate the document of an appropriate class. </a:t>
            </a:r>
          </a:p>
          <a:p>
            <a:pPr algn="just"/>
            <a:r>
              <a:rPr lang="en-GB" sz="2000" dirty="0"/>
              <a:t>Having a large number of features makes the classification process to be computationally expensive and that the classes not being well defined. The feature selection focuses on reducing the dimensionality, many approaches concentrate on considering only one subset of features extracted from text. Generally, for the selection of characteristics we have techniques based in the collection of documents and techniques based in typifying each class</a:t>
            </a:r>
          </a:p>
          <a:p>
            <a:pPr marL="0" indent="0" algn="just">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7470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5FF6-AFA2-469E-B3CF-A2D8CCCDDC24}"/>
              </a:ext>
            </a:extLst>
          </p:cNvPr>
          <p:cNvSpPr>
            <a:spLocks noGrp="1"/>
          </p:cNvSpPr>
          <p:nvPr>
            <p:ph type="title"/>
          </p:nvPr>
        </p:nvSpPr>
        <p:spPr/>
        <p:txBody>
          <a:bodyPr/>
          <a:lstStyle/>
          <a:p>
            <a:endParaRPr lang="en-GB"/>
          </a:p>
        </p:txBody>
      </p:sp>
      <p:pic>
        <p:nvPicPr>
          <p:cNvPr id="4" name="Picture 4" descr="Text&#10;&#10;Description automatically generated">
            <a:extLst>
              <a:ext uri="{FF2B5EF4-FFF2-40B4-BE49-F238E27FC236}">
                <a16:creationId xmlns:a16="http://schemas.microsoft.com/office/drawing/2014/main" id="{3158A0F7-DD13-4D1B-B481-225A36CA7F7C}"/>
              </a:ext>
            </a:extLst>
          </p:cNvPr>
          <p:cNvPicPr>
            <a:picLocks noGrp="1" noChangeAspect="1"/>
          </p:cNvPicPr>
          <p:nvPr>
            <p:ph idx="1"/>
          </p:nvPr>
        </p:nvPicPr>
        <p:blipFill>
          <a:blip r:embed="rId2"/>
          <a:stretch>
            <a:fillRect/>
          </a:stretch>
        </p:blipFill>
        <p:spPr>
          <a:xfrm>
            <a:off x="435459" y="343862"/>
            <a:ext cx="9125867" cy="6386879"/>
          </a:xfrm>
        </p:spPr>
      </p:pic>
    </p:spTree>
    <p:extLst>
      <p:ext uri="{BB962C8B-B14F-4D97-AF65-F5344CB8AC3E}">
        <p14:creationId xmlns:p14="http://schemas.microsoft.com/office/powerpoint/2010/main" val="151014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764704"/>
          </a:xfrm>
        </p:spPr>
        <p:txBody>
          <a:bodyPr>
            <a:normAutofit/>
          </a:bodyPr>
          <a:lstStyle/>
          <a:p>
            <a:r>
              <a:rPr lang="en-IN" sz="2800" b="1" dirty="0">
                <a:solidFill>
                  <a:srgbClr val="0070C0"/>
                </a:solidFill>
                <a:latin typeface="Times New Roman" pitchFamily="18" charset="0"/>
                <a:cs typeface="Times New Roman" pitchFamily="18" charset="0"/>
              </a:rPr>
              <a:t>MODULES</a:t>
            </a:r>
          </a:p>
        </p:txBody>
      </p:sp>
      <p:sp>
        <p:nvSpPr>
          <p:cNvPr id="3" name="Content Placeholder 2"/>
          <p:cNvSpPr>
            <a:spLocks noGrp="1"/>
          </p:cNvSpPr>
          <p:nvPr>
            <p:ph idx="1"/>
          </p:nvPr>
        </p:nvSpPr>
        <p:spPr>
          <a:xfrm>
            <a:off x="0" y="620688"/>
            <a:ext cx="9905999" cy="6237312"/>
          </a:xfrm>
        </p:spPr>
        <p:txBody>
          <a:bodyPr>
            <a:normAutofit/>
          </a:bodyPr>
          <a:lstStyle/>
          <a:p>
            <a:pPr>
              <a:buFont typeface="Wingdings" pitchFamily="2" charset="2"/>
              <a:buChar char="v"/>
            </a:pPr>
            <a:r>
              <a:rPr lang="en-IN" sz="3800" b="1" u="sng" dirty="0">
                <a:latin typeface="Times New Roman" pitchFamily="18" charset="0"/>
                <a:cs typeface="Times New Roman" pitchFamily="18" charset="0"/>
              </a:rPr>
              <a:t>Admin</a:t>
            </a:r>
          </a:p>
          <a:p>
            <a:pPr marL="457200" indent="-457200">
              <a:buFont typeface="+mj-lt"/>
              <a:buAutoNum type="arabicPeriod"/>
            </a:pPr>
            <a:r>
              <a:rPr lang="en-IN" sz="2100" dirty="0">
                <a:latin typeface="Times New Roman" pitchFamily="18" charset="0"/>
                <a:cs typeface="Times New Roman" pitchFamily="18" charset="0"/>
              </a:rPr>
              <a:t>Verify the user.</a:t>
            </a:r>
          </a:p>
          <a:p>
            <a:pPr marL="457200" indent="-457200">
              <a:buFont typeface="+mj-lt"/>
              <a:buAutoNum type="arabicPeriod"/>
            </a:pPr>
            <a:r>
              <a:rPr lang="en-IN" sz="2100" dirty="0">
                <a:latin typeface="Times New Roman" pitchFamily="18" charset="0"/>
                <a:cs typeface="Times New Roman" pitchFamily="18" charset="0"/>
              </a:rPr>
              <a:t>Reply to messages.</a:t>
            </a:r>
          </a:p>
          <a:p>
            <a:pPr marL="457200" indent="-457200">
              <a:buFont typeface="+mj-lt"/>
              <a:buAutoNum type="arabicPeriod"/>
            </a:pPr>
            <a:r>
              <a:rPr lang="en-IN" sz="2100" dirty="0">
                <a:latin typeface="Times New Roman" pitchFamily="18" charset="0"/>
                <a:cs typeface="Times New Roman" pitchFamily="18" charset="0"/>
              </a:rPr>
              <a:t>Add datasets.</a:t>
            </a:r>
          </a:p>
          <a:p>
            <a:pPr>
              <a:buFont typeface="Wingdings" panose="05000000000000000000" pitchFamily="2" charset="2"/>
              <a:buChar char="v"/>
            </a:pPr>
            <a:r>
              <a:rPr lang="en-IN" sz="2100" b="1" u="sng" dirty="0">
                <a:latin typeface="Times New Roman" pitchFamily="18" charset="0"/>
                <a:cs typeface="Times New Roman" pitchFamily="18" charset="0"/>
              </a:rPr>
              <a:t>STUDENT</a:t>
            </a:r>
          </a:p>
          <a:p>
            <a:pPr marL="457200" indent="-457200">
              <a:buFont typeface="+mj-lt"/>
              <a:buAutoNum type="arabicPeriod"/>
            </a:pPr>
            <a:r>
              <a:rPr lang="en-IN" sz="2100" dirty="0">
                <a:latin typeface="Times New Roman" pitchFamily="18" charset="0"/>
                <a:cs typeface="Times New Roman" pitchFamily="18" charset="0"/>
              </a:rPr>
              <a:t>Send and receive messages.</a:t>
            </a:r>
          </a:p>
          <a:p>
            <a:pPr marL="457200" indent="-457200">
              <a:buFont typeface="+mj-lt"/>
              <a:buAutoNum type="arabicPeriod"/>
            </a:pPr>
            <a:r>
              <a:rPr lang="en-IN" sz="2100" dirty="0">
                <a:latin typeface="Times New Roman" pitchFamily="18" charset="0"/>
                <a:cs typeface="Times New Roman" pitchFamily="18" charset="0"/>
              </a:rPr>
              <a:t>Upload documents.</a:t>
            </a:r>
          </a:p>
          <a:p>
            <a:pPr marL="457200" indent="-457200">
              <a:buFont typeface="+mj-lt"/>
              <a:buAutoNum type="arabicPeriod"/>
            </a:pPr>
            <a:r>
              <a:rPr lang="en-IN" sz="2100" dirty="0">
                <a:latin typeface="Times New Roman" pitchFamily="18" charset="0"/>
                <a:cs typeface="Times New Roman" pitchFamily="18" charset="0"/>
              </a:rPr>
              <a:t>View category.</a:t>
            </a:r>
          </a:p>
          <a:p>
            <a:pPr marL="457200" indent="-457200">
              <a:buFont typeface="+mj-lt"/>
              <a:buAutoNum type="arabicPeriod"/>
            </a:pPr>
            <a:r>
              <a:rPr lang="en-IN" sz="2100" dirty="0">
                <a:latin typeface="Times New Roman" pitchFamily="18" charset="0"/>
                <a:cs typeface="Times New Roman" pitchFamily="18" charset="0"/>
              </a:rPr>
              <a:t>Identify duplicate documents.</a:t>
            </a:r>
          </a:p>
          <a:p>
            <a:pPr marL="457200" indent="-457200">
              <a:buFont typeface="+mj-lt"/>
              <a:buAutoNum type="arabicPeriod"/>
            </a:pPr>
            <a:r>
              <a:rPr lang="en-IN" sz="2100" dirty="0">
                <a:latin typeface="Times New Roman" pitchFamily="18" charset="0"/>
                <a:cs typeface="Times New Roman" pitchFamily="18" charset="0"/>
              </a:rPr>
              <a:t>View history.</a:t>
            </a:r>
          </a:p>
          <a:p>
            <a:pPr marL="457200" indent="-457200">
              <a:buFont typeface="+mj-lt"/>
              <a:buAutoNum type="arabicPeriod"/>
            </a:pPr>
            <a:r>
              <a:rPr lang="en-IN" sz="2100" dirty="0">
                <a:latin typeface="Times New Roman" pitchFamily="18" charset="0"/>
                <a:cs typeface="Times New Roman" pitchFamily="18" charset="0"/>
              </a:rPr>
              <a:t>Display documents under different categories.</a:t>
            </a:r>
          </a:p>
          <a:p>
            <a:pPr marL="0" indent="0">
              <a:buNone/>
            </a:pPr>
            <a:endParaRPr lang="en-IN" sz="2100" dirty="0">
              <a:latin typeface="Times New Roman" pitchFamily="18" charset="0"/>
              <a:cs typeface="Times New Roman" pitchFamily="18" charset="0"/>
            </a:endParaRPr>
          </a:p>
        </p:txBody>
      </p:sp>
    </p:spTree>
    <p:extLst>
      <p:ext uri="{BB962C8B-B14F-4D97-AF65-F5344CB8AC3E}">
        <p14:creationId xmlns:p14="http://schemas.microsoft.com/office/powerpoint/2010/main" val="14739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D625-2C81-48AF-A87C-716E55A82025}"/>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97453B7D-6115-40A8-BF4A-B82EE86660D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2520" y="2780928"/>
            <a:ext cx="8010525" cy="1552575"/>
          </a:xfrm>
        </p:spPr>
      </p:pic>
      <p:sp>
        <p:nvSpPr>
          <p:cNvPr id="6" name="TextBox 5">
            <a:extLst>
              <a:ext uri="{FF2B5EF4-FFF2-40B4-BE49-F238E27FC236}">
                <a16:creationId xmlns:a16="http://schemas.microsoft.com/office/drawing/2014/main" id="{7C616D7B-0ED5-479B-8DF8-A17B3780628C}"/>
              </a:ext>
            </a:extLst>
          </p:cNvPr>
          <p:cNvSpPr txBox="1"/>
          <p:nvPr/>
        </p:nvSpPr>
        <p:spPr>
          <a:xfrm>
            <a:off x="495278" y="764704"/>
            <a:ext cx="1797868" cy="584775"/>
          </a:xfrm>
          <a:prstGeom prst="rect">
            <a:avLst/>
          </a:prstGeom>
          <a:noFill/>
        </p:spPr>
        <p:txBody>
          <a:bodyPr wrap="square" rtlCol="0">
            <a:spAutoFit/>
          </a:bodyPr>
          <a:lstStyle/>
          <a:p>
            <a:r>
              <a:rPr lang="en-US" sz="3200" b="1" u="sng" dirty="0"/>
              <a:t>Level 0</a:t>
            </a:r>
            <a:r>
              <a:rPr lang="en-US" b="1" u="sng" dirty="0"/>
              <a:t> </a:t>
            </a:r>
          </a:p>
        </p:txBody>
      </p:sp>
    </p:spTree>
    <p:extLst>
      <p:ext uri="{BB962C8B-B14F-4D97-AF65-F5344CB8AC3E}">
        <p14:creationId xmlns:p14="http://schemas.microsoft.com/office/powerpoint/2010/main" val="228590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D74D-6289-4FB2-915F-251CCC3AB0C1}"/>
              </a:ext>
            </a:extLst>
          </p:cNvPr>
          <p:cNvSpPr>
            <a:spLocks noGrp="1"/>
          </p:cNvSpPr>
          <p:nvPr>
            <p:ph type="title"/>
          </p:nvPr>
        </p:nvSpPr>
        <p:spPr>
          <a:xfrm>
            <a:off x="495321" y="274638"/>
            <a:ext cx="2153423" cy="1143000"/>
          </a:xfrm>
        </p:spPr>
        <p:txBody>
          <a:bodyPr/>
          <a:lstStyle/>
          <a:p>
            <a:r>
              <a:rPr lang="en-US" u="sng" dirty="0"/>
              <a:t>Level 2</a:t>
            </a:r>
          </a:p>
        </p:txBody>
      </p:sp>
      <p:pic>
        <p:nvPicPr>
          <p:cNvPr id="5" name="Content Placeholder 4">
            <a:extLst>
              <a:ext uri="{FF2B5EF4-FFF2-40B4-BE49-F238E27FC236}">
                <a16:creationId xmlns:a16="http://schemas.microsoft.com/office/drawing/2014/main" id="{DD0D7C60-BBB5-4D2F-B8F3-3718D247D83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06375" y="1417638"/>
            <a:ext cx="7171300" cy="4708525"/>
          </a:xfrm>
        </p:spPr>
      </p:pic>
    </p:spTree>
    <p:extLst>
      <p:ext uri="{BB962C8B-B14F-4D97-AF65-F5344CB8AC3E}">
        <p14:creationId xmlns:p14="http://schemas.microsoft.com/office/powerpoint/2010/main" val="272585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0744-D238-40F3-8406-6EC2A9790899}"/>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FEE30DB2-BAA1-487E-A388-185D63E1F25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04728" y="51866"/>
            <a:ext cx="6264696" cy="6677515"/>
          </a:xfrm>
        </p:spPr>
      </p:pic>
      <p:sp>
        <p:nvSpPr>
          <p:cNvPr id="6" name="TextBox 5">
            <a:extLst>
              <a:ext uri="{FF2B5EF4-FFF2-40B4-BE49-F238E27FC236}">
                <a16:creationId xmlns:a16="http://schemas.microsoft.com/office/drawing/2014/main" id="{DF173791-C9B1-488E-9A64-61538A545436}"/>
              </a:ext>
            </a:extLst>
          </p:cNvPr>
          <p:cNvSpPr txBox="1"/>
          <p:nvPr/>
        </p:nvSpPr>
        <p:spPr>
          <a:xfrm>
            <a:off x="272480" y="188641"/>
            <a:ext cx="1368152" cy="523220"/>
          </a:xfrm>
          <a:prstGeom prst="rect">
            <a:avLst/>
          </a:prstGeom>
          <a:noFill/>
        </p:spPr>
        <p:txBody>
          <a:bodyPr wrap="square" rtlCol="0">
            <a:spAutoFit/>
          </a:bodyPr>
          <a:lstStyle/>
          <a:p>
            <a:r>
              <a:rPr lang="en-US" sz="2800" u="sng" dirty="0"/>
              <a:t>Level 2</a:t>
            </a:r>
          </a:p>
        </p:txBody>
      </p:sp>
    </p:spTree>
    <p:extLst>
      <p:ext uri="{BB962C8B-B14F-4D97-AF65-F5344CB8AC3E}">
        <p14:creationId xmlns:p14="http://schemas.microsoft.com/office/powerpoint/2010/main" val="216431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BCB6-DCB1-49E3-82EF-A2E33A6DFB71}"/>
              </a:ext>
            </a:extLst>
          </p:cNvPr>
          <p:cNvSpPr>
            <a:spLocks noGrp="1"/>
          </p:cNvSpPr>
          <p:nvPr>
            <p:ph type="ctrTitle"/>
          </p:nvPr>
        </p:nvSpPr>
        <p:spPr/>
        <p:txBody>
          <a:bodyPr/>
          <a:lstStyle/>
          <a:p>
            <a:r>
              <a:rPr lang="en-US" dirty="0"/>
              <a:t> </a:t>
            </a:r>
          </a:p>
        </p:txBody>
      </p:sp>
      <p:sp>
        <p:nvSpPr>
          <p:cNvPr id="6" name="Subtitle 5">
            <a:extLst>
              <a:ext uri="{FF2B5EF4-FFF2-40B4-BE49-F238E27FC236}">
                <a16:creationId xmlns:a16="http://schemas.microsoft.com/office/drawing/2014/main" id="{8168A343-403C-4F76-8984-9D2F8FEE4A67}"/>
              </a:ext>
            </a:extLst>
          </p:cNvPr>
          <p:cNvSpPr>
            <a:spLocks noGrp="1"/>
          </p:cNvSpPr>
          <p:nvPr>
            <p:ph type="subTitle" idx="1"/>
          </p:nvPr>
        </p:nvSpPr>
        <p:spPr/>
        <p:txBody>
          <a:bodyPr/>
          <a:lstStyle/>
          <a:p>
            <a:r>
              <a:rPr lang="en-US" dirty="0"/>
              <a:t> </a:t>
            </a:r>
          </a:p>
        </p:txBody>
      </p:sp>
      <p:pic>
        <p:nvPicPr>
          <p:cNvPr id="5" name="Content Placeholder 4">
            <a:extLst>
              <a:ext uri="{FF2B5EF4-FFF2-40B4-BE49-F238E27FC236}">
                <a16:creationId xmlns:a16="http://schemas.microsoft.com/office/drawing/2014/main" id="{616642A9-F046-4B0A-8FFA-7943A81CD3A0}"/>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84385" y="781115"/>
            <a:ext cx="9558337" cy="1616075"/>
          </a:xfrm>
        </p:spPr>
      </p:pic>
      <p:pic>
        <p:nvPicPr>
          <p:cNvPr id="8" name="Picture 7">
            <a:extLst>
              <a:ext uri="{FF2B5EF4-FFF2-40B4-BE49-F238E27FC236}">
                <a16:creationId xmlns:a16="http://schemas.microsoft.com/office/drawing/2014/main" id="{69FF2F05-5803-410C-BA53-812244D1FF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002" y="3558436"/>
            <a:ext cx="9872258" cy="1668374"/>
          </a:xfrm>
          <a:prstGeom prst="rect">
            <a:avLst/>
          </a:prstGeom>
        </p:spPr>
      </p:pic>
      <p:sp>
        <p:nvSpPr>
          <p:cNvPr id="9" name="TextBox 8">
            <a:extLst>
              <a:ext uri="{FF2B5EF4-FFF2-40B4-BE49-F238E27FC236}">
                <a16:creationId xmlns:a16="http://schemas.microsoft.com/office/drawing/2014/main" id="{332E9F6B-37A9-47C3-B3CA-A94FE643ED65}"/>
              </a:ext>
            </a:extLst>
          </p:cNvPr>
          <p:cNvSpPr txBox="1"/>
          <p:nvPr/>
        </p:nvSpPr>
        <p:spPr>
          <a:xfrm>
            <a:off x="122948" y="200464"/>
            <a:ext cx="1378854" cy="523220"/>
          </a:xfrm>
          <a:prstGeom prst="rect">
            <a:avLst/>
          </a:prstGeom>
          <a:noFill/>
        </p:spPr>
        <p:txBody>
          <a:bodyPr wrap="square" rtlCol="0">
            <a:spAutoFit/>
          </a:bodyPr>
          <a:lstStyle/>
          <a:p>
            <a:r>
              <a:rPr lang="en-US" sz="2800" u="sng" dirty="0"/>
              <a:t>Login</a:t>
            </a:r>
          </a:p>
        </p:txBody>
      </p:sp>
      <p:sp>
        <p:nvSpPr>
          <p:cNvPr id="10" name="TextBox 9">
            <a:extLst>
              <a:ext uri="{FF2B5EF4-FFF2-40B4-BE49-F238E27FC236}">
                <a16:creationId xmlns:a16="http://schemas.microsoft.com/office/drawing/2014/main" id="{4554B49C-50B6-4851-9608-3DC4053E6F49}"/>
              </a:ext>
            </a:extLst>
          </p:cNvPr>
          <p:cNvSpPr txBox="1"/>
          <p:nvPr/>
        </p:nvSpPr>
        <p:spPr>
          <a:xfrm>
            <a:off x="200472" y="3068960"/>
            <a:ext cx="1728192" cy="531513"/>
          </a:xfrm>
          <a:prstGeom prst="rect">
            <a:avLst/>
          </a:prstGeom>
          <a:noFill/>
        </p:spPr>
        <p:txBody>
          <a:bodyPr wrap="square" rtlCol="0">
            <a:spAutoFit/>
          </a:bodyPr>
          <a:lstStyle/>
          <a:p>
            <a:r>
              <a:rPr lang="en-US" sz="2800" u="sng" dirty="0"/>
              <a:t>Dataset</a:t>
            </a:r>
          </a:p>
        </p:txBody>
      </p:sp>
    </p:spTree>
    <p:extLst>
      <p:ext uri="{BB962C8B-B14F-4D97-AF65-F5344CB8AC3E}">
        <p14:creationId xmlns:p14="http://schemas.microsoft.com/office/powerpoint/2010/main" val="2227291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1021</TotalTime>
  <Words>777</Words>
  <Application>Microsoft Office PowerPoint</Application>
  <PresentationFormat>A4 Paper (210x297 mm)</PresentationFormat>
  <Paragraphs>505</Paragraphs>
  <Slides>18</Slides>
  <Notes>0</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1_Office Theme</vt:lpstr>
      <vt:lpstr>Math 16x9</vt:lpstr>
      <vt:lpstr>AUTOMATIC DOCUMENT CLASSIFIER</vt:lpstr>
      <vt:lpstr>TABLE OF CONTENTS</vt:lpstr>
      <vt:lpstr>INTRODUCTION</vt:lpstr>
      <vt:lpstr>PowerPoint Presentation</vt:lpstr>
      <vt:lpstr>MODULES</vt:lpstr>
      <vt:lpstr> </vt:lpstr>
      <vt:lpstr>Level 2</vt:lpstr>
      <vt:lpstr> </vt:lpstr>
      <vt:lpstr> </vt:lpstr>
      <vt:lpstr> </vt:lpstr>
      <vt:lpstr> </vt:lpstr>
      <vt:lpstr>DEVELOPING ENVIRONMENT</vt:lpstr>
      <vt:lpstr>USER STORIES</vt:lpstr>
      <vt:lpstr> </vt:lpstr>
      <vt:lpstr>PROJECT PLAN</vt:lpstr>
      <vt:lpstr>SPRINT BACKLOG PLAN</vt:lpstr>
      <vt:lpstr>SPRINT ACTUAL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CLAIM</dc:title>
  <dc:creator>Windows User</dc:creator>
  <cp:lastModifiedBy>k</cp:lastModifiedBy>
  <cp:revision>70</cp:revision>
  <dcterms:created xsi:type="dcterms:W3CDTF">2022-01-08T15:19:27Z</dcterms:created>
  <dcterms:modified xsi:type="dcterms:W3CDTF">2022-01-17T07:18:17Z</dcterms:modified>
</cp:coreProperties>
</file>