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 id="2147483756" r:id="rId2"/>
    <p:sldMasterId id="2147483810" r:id="rId3"/>
  </p:sldMasterIdLst>
  <p:notesMasterIdLst>
    <p:notesMasterId r:id="rId23"/>
  </p:notesMasterIdLst>
  <p:sldIdLst>
    <p:sldId id="256" r:id="rId4"/>
    <p:sldId id="257" r:id="rId5"/>
    <p:sldId id="258" r:id="rId6"/>
    <p:sldId id="267" r:id="rId7"/>
    <p:sldId id="293" r:id="rId8"/>
    <p:sldId id="285" r:id="rId9"/>
    <p:sldId id="286" r:id="rId10"/>
    <p:sldId id="287" r:id="rId11"/>
    <p:sldId id="288" r:id="rId12"/>
    <p:sldId id="289" r:id="rId13"/>
    <p:sldId id="290" r:id="rId14"/>
    <p:sldId id="270" r:id="rId15"/>
    <p:sldId id="295" r:id="rId16"/>
    <p:sldId id="292" r:id="rId17"/>
    <p:sldId id="261" r:id="rId18"/>
    <p:sldId id="294" r:id="rId19"/>
    <p:sldId id="282" r:id="rId20"/>
    <p:sldId id="272" r:id="rId21"/>
    <p:sldId id="296" r:id="rId22"/>
  </p:sldIdLst>
  <p:sldSz cx="9906000" cy="6858000" type="A4"/>
  <p:notesSz cx="6858000" cy="9144000"/>
  <p:defaultTextStyle>
    <a:defPPr>
      <a:defRPr lang="en-US"/>
    </a:defPPr>
    <a:lvl1pPr marL="0" algn="l" defTabSz="913972" rtl="0" eaLnBrk="1" latinLnBrk="0" hangingPunct="1">
      <a:defRPr sz="1800" kern="1200">
        <a:solidFill>
          <a:schemeClr val="tx1"/>
        </a:solidFill>
        <a:latin typeface="+mn-lt"/>
        <a:ea typeface="+mn-ea"/>
        <a:cs typeface="+mn-cs"/>
      </a:defRPr>
    </a:lvl1pPr>
    <a:lvl2pPr marL="456984" algn="l" defTabSz="913972" rtl="0" eaLnBrk="1" latinLnBrk="0" hangingPunct="1">
      <a:defRPr sz="1800" kern="1200">
        <a:solidFill>
          <a:schemeClr val="tx1"/>
        </a:solidFill>
        <a:latin typeface="+mn-lt"/>
        <a:ea typeface="+mn-ea"/>
        <a:cs typeface="+mn-cs"/>
      </a:defRPr>
    </a:lvl2pPr>
    <a:lvl3pPr marL="913972" algn="l" defTabSz="913972" rtl="0" eaLnBrk="1" latinLnBrk="0" hangingPunct="1">
      <a:defRPr sz="1800" kern="1200">
        <a:solidFill>
          <a:schemeClr val="tx1"/>
        </a:solidFill>
        <a:latin typeface="+mn-lt"/>
        <a:ea typeface="+mn-ea"/>
        <a:cs typeface="+mn-cs"/>
      </a:defRPr>
    </a:lvl3pPr>
    <a:lvl4pPr marL="1370958" algn="l" defTabSz="913972" rtl="0" eaLnBrk="1" latinLnBrk="0" hangingPunct="1">
      <a:defRPr sz="1800" kern="1200">
        <a:solidFill>
          <a:schemeClr val="tx1"/>
        </a:solidFill>
        <a:latin typeface="+mn-lt"/>
        <a:ea typeface="+mn-ea"/>
        <a:cs typeface="+mn-cs"/>
      </a:defRPr>
    </a:lvl4pPr>
    <a:lvl5pPr marL="1827942" algn="l" defTabSz="913972" rtl="0" eaLnBrk="1" latinLnBrk="0" hangingPunct="1">
      <a:defRPr sz="1800" kern="1200">
        <a:solidFill>
          <a:schemeClr val="tx1"/>
        </a:solidFill>
        <a:latin typeface="+mn-lt"/>
        <a:ea typeface="+mn-ea"/>
        <a:cs typeface="+mn-cs"/>
      </a:defRPr>
    </a:lvl5pPr>
    <a:lvl6pPr marL="2284928" algn="l" defTabSz="913972" rtl="0" eaLnBrk="1" latinLnBrk="0" hangingPunct="1">
      <a:defRPr sz="1800" kern="1200">
        <a:solidFill>
          <a:schemeClr val="tx1"/>
        </a:solidFill>
        <a:latin typeface="+mn-lt"/>
        <a:ea typeface="+mn-ea"/>
        <a:cs typeface="+mn-cs"/>
      </a:defRPr>
    </a:lvl6pPr>
    <a:lvl7pPr marL="2741914" algn="l" defTabSz="913972" rtl="0" eaLnBrk="1" latinLnBrk="0" hangingPunct="1">
      <a:defRPr sz="1800" kern="1200">
        <a:solidFill>
          <a:schemeClr val="tx1"/>
        </a:solidFill>
        <a:latin typeface="+mn-lt"/>
        <a:ea typeface="+mn-ea"/>
        <a:cs typeface="+mn-cs"/>
      </a:defRPr>
    </a:lvl7pPr>
    <a:lvl8pPr marL="3198899" algn="l" defTabSz="913972" rtl="0" eaLnBrk="1" latinLnBrk="0" hangingPunct="1">
      <a:defRPr sz="1800" kern="1200">
        <a:solidFill>
          <a:schemeClr val="tx1"/>
        </a:solidFill>
        <a:latin typeface="+mn-lt"/>
        <a:ea typeface="+mn-ea"/>
        <a:cs typeface="+mn-cs"/>
      </a:defRPr>
    </a:lvl8pPr>
    <a:lvl9pPr marL="3655885" algn="l" defTabSz="913972"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1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271" autoAdjust="0"/>
    <p:restoredTop sz="94660"/>
  </p:normalViewPr>
  <p:slideViewPr>
    <p:cSldViewPr>
      <p:cViewPr varScale="1">
        <p:scale>
          <a:sx n="51" d="100"/>
          <a:sy n="51" d="100"/>
        </p:scale>
        <p:origin x="1344" y="173"/>
      </p:cViewPr>
      <p:guideLst>
        <p:guide orient="horz" pos="2160"/>
        <p:guide pos="312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theme" Target="theme/theme1.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presProps" Target="pres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notesMaster" Target="notesMasters/notesMaster1.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80179C1-AC83-44C5-A86A-3230EA8D8608}" type="datetimeFigureOut">
              <a:rPr lang="en-IN" smtClean="0"/>
              <a:pPr/>
              <a:t>03-03-2022</a:t>
            </a:fld>
            <a:endParaRPr lang="en-IN"/>
          </a:p>
        </p:txBody>
      </p:sp>
      <p:sp>
        <p:nvSpPr>
          <p:cNvPr id="4" name="Slide Image Placeholder 3"/>
          <p:cNvSpPr>
            <a:spLocks noGrp="1" noRot="1" noChangeAspect="1"/>
          </p:cNvSpPr>
          <p:nvPr>
            <p:ph type="sldImg" idx="2"/>
          </p:nvPr>
        </p:nvSpPr>
        <p:spPr>
          <a:xfrm>
            <a:off x="952500" y="685800"/>
            <a:ext cx="4953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316AB35-29B9-416D-A802-1D989582B361}" type="slidenum">
              <a:rPr lang="en-IN" smtClean="0"/>
              <a:pPr/>
              <a:t>‹#›</a:t>
            </a:fld>
            <a:endParaRPr lang="en-IN"/>
          </a:p>
        </p:txBody>
      </p:sp>
    </p:spTree>
    <p:extLst>
      <p:ext uri="{BB962C8B-B14F-4D97-AF65-F5344CB8AC3E}">
        <p14:creationId xmlns:p14="http://schemas.microsoft.com/office/powerpoint/2010/main" val="3915974214"/>
      </p:ext>
    </p:extLst>
  </p:cSld>
  <p:clrMap bg1="lt1" tx1="dk1" bg2="lt2" tx2="dk2" accent1="accent1" accent2="accent2" accent3="accent3" accent4="accent4" accent5="accent5" accent6="accent6" hlink="hlink" folHlink="folHlink"/>
  <p:notesStyle>
    <a:lvl1pPr marL="0" algn="l" defTabSz="913972" rtl="0" eaLnBrk="1" latinLnBrk="0" hangingPunct="1">
      <a:defRPr sz="1200" kern="1200">
        <a:solidFill>
          <a:schemeClr val="tx1"/>
        </a:solidFill>
        <a:latin typeface="+mn-lt"/>
        <a:ea typeface="+mn-ea"/>
        <a:cs typeface="+mn-cs"/>
      </a:defRPr>
    </a:lvl1pPr>
    <a:lvl2pPr marL="456984" algn="l" defTabSz="913972" rtl="0" eaLnBrk="1" latinLnBrk="0" hangingPunct="1">
      <a:defRPr sz="1200" kern="1200">
        <a:solidFill>
          <a:schemeClr val="tx1"/>
        </a:solidFill>
        <a:latin typeface="+mn-lt"/>
        <a:ea typeface="+mn-ea"/>
        <a:cs typeface="+mn-cs"/>
      </a:defRPr>
    </a:lvl2pPr>
    <a:lvl3pPr marL="913972" algn="l" defTabSz="913972" rtl="0" eaLnBrk="1" latinLnBrk="0" hangingPunct="1">
      <a:defRPr sz="1200" kern="1200">
        <a:solidFill>
          <a:schemeClr val="tx1"/>
        </a:solidFill>
        <a:latin typeface="+mn-lt"/>
        <a:ea typeface="+mn-ea"/>
        <a:cs typeface="+mn-cs"/>
      </a:defRPr>
    </a:lvl3pPr>
    <a:lvl4pPr marL="1370958" algn="l" defTabSz="913972" rtl="0" eaLnBrk="1" latinLnBrk="0" hangingPunct="1">
      <a:defRPr sz="1200" kern="1200">
        <a:solidFill>
          <a:schemeClr val="tx1"/>
        </a:solidFill>
        <a:latin typeface="+mn-lt"/>
        <a:ea typeface="+mn-ea"/>
        <a:cs typeface="+mn-cs"/>
      </a:defRPr>
    </a:lvl4pPr>
    <a:lvl5pPr marL="1827942" algn="l" defTabSz="913972" rtl="0" eaLnBrk="1" latinLnBrk="0" hangingPunct="1">
      <a:defRPr sz="1200" kern="1200">
        <a:solidFill>
          <a:schemeClr val="tx1"/>
        </a:solidFill>
        <a:latin typeface="+mn-lt"/>
        <a:ea typeface="+mn-ea"/>
        <a:cs typeface="+mn-cs"/>
      </a:defRPr>
    </a:lvl5pPr>
    <a:lvl6pPr marL="2284928" algn="l" defTabSz="913972" rtl="0" eaLnBrk="1" latinLnBrk="0" hangingPunct="1">
      <a:defRPr sz="1200" kern="1200">
        <a:solidFill>
          <a:schemeClr val="tx1"/>
        </a:solidFill>
        <a:latin typeface="+mn-lt"/>
        <a:ea typeface="+mn-ea"/>
        <a:cs typeface="+mn-cs"/>
      </a:defRPr>
    </a:lvl6pPr>
    <a:lvl7pPr marL="2741914" algn="l" defTabSz="913972" rtl="0" eaLnBrk="1" latinLnBrk="0" hangingPunct="1">
      <a:defRPr sz="1200" kern="1200">
        <a:solidFill>
          <a:schemeClr val="tx1"/>
        </a:solidFill>
        <a:latin typeface="+mn-lt"/>
        <a:ea typeface="+mn-ea"/>
        <a:cs typeface="+mn-cs"/>
      </a:defRPr>
    </a:lvl7pPr>
    <a:lvl8pPr marL="3198899" algn="l" defTabSz="913972" rtl="0" eaLnBrk="1" latinLnBrk="0" hangingPunct="1">
      <a:defRPr sz="1200" kern="1200">
        <a:solidFill>
          <a:schemeClr val="tx1"/>
        </a:solidFill>
        <a:latin typeface="+mn-lt"/>
        <a:ea typeface="+mn-ea"/>
        <a:cs typeface="+mn-cs"/>
      </a:defRPr>
    </a:lvl8pPr>
    <a:lvl9pPr marL="3655885" algn="l" defTabSz="913972"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bwMode="ltGray">
          <a:xfrm>
            <a:off x="9410700" y="5638800"/>
            <a:ext cx="495300" cy="1219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algn="ctr"/>
            <a:endParaRPr sz="1350"/>
          </a:p>
        </p:txBody>
      </p:sp>
      <p:sp>
        <p:nvSpPr>
          <p:cNvPr id="9" name="Rectangle 8"/>
          <p:cNvSpPr/>
          <p:nvPr/>
        </p:nvSpPr>
        <p:spPr bwMode="gray">
          <a:xfrm>
            <a:off x="9163050" y="5638800"/>
            <a:ext cx="247650" cy="1219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algn="ctr"/>
            <a:endParaRPr sz="1350"/>
          </a:p>
        </p:txBody>
      </p:sp>
      <p:sp>
        <p:nvSpPr>
          <p:cNvPr id="10" name="Rectangle 9"/>
          <p:cNvSpPr/>
          <p:nvPr/>
        </p:nvSpPr>
        <p:spPr bwMode="ltGray">
          <a:xfrm>
            <a:off x="990601" y="0"/>
            <a:ext cx="4953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algn="ctr"/>
            <a:endParaRPr sz="1350"/>
          </a:p>
        </p:txBody>
      </p:sp>
      <p:sp>
        <p:nvSpPr>
          <p:cNvPr id="11" name="Rectangle 10"/>
          <p:cNvSpPr/>
          <p:nvPr/>
        </p:nvSpPr>
        <p:spPr bwMode="gray">
          <a:xfrm>
            <a:off x="1" y="0"/>
            <a:ext cx="990600"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algn="ctr"/>
            <a:endParaRPr sz="1350"/>
          </a:p>
        </p:txBody>
      </p:sp>
      <p:sp>
        <p:nvSpPr>
          <p:cNvPr id="12" name="Rectangle 11"/>
          <p:cNvSpPr/>
          <p:nvPr/>
        </p:nvSpPr>
        <p:spPr bwMode="ltGray">
          <a:xfrm>
            <a:off x="0" y="5638800"/>
            <a:ext cx="9906000" cy="1219200"/>
          </a:xfrm>
          <a:prstGeom prst="rect">
            <a:avLst/>
          </a:prstGeom>
          <a:solidFill>
            <a:schemeClr val="accent1">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algn="ctr"/>
            <a:endParaRPr sz="1350"/>
          </a:p>
        </p:txBody>
      </p:sp>
      <p:cxnSp>
        <p:nvCxnSpPr>
          <p:cNvPr id="13" name="Straight Connector 12"/>
          <p:cNvCxnSpPr/>
          <p:nvPr/>
        </p:nvCxnSpPr>
        <p:spPr bwMode="white">
          <a:xfrm>
            <a:off x="9405750" y="5638800"/>
            <a:ext cx="0" cy="1219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bwMode="black">
          <a:xfrm>
            <a:off x="0" y="5643132"/>
            <a:ext cx="988381" cy="1214868"/>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algn="ctr"/>
            <a:endParaRPr sz="1350"/>
          </a:p>
        </p:txBody>
      </p:sp>
      <p:cxnSp>
        <p:nvCxnSpPr>
          <p:cNvPr id="15" name="Straight Connector 14"/>
          <p:cNvCxnSpPr/>
          <p:nvPr/>
        </p:nvCxnSpPr>
        <p:spPr bwMode="white">
          <a:xfrm>
            <a:off x="990601"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white">
          <a:xfrm>
            <a:off x="1" y="5631204"/>
            <a:ext cx="148590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7" name="Pi"/>
          <p:cNvSpPr>
            <a:spLocks/>
          </p:cNvSpPr>
          <p:nvPr/>
        </p:nvSpPr>
        <p:spPr bwMode="white">
          <a:xfrm>
            <a:off x="224684" y="6032500"/>
            <a:ext cx="482092" cy="519176"/>
          </a:xfrm>
          <a:custGeom>
            <a:avLst/>
            <a:gdLst>
              <a:gd name="T0" fmla="*/ 411 w 426"/>
              <a:gd name="T1" fmla="*/ 0 h 372"/>
              <a:gd name="T2" fmla="*/ 90 w 426"/>
              <a:gd name="T3" fmla="*/ 0 h 372"/>
              <a:gd name="T4" fmla="*/ 3 w 426"/>
              <a:gd name="T5" fmla="*/ 64 h 372"/>
              <a:gd name="T6" fmla="*/ 12 w 426"/>
              <a:gd name="T7" fmla="*/ 83 h 372"/>
              <a:gd name="T8" fmla="*/ 17 w 426"/>
              <a:gd name="T9" fmla="*/ 83 h 372"/>
              <a:gd name="T10" fmla="*/ 31 w 426"/>
              <a:gd name="T11" fmla="*/ 73 h 372"/>
              <a:gd name="T12" fmla="*/ 90 w 426"/>
              <a:gd name="T13" fmla="*/ 30 h 372"/>
              <a:gd name="T14" fmla="*/ 131 w 426"/>
              <a:gd name="T15" fmla="*/ 30 h 372"/>
              <a:gd name="T16" fmla="*/ 61 w 426"/>
              <a:gd name="T17" fmla="*/ 334 h 372"/>
              <a:gd name="T18" fmla="*/ 61 w 426"/>
              <a:gd name="T19" fmla="*/ 355 h 372"/>
              <a:gd name="T20" fmla="*/ 72 w 426"/>
              <a:gd name="T21" fmla="*/ 359 h 372"/>
              <a:gd name="T22" fmla="*/ 83 w 426"/>
              <a:gd name="T23" fmla="*/ 355 h 372"/>
              <a:gd name="T24" fmla="*/ 161 w 426"/>
              <a:gd name="T25" fmla="*/ 30 h 372"/>
              <a:gd name="T26" fmla="*/ 272 w 426"/>
              <a:gd name="T27" fmla="*/ 30 h 372"/>
              <a:gd name="T28" fmla="*/ 253 w 426"/>
              <a:gd name="T29" fmla="*/ 270 h 372"/>
              <a:gd name="T30" fmla="*/ 277 w 426"/>
              <a:gd name="T31" fmla="*/ 355 h 372"/>
              <a:gd name="T32" fmla="*/ 322 w 426"/>
              <a:gd name="T33" fmla="*/ 372 h 372"/>
              <a:gd name="T34" fmla="*/ 335 w 426"/>
              <a:gd name="T35" fmla="*/ 371 h 372"/>
              <a:gd name="T36" fmla="*/ 417 w 426"/>
              <a:gd name="T37" fmla="*/ 280 h 372"/>
              <a:gd name="T38" fmla="*/ 406 w 426"/>
              <a:gd name="T39" fmla="*/ 262 h 372"/>
              <a:gd name="T40" fmla="*/ 388 w 426"/>
              <a:gd name="T41" fmla="*/ 273 h 372"/>
              <a:gd name="T42" fmla="*/ 331 w 426"/>
              <a:gd name="T43" fmla="*/ 341 h 372"/>
              <a:gd name="T44" fmla="*/ 298 w 426"/>
              <a:gd name="T45" fmla="*/ 333 h 372"/>
              <a:gd name="T46" fmla="*/ 283 w 426"/>
              <a:gd name="T47" fmla="*/ 272 h 372"/>
              <a:gd name="T48" fmla="*/ 302 w 426"/>
              <a:gd name="T49" fmla="*/ 30 h 372"/>
              <a:gd name="T50" fmla="*/ 411 w 426"/>
              <a:gd name="T51" fmla="*/ 30 h 372"/>
              <a:gd name="T52" fmla="*/ 426 w 426"/>
              <a:gd name="T53" fmla="*/ 15 h 372"/>
              <a:gd name="T54" fmla="*/ 411 w 426"/>
              <a:gd name="T55"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6" h="372">
                <a:moveTo>
                  <a:pt x="411" y="0"/>
                </a:moveTo>
                <a:cubicBezTo>
                  <a:pt x="90" y="0"/>
                  <a:pt x="90" y="0"/>
                  <a:pt x="90" y="0"/>
                </a:cubicBezTo>
                <a:cubicBezTo>
                  <a:pt x="25" y="0"/>
                  <a:pt x="4" y="61"/>
                  <a:pt x="3" y="64"/>
                </a:cubicBezTo>
                <a:cubicBezTo>
                  <a:pt x="0" y="71"/>
                  <a:pt x="4" y="80"/>
                  <a:pt x="12" y="83"/>
                </a:cubicBezTo>
                <a:cubicBezTo>
                  <a:pt x="14" y="83"/>
                  <a:pt x="15" y="83"/>
                  <a:pt x="17" y="83"/>
                </a:cubicBezTo>
                <a:cubicBezTo>
                  <a:pt x="23" y="83"/>
                  <a:pt x="29" y="80"/>
                  <a:pt x="31" y="73"/>
                </a:cubicBezTo>
                <a:cubicBezTo>
                  <a:pt x="31" y="73"/>
                  <a:pt x="46" y="30"/>
                  <a:pt x="90" y="30"/>
                </a:cubicBezTo>
                <a:cubicBezTo>
                  <a:pt x="131" y="30"/>
                  <a:pt x="131" y="30"/>
                  <a:pt x="131" y="30"/>
                </a:cubicBezTo>
                <a:cubicBezTo>
                  <a:pt x="129" y="83"/>
                  <a:pt x="118" y="274"/>
                  <a:pt x="61" y="334"/>
                </a:cubicBezTo>
                <a:cubicBezTo>
                  <a:pt x="55" y="340"/>
                  <a:pt x="55" y="350"/>
                  <a:pt x="61" y="355"/>
                </a:cubicBezTo>
                <a:cubicBezTo>
                  <a:pt x="64" y="358"/>
                  <a:pt x="68" y="359"/>
                  <a:pt x="72" y="359"/>
                </a:cubicBezTo>
                <a:cubicBezTo>
                  <a:pt x="76" y="359"/>
                  <a:pt x="80" y="358"/>
                  <a:pt x="83" y="355"/>
                </a:cubicBezTo>
                <a:cubicBezTo>
                  <a:pt x="148" y="286"/>
                  <a:pt x="159" y="84"/>
                  <a:pt x="161" y="30"/>
                </a:cubicBezTo>
                <a:cubicBezTo>
                  <a:pt x="272" y="30"/>
                  <a:pt x="272" y="30"/>
                  <a:pt x="272" y="30"/>
                </a:cubicBezTo>
                <a:cubicBezTo>
                  <a:pt x="253" y="270"/>
                  <a:pt x="253" y="270"/>
                  <a:pt x="253" y="270"/>
                </a:cubicBezTo>
                <a:cubicBezTo>
                  <a:pt x="253" y="272"/>
                  <a:pt x="248" y="327"/>
                  <a:pt x="277" y="355"/>
                </a:cubicBezTo>
                <a:cubicBezTo>
                  <a:pt x="289" y="366"/>
                  <a:pt x="304" y="372"/>
                  <a:pt x="322" y="372"/>
                </a:cubicBezTo>
                <a:cubicBezTo>
                  <a:pt x="326" y="372"/>
                  <a:pt x="330" y="372"/>
                  <a:pt x="335" y="371"/>
                </a:cubicBezTo>
                <a:cubicBezTo>
                  <a:pt x="398" y="362"/>
                  <a:pt x="416" y="283"/>
                  <a:pt x="417" y="280"/>
                </a:cubicBezTo>
                <a:cubicBezTo>
                  <a:pt x="419" y="271"/>
                  <a:pt x="414" y="264"/>
                  <a:pt x="406" y="262"/>
                </a:cubicBezTo>
                <a:cubicBezTo>
                  <a:pt x="398" y="260"/>
                  <a:pt x="390" y="265"/>
                  <a:pt x="388" y="273"/>
                </a:cubicBezTo>
                <a:cubicBezTo>
                  <a:pt x="388" y="274"/>
                  <a:pt x="373" y="335"/>
                  <a:pt x="331" y="341"/>
                </a:cubicBezTo>
                <a:cubicBezTo>
                  <a:pt x="316" y="343"/>
                  <a:pt x="306" y="341"/>
                  <a:pt x="298" y="333"/>
                </a:cubicBezTo>
                <a:cubicBezTo>
                  <a:pt x="282" y="318"/>
                  <a:pt x="282" y="284"/>
                  <a:pt x="283" y="272"/>
                </a:cubicBezTo>
                <a:cubicBezTo>
                  <a:pt x="302" y="30"/>
                  <a:pt x="302" y="30"/>
                  <a:pt x="302" y="30"/>
                </a:cubicBezTo>
                <a:cubicBezTo>
                  <a:pt x="411" y="30"/>
                  <a:pt x="411" y="30"/>
                  <a:pt x="411" y="30"/>
                </a:cubicBezTo>
                <a:cubicBezTo>
                  <a:pt x="419" y="30"/>
                  <a:pt x="426" y="24"/>
                  <a:pt x="426" y="15"/>
                </a:cubicBezTo>
                <a:cubicBezTo>
                  <a:pt x="426" y="7"/>
                  <a:pt x="419" y="0"/>
                  <a:pt x="411" y="0"/>
                </a:cubicBezTo>
                <a:close/>
              </a:path>
            </a:pathLst>
          </a:custGeom>
          <a:solidFill>
            <a:schemeClr val="bg1"/>
          </a:solidFill>
          <a:ln>
            <a:solidFill>
              <a:schemeClr val="bg1"/>
            </a:solidFill>
          </a:ln>
        </p:spPr>
        <p:txBody>
          <a:bodyPr vert="horz" wrap="square" lIns="91448" tIns="45724" rIns="91448" bIns="45724" numCol="1" anchor="t" anchorCtr="0" compatLnSpc="1">
            <a:prstTxWarp prst="textNoShape">
              <a:avLst/>
            </a:prstTxWarp>
          </a:bodyPr>
          <a:lstStyle/>
          <a:p>
            <a:endParaRPr sz="1350"/>
          </a:p>
        </p:txBody>
      </p:sp>
      <p:sp>
        <p:nvSpPr>
          <p:cNvPr id="2" name="Title 1"/>
          <p:cNvSpPr>
            <a:spLocks noGrp="1"/>
          </p:cNvSpPr>
          <p:nvPr>
            <p:ph type="ctrTitle"/>
          </p:nvPr>
        </p:nvSpPr>
        <p:spPr>
          <a:xfrm>
            <a:off x="1973808" y="1600202"/>
            <a:ext cx="6769100" cy="2680127"/>
          </a:xfrm>
        </p:spPr>
        <p:txBody>
          <a:bodyPr>
            <a:noAutofit/>
          </a:bodyPr>
          <a:lstStyle>
            <a:lvl1pPr>
              <a:defRPr sz="4051"/>
            </a:lvl1pPr>
          </a:lstStyle>
          <a:p>
            <a:r>
              <a:rPr lang="en-US"/>
              <a:t>Click to edit Master title style</a:t>
            </a:r>
            <a:endParaRPr/>
          </a:p>
        </p:txBody>
      </p:sp>
      <p:sp>
        <p:nvSpPr>
          <p:cNvPr id="3" name="Subtitle 2"/>
          <p:cNvSpPr>
            <a:spLocks noGrp="1"/>
          </p:cNvSpPr>
          <p:nvPr>
            <p:ph type="subTitle" idx="1"/>
          </p:nvPr>
        </p:nvSpPr>
        <p:spPr>
          <a:xfrm>
            <a:off x="1973807" y="4344917"/>
            <a:ext cx="6108700" cy="1116085"/>
          </a:xfrm>
        </p:spPr>
        <p:txBody>
          <a:bodyPr>
            <a:normAutofit/>
          </a:bodyPr>
          <a:lstStyle>
            <a:lvl1pPr marL="0" indent="0" algn="l">
              <a:spcBef>
                <a:spcPts val="0"/>
              </a:spcBef>
              <a:buNone/>
              <a:defRPr sz="2401">
                <a:solidFill>
                  <a:schemeClr val="tx1"/>
                </a:solidFill>
              </a:defRPr>
            </a:lvl1pPr>
            <a:lvl2pPr marL="342991" indent="0" algn="ctr">
              <a:buNone/>
              <a:defRPr>
                <a:solidFill>
                  <a:schemeClr val="tx1">
                    <a:tint val="75000"/>
                  </a:schemeClr>
                </a:solidFill>
              </a:defRPr>
            </a:lvl2pPr>
            <a:lvl3pPr marL="685983" indent="0" algn="ctr">
              <a:buNone/>
              <a:defRPr>
                <a:solidFill>
                  <a:schemeClr val="tx1">
                    <a:tint val="75000"/>
                  </a:schemeClr>
                </a:solidFill>
              </a:defRPr>
            </a:lvl3pPr>
            <a:lvl4pPr marL="1028974" indent="0" algn="ctr">
              <a:buNone/>
              <a:defRPr>
                <a:solidFill>
                  <a:schemeClr val="tx1">
                    <a:tint val="75000"/>
                  </a:schemeClr>
                </a:solidFill>
              </a:defRPr>
            </a:lvl4pPr>
            <a:lvl5pPr marL="1371966" indent="0" algn="ctr">
              <a:buNone/>
              <a:defRPr>
                <a:solidFill>
                  <a:schemeClr val="tx1">
                    <a:tint val="75000"/>
                  </a:schemeClr>
                </a:solidFill>
              </a:defRPr>
            </a:lvl5pPr>
            <a:lvl6pPr marL="1714957" indent="0" algn="ctr">
              <a:buNone/>
              <a:defRPr>
                <a:solidFill>
                  <a:schemeClr val="tx1">
                    <a:tint val="75000"/>
                  </a:schemeClr>
                </a:solidFill>
              </a:defRPr>
            </a:lvl6pPr>
            <a:lvl7pPr marL="2057949" indent="0" algn="ctr">
              <a:buNone/>
              <a:defRPr>
                <a:solidFill>
                  <a:schemeClr val="tx1">
                    <a:tint val="75000"/>
                  </a:schemeClr>
                </a:solidFill>
              </a:defRPr>
            </a:lvl7pPr>
            <a:lvl8pPr marL="2400940" indent="0" algn="ctr">
              <a:buNone/>
              <a:defRPr>
                <a:solidFill>
                  <a:schemeClr val="tx1">
                    <a:tint val="75000"/>
                  </a:schemeClr>
                </a:solidFill>
              </a:defRPr>
            </a:lvl8pPr>
            <a:lvl9pPr marL="2743932" indent="0" algn="ctr">
              <a:buNone/>
              <a:defRPr>
                <a:solidFill>
                  <a:schemeClr val="tx1">
                    <a:tint val="75000"/>
                  </a:schemeClr>
                </a:solidFill>
              </a:defRPr>
            </a:lvl9pPr>
          </a:lstStyle>
          <a:p>
            <a:r>
              <a:rPr lang="en-US"/>
              <a:t>Click to edit Master subtitle style</a:t>
            </a:r>
            <a:endParaRPr/>
          </a:p>
        </p:txBody>
      </p:sp>
      <p:sp>
        <p:nvSpPr>
          <p:cNvPr id="4" name="Date Placeholder 3"/>
          <p:cNvSpPr>
            <a:spLocks noGrp="1"/>
          </p:cNvSpPr>
          <p:nvPr>
            <p:ph type="dt" sz="half" idx="10"/>
          </p:nvPr>
        </p:nvSpPr>
        <p:spPr/>
        <p:txBody>
          <a:bodyPr/>
          <a:lstStyle>
            <a:lvl1pPr>
              <a:defRPr baseline="0">
                <a:solidFill>
                  <a:schemeClr val="tx2"/>
                </a:solidFill>
              </a:defRPr>
            </a:lvl1pPr>
          </a:lstStyle>
          <a:p>
            <a:fld id="{C2C6F8EA-316C-41DE-B9A4-EDCC3A85ED9A}" type="datetimeFigureOut">
              <a:rPr lang="en-US" smtClean="0"/>
              <a:pPr/>
              <a:t>3/3/2022</a:t>
            </a:fld>
            <a:endParaRPr lang="en-US" dirty="0"/>
          </a:p>
        </p:txBody>
      </p:sp>
      <p:sp>
        <p:nvSpPr>
          <p:cNvPr id="5" name="Footer Placeholder 4"/>
          <p:cNvSpPr>
            <a:spLocks noGrp="1"/>
          </p:cNvSpPr>
          <p:nvPr>
            <p:ph type="ftr" sz="quarter" idx="11"/>
          </p:nvPr>
        </p:nvSpPr>
        <p:spPr/>
        <p:txBody>
          <a:bodyPr/>
          <a:lstStyle>
            <a:lvl1pPr>
              <a:defRPr baseline="0">
                <a:solidFill>
                  <a:schemeClr val="tx2"/>
                </a:solidFill>
              </a:defRPr>
            </a:lvl1pPr>
          </a:lstStyle>
          <a:p>
            <a:r>
              <a:rPr lang="en-US"/>
              <a:t>Add a footer</a:t>
            </a:r>
            <a:endParaRPr lang="en-US" dirty="0"/>
          </a:p>
        </p:txBody>
      </p:sp>
      <p:sp>
        <p:nvSpPr>
          <p:cNvPr id="6" name="Slide Number Placeholder 5"/>
          <p:cNvSpPr>
            <a:spLocks noGrp="1"/>
          </p:cNvSpPr>
          <p:nvPr>
            <p:ph type="sldNum" sz="quarter" idx="12"/>
          </p:nvPr>
        </p:nvSpPr>
        <p:spPr>
          <a:xfrm>
            <a:off x="8668717" y="6356353"/>
            <a:ext cx="495300" cy="365125"/>
          </a:xfrm>
        </p:spPr>
        <p:txBody>
          <a:bodyPr/>
          <a:lstStyle>
            <a:lvl1pPr>
              <a:defRPr baseline="0">
                <a:solidFill>
                  <a:schemeClr val="tx2"/>
                </a:solidFill>
              </a:defRPr>
            </a:lvl1pPr>
          </a:lstStyle>
          <a:p>
            <a:fld id="{7DC1BBB0-96F0-4077-A278-0F3FB5C104D3}" type="slidenum">
              <a:rPr lang="en-US" smtClean="0"/>
              <a:pPr/>
              <a:t>‹#›</a:t>
            </a:fld>
            <a:endParaRPr lang="en-US"/>
          </a:p>
        </p:txBody>
      </p:sp>
    </p:spTree>
    <p:extLst>
      <p:ext uri="{BB962C8B-B14F-4D97-AF65-F5344CB8AC3E}">
        <p14:creationId xmlns:p14="http://schemas.microsoft.com/office/powerpoint/2010/main" val="2524748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C2C6F8EA-316C-41DE-B9A4-EDCC3A85ED9A}" type="datetimeFigureOut">
              <a:rPr lang="en-US"/>
              <a:pPr/>
              <a:t>3/3/2022</a:t>
            </a:fld>
            <a:endParaRPr/>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6" name="Slide Number Placeholder 5"/>
          <p:cNvSpPr>
            <a:spLocks noGrp="1"/>
          </p:cNvSpPr>
          <p:nvPr>
            <p:ph type="sldNum" sz="quarter" idx="12"/>
          </p:nvPr>
        </p:nvSpPr>
        <p:spPr/>
        <p:txBody>
          <a:bodyPr/>
          <a:lstStyle/>
          <a:p>
            <a:fld id="{7DC1BBB0-96F0-4077-A278-0F3FB5C104D3}" type="slidenum">
              <a:rPr/>
              <a:pPr/>
              <a:t>‹#›</a:t>
            </a:fld>
            <a:endParaRPr/>
          </a:p>
        </p:txBody>
      </p:sp>
    </p:spTree>
    <p:extLst>
      <p:ext uri="{BB962C8B-B14F-4D97-AF65-F5344CB8AC3E}">
        <p14:creationId xmlns:p14="http://schemas.microsoft.com/office/powerpoint/2010/main" val="13976454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black">
          <a:xfrm>
            <a:off x="9658350" y="0"/>
            <a:ext cx="247650" cy="6858000"/>
          </a:xfrm>
          <a:prstGeom prst="rect">
            <a:avLst/>
          </a:pr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lvl="0" algn="ctr"/>
            <a:endParaRPr sz="1350"/>
          </a:p>
        </p:txBody>
      </p:sp>
      <p:sp>
        <p:nvSpPr>
          <p:cNvPr id="8" name="Rectangle 7"/>
          <p:cNvSpPr/>
          <p:nvPr/>
        </p:nvSpPr>
        <p:spPr bwMode="ltGray">
          <a:xfrm>
            <a:off x="501560" y="0"/>
            <a:ext cx="4953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algn="ctr"/>
            <a:endParaRPr sz="1350"/>
          </a:p>
        </p:txBody>
      </p:sp>
      <p:sp>
        <p:nvSpPr>
          <p:cNvPr id="9" name="Rectangle 8"/>
          <p:cNvSpPr/>
          <p:nvPr/>
        </p:nvSpPr>
        <p:spPr bwMode="gray">
          <a:xfrm>
            <a:off x="0" y="0"/>
            <a:ext cx="495300" cy="6858000"/>
          </a:xfrm>
          <a:prstGeom prst="rect">
            <a:avLst/>
          </a:prstGeom>
          <a:solidFill>
            <a:schemeClr val="accent1">
              <a:lumMod val="75000"/>
              <a:alpha val="8784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algn="ctr"/>
            <a:endParaRPr sz="1350"/>
          </a:p>
        </p:txBody>
      </p:sp>
      <p:sp>
        <p:nvSpPr>
          <p:cNvPr id="10" name="Rectangle 9"/>
          <p:cNvSpPr/>
          <p:nvPr/>
        </p:nvSpPr>
        <p:spPr bwMode="black">
          <a:xfrm>
            <a:off x="501560" y="736219"/>
            <a:ext cx="495300" cy="609600"/>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a:p>
        </p:txBody>
      </p:sp>
      <p:cxnSp>
        <p:nvCxnSpPr>
          <p:cNvPr id="11" name="Straight Connector 10"/>
          <p:cNvCxnSpPr/>
          <p:nvPr/>
        </p:nvCxnSpPr>
        <p:spPr bwMode="white">
          <a:xfrm>
            <a:off x="501560" y="736219"/>
            <a:ext cx="49530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white">
          <a:xfrm>
            <a:off x="501560" y="1345819"/>
            <a:ext cx="49530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Pi"/>
          <p:cNvSpPr>
            <a:spLocks/>
          </p:cNvSpPr>
          <p:nvPr/>
        </p:nvSpPr>
        <p:spPr bwMode="white">
          <a:xfrm rot="5400000">
            <a:off x="583021" y="925643"/>
            <a:ext cx="336023" cy="239016"/>
          </a:xfrm>
          <a:custGeom>
            <a:avLst/>
            <a:gdLst>
              <a:gd name="T0" fmla="*/ 411 w 426"/>
              <a:gd name="T1" fmla="*/ 0 h 372"/>
              <a:gd name="T2" fmla="*/ 90 w 426"/>
              <a:gd name="T3" fmla="*/ 0 h 372"/>
              <a:gd name="T4" fmla="*/ 3 w 426"/>
              <a:gd name="T5" fmla="*/ 64 h 372"/>
              <a:gd name="T6" fmla="*/ 12 w 426"/>
              <a:gd name="T7" fmla="*/ 83 h 372"/>
              <a:gd name="T8" fmla="*/ 17 w 426"/>
              <a:gd name="T9" fmla="*/ 83 h 372"/>
              <a:gd name="T10" fmla="*/ 31 w 426"/>
              <a:gd name="T11" fmla="*/ 73 h 372"/>
              <a:gd name="T12" fmla="*/ 90 w 426"/>
              <a:gd name="T13" fmla="*/ 30 h 372"/>
              <a:gd name="T14" fmla="*/ 131 w 426"/>
              <a:gd name="T15" fmla="*/ 30 h 372"/>
              <a:gd name="T16" fmla="*/ 61 w 426"/>
              <a:gd name="T17" fmla="*/ 334 h 372"/>
              <a:gd name="T18" fmla="*/ 61 w 426"/>
              <a:gd name="T19" fmla="*/ 355 h 372"/>
              <a:gd name="T20" fmla="*/ 72 w 426"/>
              <a:gd name="T21" fmla="*/ 359 h 372"/>
              <a:gd name="T22" fmla="*/ 83 w 426"/>
              <a:gd name="T23" fmla="*/ 355 h 372"/>
              <a:gd name="T24" fmla="*/ 161 w 426"/>
              <a:gd name="T25" fmla="*/ 30 h 372"/>
              <a:gd name="T26" fmla="*/ 272 w 426"/>
              <a:gd name="T27" fmla="*/ 30 h 372"/>
              <a:gd name="T28" fmla="*/ 253 w 426"/>
              <a:gd name="T29" fmla="*/ 270 h 372"/>
              <a:gd name="T30" fmla="*/ 277 w 426"/>
              <a:gd name="T31" fmla="*/ 355 h 372"/>
              <a:gd name="T32" fmla="*/ 322 w 426"/>
              <a:gd name="T33" fmla="*/ 372 h 372"/>
              <a:gd name="T34" fmla="*/ 335 w 426"/>
              <a:gd name="T35" fmla="*/ 371 h 372"/>
              <a:gd name="T36" fmla="*/ 417 w 426"/>
              <a:gd name="T37" fmla="*/ 280 h 372"/>
              <a:gd name="T38" fmla="*/ 406 w 426"/>
              <a:gd name="T39" fmla="*/ 262 h 372"/>
              <a:gd name="T40" fmla="*/ 388 w 426"/>
              <a:gd name="T41" fmla="*/ 273 h 372"/>
              <a:gd name="T42" fmla="*/ 331 w 426"/>
              <a:gd name="T43" fmla="*/ 341 h 372"/>
              <a:gd name="T44" fmla="*/ 298 w 426"/>
              <a:gd name="T45" fmla="*/ 333 h 372"/>
              <a:gd name="T46" fmla="*/ 283 w 426"/>
              <a:gd name="T47" fmla="*/ 272 h 372"/>
              <a:gd name="T48" fmla="*/ 302 w 426"/>
              <a:gd name="T49" fmla="*/ 30 h 372"/>
              <a:gd name="T50" fmla="*/ 411 w 426"/>
              <a:gd name="T51" fmla="*/ 30 h 372"/>
              <a:gd name="T52" fmla="*/ 426 w 426"/>
              <a:gd name="T53" fmla="*/ 15 h 372"/>
              <a:gd name="T54" fmla="*/ 411 w 426"/>
              <a:gd name="T55"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6" h="372">
                <a:moveTo>
                  <a:pt x="411" y="0"/>
                </a:moveTo>
                <a:cubicBezTo>
                  <a:pt x="90" y="0"/>
                  <a:pt x="90" y="0"/>
                  <a:pt x="90" y="0"/>
                </a:cubicBezTo>
                <a:cubicBezTo>
                  <a:pt x="25" y="0"/>
                  <a:pt x="4" y="61"/>
                  <a:pt x="3" y="64"/>
                </a:cubicBezTo>
                <a:cubicBezTo>
                  <a:pt x="0" y="71"/>
                  <a:pt x="4" y="80"/>
                  <a:pt x="12" y="83"/>
                </a:cubicBezTo>
                <a:cubicBezTo>
                  <a:pt x="14" y="83"/>
                  <a:pt x="15" y="83"/>
                  <a:pt x="17" y="83"/>
                </a:cubicBezTo>
                <a:cubicBezTo>
                  <a:pt x="23" y="83"/>
                  <a:pt x="29" y="80"/>
                  <a:pt x="31" y="73"/>
                </a:cubicBezTo>
                <a:cubicBezTo>
                  <a:pt x="31" y="73"/>
                  <a:pt x="46" y="30"/>
                  <a:pt x="90" y="30"/>
                </a:cubicBezTo>
                <a:cubicBezTo>
                  <a:pt x="131" y="30"/>
                  <a:pt x="131" y="30"/>
                  <a:pt x="131" y="30"/>
                </a:cubicBezTo>
                <a:cubicBezTo>
                  <a:pt x="129" y="83"/>
                  <a:pt x="118" y="274"/>
                  <a:pt x="61" y="334"/>
                </a:cubicBezTo>
                <a:cubicBezTo>
                  <a:pt x="55" y="340"/>
                  <a:pt x="55" y="350"/>
                  <a:pt x="61" y="355"/>
                </a:cubicBezTo>
                <a:cubicBezTo>
                  <a:pt x="64" y="358"/>
                  <a:pt x="68" y="359"/>
                  <a:pt x="72" y="359"/>
                </a:cubicBezTo>
                <a:cubicBezTo>
                  <a:pt x="76" y="359"/>
                  <a:pt x="80" y="358"/>
                  <a:pt x="83" y="355"/>
                </a:cubicBezTo>
                <a:cubicBezTo>
                  <a:pt x="148" y="286"/>
                  <a:pt x="159" y="84"/>
                  <a:pt x="161" y="30"/>
                </a:cubicBezTo>
                <a:cubicBezTo>
                  <a:pt x="272" y="30"/>
                  <a:pt x="272" y="30"/>
                  <a:pt x="272" y="30"/>
                </a:cubicBezTo>
                <a:cubicBezTo>
                  <a:pt x="253" y="270"/>
                  <a:pt x="253" y="270"/>
                  <a:pt x="253" y="270"/>
                </a:cubicBezTo>
                <a:cubicBezTo>
                  <a:pt x="253" y="272"/>
                  <a:pt x="248" y="327"/>
                  <a:pt x="277" y="355"/>
                </a:cubicBezTo>
                <a:cubicBezTo>
                  <a:pt x="289" y="366"/>
                  <a:pt x="304" y="372"/>
                  <a:pt x="322" y="372"/>
                </a:cubicBezTo>
                <a:cubicBezTo>
                  <a:pt x="326" y="372"/>
                  <a:pt x="330" y="372"/>
                  <a:pt x="335" y="371"/>
                </a:cubicBezTo>
                <a:cubicBezTo>
                  <a:pt x="398" y="362"/>
                  <a:pt x="416" y="283"/>
                  <a:pt x="417" y="280"/>
                </a:cubicBezTo>
                <a:cubicBezTo>
                  <a:pt x="419" y="271"/>
                  <a:pt x="414" y="264"/>
                  <a:pt x="406" y="262"/>
                </a:cubicBezTo>
                <a:cubicBezTo>
                  <a:pt x="398" y="260"/>
                  <a:pt x="390" y="265"/>
                  <a:pt x="388" y="273"/>
                </a:cubicBezTo>
                <a:cubicBezTo>
                  <a:pt x="388" y="274"/>
                  <a:pt x="373" y="335"/>
                  <a:pt x="331" y="341"/>
                </a:cubicBezTo>
                <a:cubicBezTo>
                  <a:pt x="316" y="343"/>
                  <a:pt x="306" y="341"/>
                  <a:pt x="298" y="333"/>
                </a:cubicBezTo>
                <a:cubicBezTo>
                  <a:pt x="282" y="318"/>
                  <a:pt x="282" y="284"/>
                  <a:pt x="283" y="272"/>
                </a:cubicBezTo>
                <a:cubicBezTo>
                  <a:pt x="302" y="30"/>
                  <a:pt x="302" y="30"/>
                  <a:pt x="302" y="30"/>
                </a:cubicBezTo>
                <a:cubicBezTo>
                  <a:pt x="411" y="30"/>
                  <a:pt x="411" y="30"/>
                  <a:pt x="411" y="30"/>
                </a:cubicBezTo>
                <a:cubicBezTo>
                  <a:pt x="419" y="30"/>
                  <a:pt x="426" y="24"/>
                  <a:pt x="426" y="15"/>
                </a:cubicBezTo>
                <a:cubicBezTo>
                  <a:pt x="426" y="7"/>
                  <a:pt x="419" y="0"/>
                  <a:pt x="411" y="0"/>
                </a:cubicBezTo>
                <a:close/>
              </a:path>
            </a:pathLst>
          </a:custGeom>
          <a:solidFill>
            <a:schemeClr val="bg1"/>
          </a:solidFill>
          <a:ln>
            <a:noFill/>
          </a:ln>
        </p:spPr>
        <p:txBody>
          <a:bodyPr vert="horz" wrap="square" lIns="68598" tIns="34299" rIns="68598" bIns="34299" numCol="1" anchor="t" anchorCtr="0" compatLnSpc="1">
            <a:prstTxWarp prst="textNoShape">
              <a:avLst/>
            </a:prstTxWarp>
          </a:bodyPr>
          <a:lstStyle/>
          <a:p>
            <a:endParaRPr sz="1350"/>
          </a:p>
        </p:txBody>
      </p:sp>
      <p:cxnSp>
        <p:nvCxnSpPr>
          <p:cNvPr id="14" name="Straight Connector 13"/>
          <p:cNvCxnSpPr/>
          <p:nvPr/>
        </p:nvCxnSpPr>
        <p:spPr bwMode="white">
          <a:xfrm>
            <a:off x="501560"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Vertical Title 1"/>
          <p:cNvSpPr>
            <a:spLocks noGrp="1"/>
          </p:cNvSpPr>
          <p:nvPr>
            <p:ph type="title" orient="vert"/>
          </p:nvPr>
        </p:nvSpPr>
        <p:spPr>
          <a:xfrm>
            <a:off x="7801716" y="685800"/>
            <a:ext cx="1452744" cy="54864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99212" y="685800"/>
            <a:ext cx="6378648"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C2C6F8EA-316C-41DE-B9A4-EDCC3A85ED9A}" type="datetimeFigureOut">
              <a:rPr lang="en-US"/>
              <a:pPr/>
              <a:t>3/3/2022</a:t>
            </a:fld>
            <a:endParaRPr/>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6" name="Slide Number Placeholder 5"/>
          <p:cNvSpPr>
            <a:spLocks noGrp="1"/>
          </p:cNvSpPr>
          <p:nvPr>
            <p:ph type="sldNum" sz="quarter" idx="12"/>
          </p:nvPr>
        </p:nvSpPr>
        <p:spPr/>
        <p:txBody>
          <a:bodyPr/>
          <a:lstStyle/>
          <a:p>
            <a:fld id="{7DC1BBB0-96F0-4077-A278-0F3FB5C104D3}" type="slidenum">
              <a:rPr/>
              <a:pPr/>
              <a:t>‹#›</a:t>
            </a:fld>
            <a:endParaRPr/>
          </a:p>
        </p:txBody>
      </p:sp>
    </p:spTree>
    <p:extLst>
      <p:ext uri="{BB962C8B-B14F-4D97-AF65-F5344CB8AC3E}">
        <p14:creationId xmlns:p14="http://schemas.microsoft.com/office/powerpoint/2010/main" val="33246551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BB024-15D1-4F6A-8A93-26EF5E7BD008}"/>
              </a:ext>
            </a:extLst>
          </p:cNvPr>
          <p:cNvSpPr>
            <a:spLocks noGrp="1"/>
          </p:cNvSpPr>
          <p:nvPr>
            <p:ph type="ctrTitle"/>
          </p:nvPr>
        </p:nvSpPr>
        <p:spPr>
          <a:xfrm>
            <a:off x="1238250" y="1122363"/>
            <a:ext cx="7429500" cy="2387600"/>
          </a:xfrm>
        </p:spPr>
        <p:txBody>
          <a:bodyPr anchor="b"/>
          <a:lstStyle>
            <a:lvl1pPr algn="ctr">
              <a:defRPr sz="4875"/>
            </a:lvl1pPr>
          </a:lstStyle>
          <a:p>
            <a:r>
              <a:rPr lang="en-US"/>
              <a:t>Click to edit Master title style</a:t>
            </a:r>
            <a:endParaRPr lang="en-IN"/>
          </a:p>
        </p:txBody>
      </p:sp>
      <p:sp>
        <p:nvSpPr>
          <p:cNvPr id="3" name="Subtitle 2">
            <a:extLst>
              <a:ext uri="{FF2B5EF4-FFF2-40B4-BE49-F238E27FC236}">
                <a16:creationId xmlns:a16="http://schemas.microsoft.com/office/drawing/2014/main" id="{1D851295-5731-4C6B-9881-9FD7BEFF8C06}"/>
              </a:ext>
            </a:extLst>
          </p:cNvPr>
          <p:cNvSpPr>
            <a:spLocks noGrp="1"/>
          </p:cNvSpPr>
          <p:nvPr>
            <p:ph type="subTitle" idx="1"/>
          </p:nvPr>
        </p:nvSpPr>
        <p:spPr>
          <a:xfrm>
            <a:off x="1238250" y="3602038"/>
            <a:ext cx="7429500" cy="1655762"/>
          </a:xfrm>
        </p:spPr>
        <p:txBody>
          <a:bodyPr/>
          <a:lstStyle>
            <a:lvl1pPr marL="0" indent="0" algn="ctr">
              <a:buNone/>
              <a:defRPr sz="1950"/>
            </a:lvl1pPr>
            <a:lvl2pPr marL="371475" indent="0" algn="ctr">
              <a:buNone/>
              <a:defRPr sz="1625"/>
            </a:lvl2pPr>
            <a:lvl3pPr marL="742950" indent="0" algn="ctr">
              <a:buNone/>
              <a:defRPr sz="1463"/>
            </a:lvl3pPr>
            <a:lvl4pPr marL="1114425" indent="0" algn="ctr">
              <a:buNone/>
              <a:defRPr sz="1300"/>
            </a:lvl4pPr>
            <a:lvl5pPr marL="1485900" indent="0" algn="ctr">
              <a:buNone/>
              <a:defRPr sz="1300"/>
            </a:lvl5pPr>
            <a:lvl6pPr marL="1857375" indent="0" algn="ctr">
              <a:buNone/>
              <a:defRPr sz="1300"/>
            </a:lvl6pPr>
            <a:lvl7pPr marL="2228850" indent="0" algn="ctr">
              <a:buNone/>
              <a:defRPr sz="1300"/>
            </a:lvl7pPr>
            <a:lvl8pPr marL="2600325" indent="0" algn="ctr">
              <a:buNone/>
              <a:defRPr sz="1300"/>
            </a:lvl8pPr>
            <a:lvl9pPr marL="2971800" indent="0" algn="ctr">
              <a:buNone/>
              <a:defRPr sz="13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2F9EBB7-C513-461F-857F-753257318517}"/>
              </a:ext>
            </a:extLst>
          </p:cNvPr>
          <p:cNvSpPr>
            <a:spLocks noGrp="1"/>
          </p:cNvSpPr>
          <p:nvPr>
            <p:ph type="dt" sz="half" idx="10"/>
          </p:nvPr>
        </p:nvSpPr>
        <p:spPr/>
        <p:txBody>
          <a:bodyPr/>
          <a:lstStyle/>
          <a:p>
            <a:fld id="{20692184-1213-40A5-A7AC-95222ED990AB}" type="datetimeFigureOut">
              <a:rPr lang="en-IN" smtClean="0"/>
              <a:t>03-03-2022</a:t>
            </a:fld>
            <a:endParaRPr lang="en-IN"/>
          </a:p>
        </p:txBody>
      </p:sp>
      <p:sp>
        <p:nvSpPr>
          <p:cNvPr id="5" name="Footer Placeholder 4">
            <a:extLst>
              <a:ext uri="{FF2B5EF4-FFF2-40B4-BE49-F238E27FC236}">
                <a16:creationId xmlns:a16="http://schemas.microsoft.com/office/drawing/2014/main" id="{6FCE03C3-7281-40AF-BC02-12402EED08F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C4A8C74-53C2-44A3-8461-8D4623091446}"/>
              </a:ext>
            </a:extLst>
          </p:cNvPr>
          <p:cNvSpPr>
            <a:spLocks noGrp="1"/>
          </p:cNvSpPr>
          <p:nvPr>
            <p:ph type="sldNum" sz="quarter" idx="12"/>
          </p:nvPr>
        </p:nvSpPr>
        <p:spPr/>
        <p:txBody>
          <a:bodyPr/>
          <a:lstStyle/>
          <a:p>
            <a:fld id="{1174E4B4-54A9-4BE0-9A50-D82684D26EA6}" type="slidenum">
              <a:rPr lang="en-IN" smtClean="0"/>
              <a:t>‹#›</a:t>
            </a:fld>
            <a:endParaRPr lang="en-IN"/>
          </a:p>
        </p:txBody>
      </p:sp>
    </p:spTree>
    <p:extLst>
      <p:ext uri="{BB962C8B-B14F-4D97-AF65-F5344CB8AC3E}">
        <p14:creationId xmlns:p14="http://schemas.microsoft.com/office/powerpoint/2010/main" val="22848394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44A9C0-0477-44B2-8456-FBE34CB3161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A83AF3F-8B18-4380-91BC-D64DC3327DA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72A81B6-F59A-4BCA-A4E1-32615B2FFD26}"/>
              </a:ext>
            </a:extLst>
          </p:cNvPr>
          <p:cNvSpPr>
            <a:spLocks noGrp="1"/>
          </p:cNvSpPr>
          <p:nvPr>
            <p:ph type="dt" sz="half" idx="10"/>
          </p:nvPr>
        </p:nvSpPr>
        <p:spPr/>
        <p:txBody>
          <a:bodyPr/>
          <a:lstStyle/>
          <a:p>
            <a:fld id="{20692184-1213-40A5-A7AC-95222ED990AB}" type="datetimeFigureOut">
              <a:rPr lang="en-IN" smtClean="0"/>
              <a:t>03-03-2022</a:t>
            </a:fld>
            <a:endParaRPr lang="en-IN"/>
          </a:p>
        </p:txBody>
      </p:sp>
      <p:sp>
        <p:nvSpPr>
          <p:cNvPr id="5" name="Footer Placeholder 4">
            <a:extLst>
              <a:ext uri="{FF2B5EF4-FFF2-40B4-BE49-F238E27FC236}">
                <a16:creationId xmlns:a16="http://schemas.microsoft.com/office/drawing/2014/main" id="{E64241F5-0E66-4B3F-A4AA-AE7C4524590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A5D81A4-16CE-4950-B7D3-199D60BF0BBE}"/>
              </a:ext>
            </a:extLst>
          </p:cNvPr>
          <p:cNvSpPr>
            <a:spLocks noGrp="1"/>
          </p:cNvSpPr>
          <p:nvPr>
            <p:ph type="sldNum" sz="quarter" idx="12"/>
          </p:nvPr>
        </p:nvSpPr>
        <p:spPr/>
        <p:txBody>
          <a:bodyPr/>
          <a:lstStyle/>
          <a:p>
            <a:fld id="{1174E4B4-54A9-4BE0-9A50-D82684D26EA6}" type="slidenum">
              <a:rPr lang="en-IN" smtClean="0"/>
              <a:t>‹#›</a:t>
            </a:fld>
            <a:endParaRPr lang="en-IN"/>
          </a:p>
        </p:txBody>
      </p:sp>
    </p:spTree>
    <p:extLst>
      <p:ext uri="{BB962C8B-B14F-4D97-AF65-F5344CB8AC3E}">
        <p14:creationId xmlns:p14="http://schemas.microsoft.com/office/powerpoint/2010/main" val="10466554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AE1913-6C64-4C22-807D-D35478F7E19C}"/>
              </a:ext>
            </a:extLst>
          </p:cNvPr>
          <p:cNvSpPr>
            <a:spLocks noGrp="1"/>
          </p:cNvSpPr>
          <p:nvPr>
            <p:ph type="title"/>
          </p:nvPr>
        </p:nvSpPr>
        <p:spPr>
          <a:xfrm>
            <a:off x="675878" y="1709739"/>
            <a:ext cx="8543925" cy="2852737"/>
          </a:xfrm>
        </p:spPr>
        <p:txBody>
          <a:bodyPr anchor="b"/>
          <a:lstStyle>
            <a:lvl1pPr>
              <a:defRPr sz="4875"/>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FC77A79-8E61-4853-AFCB-4A2DDBDD9315}"/>
              </a:ext>
            </a:extLst>
          </p:cNvPr>
          <p:cNvSpPr>
            <a:spLocks noGrp="1"/>
          </p:cNvSpPr>
          <p:nvPr>
            <p:ph type="body" idx="1"/>
          </p:nvPr>
        </p:nvSpPr>
        <p:spPr>
          <a:xfrm>
            <a:off x="675878" y="4589464"/>
            <a:ext cx="8543925" cy="1500187"/>
          </a:xfrm>
        </p:spPr>
        <p:txBody>
          <a:bodyPr/>
          <a:lstStyle>
            <a:lvl1pPr marL="0" indent="0">
              <a:buNone/>
              <a:defRPr sz="1950">
                <a:solidFill>
                  <a:schemeClr val="tx1">
                    <a:tint val="75000"/>
                  </a:schemeClr>
                </a:solidFill>
              </a:defRPr>
            </a:lvl1pPr>
            <a:lvl2pPr marL="371475" indent="0">
              <a:buNone/>
              <a:defRPr sz="1625">
                <a:solidFill>
                  <a:schemeClr val="tx1">
                    <a:tint val="75000"/>
                  </a:schemeClr>
                </a:solidFill>
              </a:defRPr>
            </a:lvl2pPr>
            <a:lvl3pPr marL="742950" indent="0">
              <a:buNone/>
              <a:defRPr sz="1463">
                <a:solidFill>
                  <a:schemeClr val="tx1">
                    <a:tint val="75000"/>
                  </a:schemeClr>
                </a:solidFill>
              </a:defRPr>
            </a:lvl3pPr>
            <a:lvl4pPr marL="1114425" indent="0">
              <a:buNone/>
              <a:defRPr sz="1300">
                <a:solidFill>
                  <a:schemeClr val="tx1">
                    <a:tint val="75000"/>
                  </a:schemeClr>
                </a:solidFill>
              </a:defRPr>
            </a:lvl4pPr>
            <a:lvl5pPr marL="1485900" indent="0">
              <a:buNone/>
              <a:defRPr sz="1300">
                <a:solidFill>
                  <a:schemeClr val="tx1">
                    <a:tint val="75000"/>
                  </a:schemeClr>
                </a:solidFill>
              </a:defRPr>
            </a:lvl5pPr>
            <a:lvl6pPr marL="1857375" indent="0">
              <a:buNone/>
              <a:defRPr sz="1300">
                <a:solidFill>
                  <a:schemeClr val="tx1">
                    <a:tint val="75000"/>
                  </a:schemeClr>
                </a:solidFill>
              </a:defRPr>
            </a:lvl6pPr>
            <a:lvl7pPr marL="2228850" indent="0">
              <a:buNone/>
              <a:defRPr sz="1300">
                <a:solidFill>
                  <a:schemeClr val="tx1">
                    <a:tint val="75000"/>
                  </a:schemeClr>
                </a:solidFill>
              </a:defRPr>
            </a:lvl7pPr>
            <a:lvl8pPr marL="2600325" indent="0">
              <a:buNone/>
              <a:defRPr sz="1300">
                <a:solidFill>
                  <a:schemeClr val="tx1">
                    <a:tint val="75000"/>
                  </a:schemeClr>
                </a:solidFill>
              </a:defRPr>
            </a:lvl8pPr>
            <a:lvl9pPr marL="2971800" indent="0">
              <a:buNone/>
              <a:defRPr sz="13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7DBDA61-E56D-46A7-9204-17E0A2CCC5DC}"/>
              </a:ext>
            </a:extLst>
          </p:cNvPr>
          <p:cNvSpPr>
            <a:spLocks noGrp="1"/>
          </p:cNvSpPr>
          <p:nvPr>
            <p:ph type="dt" sz="half" idx="10"/>
          </p:nvPr>
        </p:nvSpPr>
        <p:spPr/>
        <p:txBody>
          <a:bodyPr/>
          <a:lstStyle/>
          <a:p>
            <a:fld id="{20692184-1213-40A5-A7AC-95222ED990AB}" type="datetimeFigureOut">
              <a:rPr lang="en-IN" smtClean="0"/>
              <a:t>03-03-2022</a:t>
            </a:fld>
            <a:endParaRPr lang="en-IN"/>
          </a:p>
        </p:txBody>
      </p:sp>
      <p:sp>
        <p:nvSpPr>
          <p:cNvPr id="5" name="Footer Placeholder 4">
            <a:extLst>
              <a:ext uri="{FF2B5EF4-FFF2-40B4-BE49-F238E27FC236}">
                <a16:creationId xmlns:a16="http://schemas.microsoft.com/office/drawing/2014/main" id="{BD960AD9-1FCB-4F40-9C59-AE1D52B94A4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325B781-8868-479B-844F-672B9E0F40CC}"/>
              </a:ext>
            </a:extLst>
          </p:cNvPr>
          <p:cNvSpPr>
            <a:spLocks noGrp="1"/>
          </p:cNvSpPr>
          <p:nvPr>
            <p:ph type="sldNum" sz="quarter" idx="12"/>
          </p:nvPr>
        </p:nvSpPr>
        <p:spPr/>
        <p:txBody>
          <a:bodyPr/>
          <a:lstStyle/>
          <a:p>
            <a:fld id="{1174E4B4-54A9-4BE0-9A50-D82684D26EA6}" type="slidenum">
              <a:rPr lang="en-IN" smtClean="0"/>
              <a:t>‹#›</a:t>
            </a:fld>
            <a:endParaRPr lang="en-IN"/>
          </a:p>
        </p:txBody>
      </p:sp>
    </p:spTree>
    <p:extLst>
      <p:ext uri="{BB962C8B-B14F-4D97-AF65-F5344CB8AC3E}">
        <p14:creationId xmlns:p14="http://schemas.microsoft.com/office/powerpoint/2010/main" val="14927727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F94B4A-ADC0-4E9A-BC4D-C9D871D1231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17DC713-8CDE-4323-8EEE-E94DC79DB605}"/>
              </a:ext>
            </a:extLst>
          </p:cNvPr>
          <p:cNvSpPr>
            <a:spLocks noGrp="1"/>
          </p:cNvSpPr>
          <p:nvPr>
            <p:ph sz="half" idx="1"/>
          </p:nvPr>
        </p:nvSpPr>
        <p:spPr>
          <a:xfrm>
            <a:off x="681038" y="1825625"/>
            <a:ext cx="42100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44F28A7-8E9F-4421-90B6-F143994F1E6F}"/>
              </a:ext>
            </a:extLst>
          </p:cNvPr>
          <p:cNvSpPr>
            <a:spLocks noGrp="1"/>
          </p:cNvSpPr>
          <p:nvPr>
            <p:ph sz="half" idx="2"/>
          </p:nvPr>
        </p:nvSpPr>
        <p:spPr>
          <a:xfrm>
            <a:off x="5014913" y="1825625"/>
            <a:ext cx="42100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2D9CBE1-5544-4542-9F2B-9BDEE40DCFAC}"/>
              </a:ext>
            </a:extLst>
          </p:cNvPr>
          <p:cNvSpPr>
            <a:spLocks noGrp="1"/>
          </p:cNvSpPr>
          <p:nvPr>
            <p:ph type="dt" sz="half" idx="10"/>
          </p:nvPr>
        </p:nvSpPr>
        <p:spPr/>
        <p:txBody>
          <a:bodyPr/>
          <a:lstStyle/>
          <a:p>
            <a:fld id="{20692184-1213-40A5-A7AC-95222ED990AB}" type="datetimeFigureOut">
              <a:rPr lang="en-IN" smtClean="0"/>
              <a:t>03-03-2022</a:t>
            </a:fld>
            <a:endParaRPr lang="en-IN"/>
          </a:p>
        </p:txBody>
      </p:sp>
      <p:sp>
        <p:nvSpPr>
          <p:cNvPr id="6" name="Footer Placeholder 5">
            <a:extLst>
              <a:ext uri="{FF2B5EF4-FFF2-40B4-BE49-F238E27FC236}">
                <a16:creationId xmlns:a16="http://schemas.microsoft.com/office/drawing/2014/main" id="{46E4EB15-043D-4A25-A4DE-77F2EBED25C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32878DB-3913-4EDA-BFE0-657A0F69E163}"/>
              </a:ext>
            </a:extLst>
          </p:cNvPr>
          <p:cNvSpPr>
            <a:spLocks noGrp="1"/>
          </p:cNvSpPr>
          <p:nvPr>
            <p:ph type="sldNum" sz="quarter" idx="12"/>
          </p:nvPr>
        </p:nvSpPr>
        <p:spPr/>
        <p:txBody>
          <a:bodyPr/>
          <a:lstStyle/>
          <a:p>
            <a:fld id="{1174E4B4-54A9-4BE0-9A50-D82684D26EA6}" type="slidenum">
              <a:rPr lang="en-IN" smtClean="0"/>
              <a:t>‹#›</a:t>
            </a:fld>
            <a:endParaRPr lang="en-IN"/>
          </a:p>
        </p:txBody>
      </p:sp>
    </p:spTree>
    <p:extLst>
      <p:ext uri="{BB962C8B-B14F-4D97-AF65-F5344CB8AC3E}">
        <p14:creationId xmlns:p14="http://schemas.microsoft.com/office/powerpoint/2010/main" val="31332472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A4FB3-66DD-4D31-9B08-91CA5768E5E3}"/>
              </a:ext>
            </a:extLst>
          </p:cNvPr>
          <p:cNvSpPr>
            <a:spLocks noGrp="1"/>
          </p:cNvSpPr>
          <p:nvPr>
            <p:ph type="title"/>
          </p:nvPr>
        </p:nvSpPr>
        <p:spPr>
          <a:xfrm>
            <a:off x="682328" y="365126"/>
            <a:ext cx="8543925"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AAB9639-BFFF-4B09-8BBB-7E72C0016E65}"/>
              </a:ext>
            </a:extLst>
          </p:cNvPr>
          <p:cNvSpPr>
            <a:spLocks noGrp="1"/>
          </p:cNvSpPr>
          <p:nvPr>
            <p:ph type="body" idx="1"/>
          </p:nvPr>
        </p:nvSpPr>
        <p:spPr>
          <a:xfrm>
            <a:off x="682328" y="1681163"/>
            <a:ext cx="4190702" cy="823912"/>
          </a:xfrm>
        </p:spPr>
        <p:txBody>
          <a:bodyPr anchor="b"/>
          <a:lstStyle>
            <a:lvl1pPr marL="0" indent="0">
              <a:buNone/>
              <a:defRPr sz="1950" b="1"/>
            </a:lvl1pPr>
            <a:lvl2pPr marL="371475" indent="0">
              <a:buNone/>
              <a:defRPr sz="1625" b="1"/>
            </a:lvl2pPr>
            <a:lvl3pPr marL="742950" indent="0">
              <a:buNone/>
              <a:defRPr sz="1463" b="1"/>
            </a:lvl3pPr>
            <a:lvl4pPr marL="1114425" indent="0">
              <a:buNone/>
              <a:defRPr sz="1300" b="1"/>
            </a:lvl4pPr>
            <a:lvl5pPr marL="1485900" indent="0">
              <a:buNone/>
              <a:defRPr sz="1300" b="1"/>
            </a:lvl5pPr>
            <a:lvl6pPr marL="1857375" indent="0">
              <a:buNone/>
              <a:defRPr sz="1300" b="1"/>
            </a:lvl6pPr>
            <a:lvl7pPr marL="2228850" indent="0">
              <a:buNone/>
              <a:defRPr sz="1300" b="1"/>
            </a:lvl7pPr>
            <a:lvl8pPr marL="2600325" indent="0">
              <a:buNone/>
              <a:defRPr sz="1300" b="1"/>
            </a:lvl8pPr>
            <a:lvl9pPr marL="2971800" indent="0">
              <a:buNone/>
              <a:defRPr sz="1300" b="1"/>
            </a:lvl9pPr>
          </a:lstStyle>
          <a:p>
            <a:pPr lvl="0"/>
            <a:r>
              <a:rPr lang="en-US"/>
              <a:t>Click to edit Master text styles</a:t>
            </a:r>
          </a:p>
        </p:txBody>
      </p:sp>
      <p:sp>
        <p:nvSpPr>
          <p:cNvPr id="4" name="Content Placeholder 3">
            <a:extLst>
              <a:ext uri="{FF2B5EF4-FFF2-40B4-BE49-F238E27FC236}">
                <a16:creationId xmlns:a16="http://schemas.microsoft.com/office/drawing/2014/main" id="{705DAA05-C7DF-426E-841C-4BFB6666B019}"/>
              </a:ext>
            </a:extLst>
          </p:cNvPr>
          <p:cNvSpPr>
            <a:spLocks noGrp="1"/>
          </p:cNvSpPr>
          <p:nvPr>
            <p:ph sz="half" idx="2"/>
          </p:nvPr>
        </p:nvSpPr>
        <p:spPr>
          <a:xfrm>
            <a:off x="682328" y="2505075"/>
            <a:ext cx="4190702"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15977B6-A260-4AE1-81D2-2E4A5E0FFAF1}"/>
              </a:ext>
            </a:extLst>
          </p:cNvPr>
          <p:cNvSpPr>
            <a:spLocks noGrp="1"/>
          </p:cNvSpPr>
          <p:nvPr>
            <p:ph type="body" sz="quarter" idx="3"/>
          </p:nvPr>
        </p:nvSpPr>
        <p:spPr>
          <a:xfrm>
            <a:off x="5014913" y="1681163"/>
            <a:ext cx="4211340" cy="823912"/>
          </a:xfrm>
        </p:spPr>
        <p:txBody>
          <a:bodyPr anchor="b"/>
          <a:lstStyle>
            <a:lvl1pPr marL="0" indent="0">
              <a:buNone/>
              <a:defRPr sz="1950" b="1"/>
            </a:lvl1pPr>
            <a:lvl2pPr marL="371475" indent="0">
              <a:buNone/>
              <a:defRPr sz="1625" b="1"/>
            </a:lvl2pPr>
            <a:lvl3pPr marL="742950" indent="0">
              <a:buNone/>
              <a:defRPr sz="1463" b="1"/>
            </a:lvl3pPr>
            <a:lvl4pPr marL="1114425" indent="0">
              <a:buNone/>
              <a:defRPr sz="1300" b="1"/>
            </a:lvl4pPr>
            <a:lvl5pPr marL="1485900" indent="0">
              <a:buNone/>
              <a:defRPr sz="1300" b="1"/>
            </a:lvl5pPr>
            <a:lvl6pPr marL="1857375" indent="0">
              <a:buNone/>
              <a:defRPr sz="1300" b="1"/>
            </a:lvl6pPr>
            <a:lvl7pPr marL="2228850" indent="0">
              <a:buNone/>
              <a:defRPr sz="1300" b="1"/>
            </a:lvl7pPr>
            <a:lvl8pPr marL="2600325" indent="0">
              <a:buNone/>
              <a:defRPr sz="1300" b="1"/>
            </a:lvl8pPr>
            <a:lvl9pPr marL="2971800" indent="0">
              <a:buNone/>
              <a:defRPr sz="1300" b="1"/>
            </a:lvl9pPr>
          </a:lstStyle>
          <a:p>
            <a:pPr lvl="0"/>
            <a:r>
              <a:rPr lang="en-US"/>
              <a:t>Click to edit Master text styles</a:t>
            </a:r>
          </a:p>
        </p:txBody>
      </p:sp>
      <p:sp>
        <p:nvSpPr>
          <p:cNvPr id="6" name="Content Placeholder 5">
            <a:extLst>
              <a:ext uri="{FF2B5EF4-FFF2-40B4-BE49-F238E27FC236}">
                <a16:creationId xmlns:a16="http://schemas.microsoft.com/office/drawing/2014/main" id="{DAEBB6A9-1F86-4F10-999C-353598B1A9E1}"/>
              </a:ext>
            </a:extLst>
          </p:cNvPr>
          <p:cNvSpPr>
            <a:spLocks noGrp="1"/>
          </p:cNvSpPr>
          <p:nvPr>
            <p:ph sz="quarter" idx="4"/>
          </p:nvPr>
        </p:nvSpPr>
        <p:spPr>
          <a:xfrm>
            <a:off x="5014913" y="2505075"/>
            <a:ext cx="4211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06CFF14-EB23-48AA-882A-1E8695D44C36}"/>
              </a:ext>
            </a:extLst>
          </p:cNvPr>
          <p:cNvSpPr>
            <a:spLocks noGrp="1"/>
          </p:cNvSpPr>
          <p:nvPr>
            <p:ph type="dt" sz="half" idx="10"/>
          </p:nvPr>
        </p:nvSpPr>
        <p:spPr/>
        <p:txBody>
          <a:bodyPr/>
          <a:lstStyle/>
          <a:p>
            <a:fld id="{20692184-1213-40A5-A7AC-95222ED990AB}" type="datetimeFigureOut">
              <a:rPr lang="en-IN" smtClean="0"/>
              <a:t>03-03-2022</a:t>
            </a:fld>
            <a:endParaRPr lang="en-IN"/>
          </a:p>
        </p:txBody>
      </p:sp>
      <p:sp>
        <p:nvSpPr>
          <p:cNvPr id="8" name="Footer Placeholder 7">
            <a:extLst>
              <a:ext uri="{FF2B5EF4-FFF2-40B4-BE49-F238E27FC236}">
                <a16:creationId xmlns:a16="http://schemas.microsoft.com/office/drawing/2014/main" id="{810FCD06-31D3-413E-883A-F6E68D1BD7C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3736679-2360-4945-9028-C5D7B57A8686}"/>
              </a:ext>
            </a:extLst>
          </p:cNvPr>
          <p:cNvSpPr>
            <a:spLocks noGrp="1"/>
          </p:cNvSpPr>
          <p:nvPr>
            <p:ph type="sldNum" sz="quarter" idx="12"/>
          </p:nvPr>
        </p:nvSpPr>
        <p:spPr/>
        <p:txBody>
          <a:bodyPr/>
          <a:lstStyle/>
          <a:p>
            <a:fld id="{1174E4B4-54A9-4BE0-9A50-D82684D26EA6}" type="slidenum">
              <a:rPr lang="en-IN" smtClean="0"/>
              <a:t>‹#›</a:t>
            </a:fld>
            <a:endParaRPr lang="en-IN"/>
          </a:p>
        </p:txBody>
      </p:sp>
    </p:spTree>
    <p:extLst>
      <p:ext uri="{BB962C8B-B14F-4D97-AF65-F5344CB8AC3E}">
        <p14:creationId xmlns:p14="http://schemas.microsoft.com/office/powerpoint/2010/main" val="233481434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AABE57-16DD-49F7-8DC8-4B66F72DD83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20D5550-26BE-44BC-A0F4-D276191BE57A}"/>
              </a:ext>
            </a:extLst>
          </p:cNvPr>
          <p:cNvSpPr>
            <a:spLocks noGrp="1"/>
          </p:cNvSpPr>
          <p:nvPr>
            <p:ph type="dt" sz="half" idx="10"/>
          </p:nvPr>
        </p:nvSpPr>
        <p:spPr/>
        <p:txBody>
          <a:bodyPr/>
          <a:lstStyle/>
          <a:p>
            <a:fld id="{20692184-1213-40A5-A7AC-95222ED990AB}" type="datetimeFigureOut">
              <a:rPr lang="en-IN" smtClean="0"/>
              <a:t>03-03-2022</a:t>
            </a:fld>
            <a:endParaRPr lang="en-IN"/>
          </a:p>
        </p:txBody>
      </p:sp>
      <p:sp>
        <p:nvSpPr>
          <p:cNvPr id="4" name="Footer Placeholder 3">
            <a:extLst>
              <a:ext uri="{FF2B5EF4-FFF2-40B4-BE49-F238E27FC236}">
                <a16:creationId xmlns:a16="http://schemas.microsoft.com/office/drawing/2014/main" id="{3C10C6DD-B787-4BFA-84F3-BAA46B2E014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E2837160-6671-495B-960E-D88067D099C1}"/>
              </a:ext>
            </a:extLst>
          </p:cNvPr>
          <p:cNvSpPr>
            <a:spLocks noGrp="1"/>
          </p:cNvSpPr>
          <p:nvPr>
            <p:ph type="sldNum" sz="quarter" idx="12"/>
          </p:nvPr>
        </p:nvSpPr>
        <p:spPr/>
        <p:txBody>
          <a:bodyPr/>
          <a:lstStyle/>
          <a:p>
            <a:fld id="{1174E4B4-54A9-4BE0-9A50-D82684D26EA6}" type="slidenum">
              <a:rPr lang="en-IN" smtClean="0"/>
              <a:t>‹#›</a:t>
            </a:fld>
            <a:endParaRPr lang="en-IN"/>
          </a:p>
        </p:txBody>
      </p:sp>
    </p:spTree>
    <p:extLst>
      <p:ext uri="{BB962C8B-B14F-4D97-AF65-F5344CB8AC3E}">
        <p14:creationId xmlns:p14="http://schemas.microsoft.com/office/powerpoint/2010/main" val="40377681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3EEC787-67C6-430A-A673-52CAF72CB3ED}"/>
              </a:ext>
            </a:extLst>
          </p:cNvPr>
          <p:cNvSpPr>
            <a:spLocks noGrp="1"/>
          </p:cNvSpPr>
          <p:nvPr>
            <p:ph type="dt" sz="half" idx="10"/>
          </p:nvPr>
        </p:nvSpPr>
        <p:spPr/>
        <p:txBody>
          <a:bodyPr/>
          <a:lstStyle/>
          <a:p>
            <a:fld id="{20692184-1213-40A5-A7AC-95222ED990AB}" type="datetimeFigureOut">
              <a:rPr lang="en-IN" smtClean="0"/>
              <a:t>03-03-2022</a:t>
            </a:fld>
            <a:endParaRPr lang="en-IN"/>
          </a:p>
        </p:txBody>
      </p:sp>
      <p:sp>
        <p:nvSpPr>
          <p:cNvPr id="3" name="Footer Placeholder 2">
            <a:extLst>
              <a:ext uri="{FF2B5EF4-FFF2-40B4-BE49-F238E27FC236}">
                <a16:creationId xmlns:a16="http://schemas.microsoft.com/office/drawing/2014/main" id="{161D3407-2142-4CEB-8B1C-18C0E2A10E0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31A369C-BB99-49CC-80FA-227586F4B443}"/>
              </a:ext>
            </a:extLst>
          </p:cNvPr>
          <p:cNvSpPr>
            <a:spLocks noGrp="1"/>
          </p:cNvSpPr>
          <p:nvPr>
            <p:ph type="sldNum" sz="quarter" idx="12"/>
          </p:nvPr>
        </p:nvSpPr>
        <p:spPr/>
        <p:txBody>
          <a:bodyPr/>
          <a:lstStyle/>
          <a:p>
            <a:fld id="{1174E4B4-54A9-4BE0-9A50-D82684D26EA6}" type="slidenum">
              <a:rPr lang="en-IN" smtClean="0"/>
              <a:t>‹#›</a:t>
            </a:fld>
            <a:endParaRPr lang="en-IN"/>
          </a:p>
        </p:txBody>
      </p:sp>
    </p:spTree>
    <p:extLst>
      <p:ext uri="{BB962C8B-B14F-4D97-AF65-F5344CB8AC3E}">
        <p14:creationId xmlns:p14="http://schemas.microsoft.com/office/powerpoint/2010/main" val="222905620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173DC-98F1-4587-A8A3-A31603460145}"/>
              </a:ext>
            </a:extLst>
          </p:cNvPr>
          <p:cNvSpPr>
            <a:spLocks noGrp="1"/>
          </p:cNvSpPr>
          <p:nvPr>
            <p:ph type="title"/>
          </p:nvPr>
        </p:nvSpPr>
        <p:spPr>
          <a:xfrm>
            <a:off x="682328" y="457200"/>
            <a:ext cx="3194943" cy="1600200"/>
          </a:xfrm>
        </p:spPr>
        <p:txBody>
          <a:bodyPr anchor="b"/>
          <a:lstStyle>
            <a:lvl1pPr>
              <a:defRPr sz="26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9234FF5-99AE-43AF-A59A-7980F08BD0A4}"/>
              </a:ext>
            </a:extLst>
          </p:cNvPr>
          <p:cNvSpPr>
            <a:spLocks noGrp="1"/>
          </p:cNvSpPr>
          <p:nvPr>
            <p:ph idx="1"/>
          </p:nvPr>
        </p:nvSpPr>
        <p:spPr>
          <a:xfrm>
            <a:off x="4211340" y="987426"/>
            <a:ext cx="5014913" cy="4873625"/>
          </a:xfrm>
        </p:spPr>
        <p:txBody>
          <a:bodyPr/>
          <a:lstStyle>
            <a:lvl1pPr>
              <a:defRPr sz="2600"/>
            </a:lvl1pPr>
            <a:lvl2pPr>
              <a:defRPr sz="2275"/>
            </a:lvl2pPr>
            <a:lvl3pPr>
              <a:defRPr sz="1950"/>
            </a:lvl3pPr>
            <a:lvl4pPr>
              <a:defRPr sz="1625"/>
            </a:lvl4pPr>
            <a:lvl5pPr>
              <a:defRPr sz="1625"/>
            </a:lvl5pPr>
            <a:lvl6pPr>
              <a:defRPr sz="1625"/>
            </a:lvl6pPr>
            <a:lvl7pPr>
              <a:defRPr sz="1625"/>
            </a:lvl7pPr>
            <a:lvl8pPr>
              <a:defRPr sz="1625"/>
            </a:lvl8pPr>
            <a:lvl9pPr>
              <a:defRPr sz="162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440A848-C3AB-4EAD-948F-F8F1F357FC60}"/>
              </a:ext>
            </a:extLst>
          </p:cNvPr>
          <p:cNvSpPr>
            <a:spLocks noGrp="1"/>
          </p:cNvSpPr>
          <p:nvPr>
            <p:ph type="body" sz="half" idx="2"/>
          </p:nvPr>
        </p:nvSpPr>
        <p:spPr>
          <a:xfrm>
            <a:off x="682328" y="2057400"/>
            <a:ext cx="3194943" cy="3811588"/>
          </a:xfrm>
        </p:spPr>
        <p:txBody>
          <a:bodyPr/>
          <a:lstStyle>
            <a:lvl1pPr marL="0" indent="0">
              <a:buNone/>
              <a:defRPr sz="1300"/>
            </a:lvl1pPr>
            <a:lvl2pPr marL="371475" indent="0">
              <a:buNone/>
              <a:defRPr sz="1138"/>
            </a:lvl2pPr>
            <a:lvl3pPr marL="742950" indent="0">
              <a:buNone/>
              <a:defRPr sz="975"/>
            </a:lvl3pPr>
            <a:lvl4pPr marL="1114425" indent="0">
              <a:buNone/>
              <a:defRPr sz="813"/>
            </a:lvl4pPr>
            <a:lvl5pPr marL="1485900" indent="0">
              <a:buNone/>
              <a:defRPr sz="813"/>
            </a:lvl5pPr>
            <a:lvl6pPr marL="1857375" indent="0">
              <a:buNone/>
              <a:defRPr sz="813"/>
            </a:lvl6pPr>
            <a:lvl7pPr marL="2228850" indent="0">
              <a:buNone/>
              <a:defRPr sz="813"/>
            </a:lvl7pPr>
            <a:lvl8pPr marL="2600325" indent="0">
              <a:buNone/>
              <a:defRPr sz="813"/>
            </a:lvl8pPr>
            <a:lvl9pPr marL="2971800" indent="0">
              <a:buNone/>
              <a:defRPr sz="813"/>
            </a:lvl9pPr>
          </a:lstStyle>
          <a:p>
            <a:pPr lvl="0"/>
            <a:r>
              <a:rPr lang="en-US"/>
              <a:t>Click to edit Master text styles</a:t>
            </a:r>
          </a:p>
        </p:txBody>
      </p:sp>
      <p:sp>
        <p:nvSpPr>
          <p:cNvPr id="5" name="Date Placeholder 4">
            <a:extLst>
              <a:ext uri="{FF2B5EF4-FFF2-40B4-BE49-F238E27FC236}">
                <a16:creationId xmlns:a16="http://schemas.microsoft.com/office/drawing/2014/main" id="{45E624EC-7E41-44BE-BA46-55DB923CBC16}"/>
              </a:ext>
            </a:extLst>
          </p:cNvPr>
          <p:cNvSpPr>
            <a:spLocks noGrp="1"/>
          </p:cNvSpPr>
          <p:nvPr>
            <p:ph type="dt" sz="half" idx="10"/>
          </p:nvPr>
        </p:nvSpPr>
        <p:spPr/>
        <p:txBody>
          <a:bodyPr/>
          <a:lstStyle/>
          <a:p>
            <a:fld id="{20692184-1213-40A5-A7AC-95222ED990AB}" type="datetimeFigureOut">
              <a:rPr lang="en-IN" smtClean="0"/>
              <a:t>03-03-2022</a:t>
            </a:fld>
            <a:endParaRPr lang="en-IN"/>
          </a:p>
        </p:txBody>
      </p:sp>
      <p:sp>
        <p:nvSpPr>
          <p:cNvPr id="6" name="Footer Placeholder 5">
            <a:extLst>
              <a:ext uri="{FF2B5EF4-FFF2-40B4-BE49-F238E27FC236}">
                <a16:creationId xmlns:a16="http://schemas.microsoft.com/office/drawing/2014/main" id="{96248354-2A2D-4D4F-9AC9-BCAAA3D15E5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10A75A9-2A68-461D-9086-D460F21ECD60}"/>
              </a:ext>
            </a:extLst>
          </p:cNvPr>
          <p:cNvSpPr>
            <a:spLocks noGrp="1"/>
          </p:cNvSpPr>
          <p:nvPr>
            <p:ph type="sldNum" sz="quarter" idx="12"/>
          </p:nvPr>
        </p:nvSpPr>
        <p:spPr/>
        <p:txBody>
          <a:bodyPr/>
          <a:lstStyle/>
          <a:p>
            <a:fld id="{1174E4B4-54A9-4BE0-9A50-D82684D26EA6}" type="slidenum">
              <a:rPr lang="en-IN" smtClean="0"/>
              <a:t>‹#›</a:t>
            </a:fld>
            <a:endParaRPr lang="en-IN"/>
          </a:p>
        </p:txBody>
      </p:sp>
    </p:spTree>
    <p:extLst>
      <p:ext uri="{BB962C8B-B14F-4D97-AF65-F5344CB8AC3E}">
        <p14:creationId xmlns:p14="http://schemas.microsoft.com/office/powerpoint/2010/main" val="42850203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fld id="{C2C6F8EA-316C-41DE-B9A4-EDCC3A85ED9A}" type="datetimeFigureOut">
              <a:rPr lang="en-US"/>
              <a:pPr/>
              <a:t>3/3/2022</a:t>
            </a:fld>
            <a:endParaRPr dirty="0"/>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6" name="Slide Number Placeholder 5"/>
          <p:cNvSpPr>
            <a:spLocks noGrp="1"/>
          </p:cNvSpPr>
          <p:nvPr>
            <p:ph type="sldNum" sz="quarter" idx="12"/>
          </p:nvPr>
        </p:nvSpPr>
        <p:spPr/>
        <p:txBody>
          <a:bodyPr/>
          <a:lstStyle/>
          <a:p>
            <a:fld id="{7DC1BBB0-96F0-4077-A278-0F3FB5C104D3}" type="slidenum">
              <a:rPr/>
              <a:pPr/>
              <a:t>‹#›</a:t>
            </a:fld>
            <a:endParaRPr/>
          </a:p>
        </p:txBody>
      </p:sp>
    </p:spTree>
    <p:extLst>
      <p:ext uri="{BB962C8B-B14F-4D97-AF65-F5344CB8AC3E}">
        <p14:creationId xmlns:p14="http://schemas.microsoft.com/office/powerpoint/2010/main" val="13569022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99ECED-B81A-4CC0-A69C-02D9E90647DC}"/>
              </a:ext>
            </a:extLst>
          </p:cNvPr>
          <p:cNvSpPr>
            <a:spLocks noGrp="1"/>
          </p:cNvSpPr>
          <p:nvPr>
            <p:ph type="title"/>
          </p:nvPr>
        </p:nvSpPr>
        <p:spPr>
          <a:xfrm>
            <a:off x="682328" y="457200"/>
            <a:ext cx="3194943" cy="1600200"/>
          </a:xfrm>
        </p:spPr>
        <p:txBody>
          <a:bodyPr anchor="b"/>
          <a:lstStyle>
            <a:lvl1pPr>
              <a:defRPr sz="26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A383967-CC98-4EF8-BCA0-1BD21BA28A63}"/>
              </a:ext>
            </a:extLst>
          </p:cNvPr>
          <p:cNvSpPr>
            <a:spLocks noGrp="1"/>
          </p:cNvSpPr>
          <p:nvPr>
            <p:ph type="pic" idx="1"/>
          </p:nvPr>
        </p:nvSpPr>
        <p:spPr>
          <a:xfrm>
            <a:off x="4211340" y="987426"/>
            <a:ext cx="5014913" cy="4873625"/>
          </a:xfrm>
        </p:spPr>
        <p:txBody>
          <a:bodyPr/>
          <a:lstStyle>
            <a:lvl1pPr marL="0" indent="0">
              <a:buNone/>
              <a:defRPr sz="2600"/>
            </a:lvl1pPr>
            <a:lvl2pPr marL="371475" indent="0">
              <a:buNone/>
              <a:defRPr sz="2275"/>
            </a:lvl2pPr>
            <a:lvl3pPr marL="742950" indent="0">
              <a:buNone/>
              <a:defRPr sz="1950"/>
            </a:lvl3pPr>
            <a:lvl4pPr marL="1114425" indent="0">
              <a:buNone/>
              <a:defRPr sz="1625"/>
            </a:lvl4pPr>
            <a:lvl5pPr marL="1485900" indent="0">
              <a:buNone/>
              <a:defRPr sz="1625"/>
            </a:lvl5pPr>
            <a:lvl6pPr marL="1857375" indent="0">
              <a:buNone/>
              <a:defRPr sz="1625"/>
            </a:lvl6pPr>
            <a:lvl7pPr marL="2228850" indent="0">
              <a:buNone/>
              <a:defRPr sz="1625"/>
            </a:lvl7pPr>
            <a:lvl8pPr marL="2600325" indent="0">
              <a:buNone/>
              <a:defRPr sz="1625"/>
            </a:lvl8pPr>
            <a:lvl9pPr marL="2971800" indent="0">
              <a:buNone/>
              <a:defRPr sz="1625"/>
            </a:lvl9pPr>
          </a:lstStyle>
          <a:p>
            <a:endParaRPr lang="en-IN"/>
          </a:p>
        </p:txBody>
      </p:sp>
      <p:sp>
        <p:nvSpPr>
          <p:cNvPr id="4" name="Text Placeholder 3">
            <a:extLst>
              <a:ext uri="{FF2B5EF4-FFF2-40B4-BE49-F238E27FC236}">
                <a16:creationId xmlns:a16="http://schemas.microsoft.com/office/drawing/2014/main" id="{01E3AC64-915D-425D-A408-D2112484B0FD}"/>
              </a:ext>
            </a:extLst>
          </p:cNvPr>
          <p:cNvSpPr>
            <a:spLocks noGrp="1"/>
          </p:cNvSpPr>
          <p:nvPr>
            <p:ph type="body" sz="half" idx="2"/>
          </p:nvPr>
        </p:nvSpPr>
        <p:spPr>
          <a:xfrm>
            <a:off x="682328" y="2057400"/>
            <a:ext cx="3194943" cy="3811588"/>
          </a:xfrm>
        </p:spPr>
        <p:txBody>
          <a:bodyPr/>
          <a:lstStyle>
            <a:lvl1pPr marL="0" indent="0">
              <a:buNone/>
              <a:defRPr sz="1300"/>
            </a:lvl1pPr>
            <a:lvl2pPr marL="371475" indent="0">
              <a:buNone/>
              <a:defRPr sz="1138"/>
            </a:lvl2pPr>
            <a:lvl3pPr marL="742950" indent="0">
              <a:buNone/>
              <a:defRPr sz="975"/>
            </a:lvl3pPr>
            <a:lvl4pPr marL="1114425" indent="0">
              <a:buNone/>
              <a:defRPr sz="813"/>
            </a:lvl4pPr>
            <a:lvl5pPr marL="1485900" indent="0">
              <a:buNone/>
              <a:defRPr sz="813"/>
            </a:lvl5pPr>
            <a:lvl6pPr marL="1857375" indent="0">
              <a:buNone/>
              <a:defRPr sz="813"/>
            </a:lvl6pPr>
            <a:lvl7pPr marL="2228850" indent="0">
              <a:buNone/>
              <a:defRPr sz="813"/>
            </a:lvl7pPr>
            <a:lvl8pPr marL="2600325" indent="0">
              <a:buNone/>
              <a:defRPr sz="813"/>
            </a:lvl8pPr>
            <a:lvl9pPr marL="2971800" indent="0">
              <a:buNone/>
              <a:defRPr sz="813"/>
            </a:lvl9pPr>
          </a:lstStyle>
          <a:p>
            <a:pPr lvl="0"/>
            <a:r>
              <a:rPr lang="en-US"/>
              <a:t>Click to edit Master text styles</a:t>
            </a:r>
          </a:p>
        </p:txBody>
      </p:sp>
      <p:sp>
        <p:nvSpPr>
          <p:cNvPr id="5" name="Date Placeholder 4">
            <a:extLst>
              <a:ext uri="{FF2B5EF4-FFF2-40B4-BE49-F238E27FC236}">
                <a16:creationId xmlns:a16="http://schemas.microsoft.com/office/drawing/2014/main" id="{D33AE272-F917-4EA8-A7C5-67A08CBC9C5C}"/>
              </a:ext>
            </a:extLst>
          </p:cNvPr>
          <p:cNvSpPr>
            <a:spLocks noGrp="1"/>
          </p:cNvSpPr>
          <p:nvPr>
            <p:ph type="dt" sz="half" idx="10"/>
          </p:nvPr>
        </p:nvSpPr>
        <p:spPr/>
        <p:txBody>
          <a:bodyPr/>
          <a:lstStyle/>
          <a:p>
            <a:fld id="{20692184-1213-40A5-A7AC-95222ED990AB}" type="datetimeFigureOut">
              <a:rPr lang="en-IN" smtClean="0"/>
              <a:t>03-03-2022</a:t>
            </a:fld>
            <a:endParaRPr lang="en-IN"/>
          </a:p>
        </p:txBody>
      </p:sp>
      <p:sp>
        <p:nvSpPr>
          <p:cNvPr id="6" name="Footer Placeholder 5">
            <a:extLst>
              <a:ext uri="{FF2B5EF4-FFF2-40B4-BE49-F238E27FC236}">
                <a16:creationId xmlns:a16="http://schemas.microsoft.com/office/drawing/2014/main" id="{4962B775-713B-4B9A-8853-5DA58D34C4B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5FACA3A-44DD-4BA1-906E-9B5DBF289AF8}"/>
              </a:ext>
            </a:extLst>
          </p:cNvPr>
          <p:cNvSpPr>
            <a:spLocks noGrp="1"/>
          </p:cNvSpPr>
          <p:nvPr>
            <p:ph type="sldNum" sz="quarter" idx="12"/>
          </p:nvPr>
        </p:nvSpPr>
        <p:spPr/>
        <p:txBody>
          <a:bodyPr/>
          <a:lstStyle/>
          <a:p>
            <a:fld id="{1174E4B4-54A9-4BE0-9A50-D82684D26EA6}" type="slidenum">
              <a:rPr lang="en-IN" smtClean="0"/>
              <a:t>‹#›</a:t>
            </a:fld>
            <a:endParaRPr lang="en-IN"/>
          </a:p>
        </p:txBody>
      </p:sp>
    </p:spTree>
    <p:extLst>
      <p:ext uri="{BB962C8B-B14F-4D97-AF65-F5344CB8AC3E}">
        <p14:creationId xmlns:p14="http://schemas.microsoft.com/office/powerpoint/2010/main" val="139293243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B796C5-C4B1-4115-B930-F74FF572EEE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825CA55-B136-4D03-A350-EB58BFBB96C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9C230C2-4658-4324-901D-2D6712C2014C}"/>
              </a:ext>
            </a:extLst>
          </p:cNvPr>
          <p:cNvSpPr>
            <a:spLocks noGrp="1"/>
          </p:cNvSpPr>
          <p:nvPr>
            <p:ph type="dt" sz="half" idx="10"/>
          </p:nvPr>
        </p:nvSpPr>
        <p:spPr/>
        <p:txBody>
          <a:bodyPr/>
          <a:lstStyle/>
          <a:p>
            <a:fld id="{20692184-1213-40A5-A7AC-95222ED990AB}" type="datetimeFigureOut">
              <a:rPr lang="en-IN" smtClean="0"/>
              <a:t>03-03-2022</a:t>
            </a:fld>
            <a:endParaRPr lang="en-IN"/>
          </a:p>
        </p:txBody>
      </p:sp>
      <p:sp>
        <p:nvSpPr>
          <p:cNvPr id="5" name="Footer Placeholder 4">
            <a:extLst>
              <a:ext uri="{FF2B5EF4-FFF2-40B4-BE49-F238E27FC236}">
                <a16:creationId xmlns:a16="http://schemas.microsoft.com/office/drawing/2014/main" id="{7FC42544-5295-48E2-A538-EFCFD7CE6E6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10502F1-2164-48E0-AC79-17F3C0DD52C2}"/>
              </a:ext>
            </a:extLst>
          </p:cNvPr>
          <p:cNvSpPr>
            <a:spLocks noGrp="1"/>
          </p:cNvSpPr>
          <p:nvPr>
            <p:ph type="sldNum" sz="quarter" idx="12"/>
          </p:nvPr>
        </p:nvSpPr>
        <p:spPr/>
        <p:txBody>
          <a:bodyPr/>
          <a:lstStyle/>
          <a:p>
            <a:fld id="{1174E4B4-54A9-4BE0-9A50-D82684D26EA6}" type="slidenum">
              <a:rPr lang="en-IN" smtClean="0"/>
              <a:t>‹#›</a:t>
            </a:fld>
            <a:endParaRPr lang="en-IN"/>
          </a:p>
        </p:txBody>
      </p:sp>
    </p:spTree>
    <p:extLst>
      <p:ext uri="{BB962C8B-B14F-4D97-AF65-F5344CB8AC3E}">
        <p14:creationId xmlns:p14="http://schemas.microsoft.com/office/powerpoint/2010/main" val="59558346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C75E6FD-2C9A-467C-9C88-366A4F1CAEA1}"/>
              </a:ext>
            </a:extLst>
          </p:cNvPr>
          <p:cNvSpPr>
            <a:spLocks noGrp="1"/>
          </p:cNvSpPr>
          <p:nvPr>
            <p:ph type="title" orient="vert"/>
          </p:nvPr>
        </p:nvSpPr>
        <p:spPr>
          <a:xfrm>
            <a:off x="7088981" y="365125"/>
            <a:ext cx="2135981"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A4B3C8A-BEF7-47B5-B9D9-6DBF995B2AE7}"/>
              </a:ext>
            </a:extLst>
          </p:cNvPr>
          <p:cNvSpPr>
            <a:spLocks noGrp="1"/>
          </p:cNvSpPr>
          <p:nvPr>
            <p:ph type="body" orient="vert" idx="1"/>
          </p:nvPr>
        </p:nvSpPr>
        <p:spPr>
          <a:xfrm>
            <a:off x="681037" y="365125"/>
            <a:ext cx="6284119"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C499516-71CD-427F-B92D-2B60C25AC392}"/>
              </a:ext>
            </a:extLst>
          </p:cNvPr>
          <p:cNvSpPr>
            <a:spLocks noGrp="1"/>
          </p:cNvSpPr>
          <p:nvPr>
            <p:ph type="dt" sz="half" idx="10"/>
          </p:nvPr>
        </p:nvSpPr>
        <p:spPr/>
        <p:txBody>
          <a:bodyPr/>
          <a:lstStyle/>
          <a:p>
            <a:fld id="{20692184-1213-40A5-A7AC-95222ED990AB}" type="datetimeFigureOut">
              <a:rPr lang="en-IN" smtClean="0"/>
              <a:t>03-03-2022</a:t>
            </a:fld>
            <a:endParaRPr lang="en-IN"/>
          </a:p>
        </p:txBody>
      </p:sp>
      <p:sp>
        <p:nvSpPr>
          <p:cNvPr id="5" name="Footer Placeholder 4">
            <a:extLst>
              <a:ext uri="{FF2B5EF4-FFF2-40B4-BE49-F238E27FC236}">
                <a16:creationId xmlns:a16="http://schemas.microsoft.com/office/drawing/2014/main" id="{C0ABFFA0-C77D-43B4-A370-F7F2BEBB324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4104B89-1380-429B-8CDB-83F80C2C12D8}"/>
              </a:ext>
            </a:extLst>
          </p:cNvPr>
          <p:cNvSpPr>
            <a:spLocks noGrp="1"/>
          </p:cNvSpPr>
          <p:nvPr>
            <p:ph type="sldNum" sz="quarter" idx="12"/>
          </p:nvPr>
        </p:nvSpPr>
        <p:spPr/>
        <p:txBody>
          <a:bodyPr/>
          <a:lstStyle/>
          <a:p>
            <a:fld id="{1174E4B4-54A9-4BE0-9A50-D82684D26EA6}" type="slidenum">
              <a:rPr lang="en-IN" smtClean="0"/>
              <a:t>‹#›</a:t>
            </a:fld>
            <a:endParaRPr lang="en-IN"/>
          </a:p>
        </p:txBody>
      </p:sp>
    </p:spTree>
    <p:extLst>
      <p:ext uri="{BB962C8B-B14F-4D97-AF65-F5344CB8AC3E}">
        <p14:creationId xmlns:p14="http://schemas.microsoft.com/office/powerpoint/2010/main" val="188505335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38646" y="1447802"/>
            <a:ext cx="7172715"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938646" y="4777380"/>
            <a:ext cx="7172715"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0EEE757-84FF-4AF9-80FB-9B5565D4FB8D}" type="datetimeFigureOut">
              <a:rPr lang="en-IN" smtClean="0"/>
              <a:pPr/>
              <a:t>03-03-2022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9E155D6-FAB7-4BE6-ACC3-D73A3F2E6C84}" type="slidenum">
              <a:rPr lang="en-IN" smtClean="0"/>
              <a:pPr/>
              <a:t>‹#›</a:t>
            </a:fld>
            <a:endParaRPr lang="en-IN"/>
          </a:p>
        </p:txBody>
      </p:sp>
    </p:spTree>
    <p:extLst>
      <p:ext uri="{BB962C8B-B14F-4D97-AF65-F5344CB8AC3E}">
        <p14:creationId xmlns:p14="http://schemas.microsoft.com/office/powerpoint/2010/main" val="60519134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C0EEE757-84FF-4AF9-80FB-9B5565D4FB8D}" type="datetimeFigureOut">
              <a:rPr lang="en-IN" smtClean="0"/>
              <a:pPr/>
              <a:t>03-03-2022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9E155D6-FAB7-4BE6-ACC3-D73A3F2E6C84}" type="slidenum">
              <a:rPr lang="en-IN" smtClean="0"/>
              <a:pPr/>
              <a:t>‹#›</a:t>
            </a:fld>
            <a:endParaRPr lang="en-IN"/>
          </a:p>
        </p:txBody>
      </p:sp>
    </p:spTree>
    <p:extLst>
      <p:ext uri="{BB962C8B-B14F-4D97-AF65-F5344CB8AC3E}">
        <p14:creationId xmlns:p14="http://schemas.microsoft.com/office/powerpoint/2010/main" val="190082845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38647" y="2861735"/>
            <a:ext cx="7172714"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938646" y="4777381"/>
            <a:ext cx="7172715"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0EEE757-84FF-4AF9-80FB-9B5565D4FB8D}" type="datetimeFigureOut">
              <a:rPr lang="en-IN" smtClean="0"/>
              <a:pPr/>
              <a:t>03-03-2022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9E155D6-FAB7-4BE6-ACC3-D73A3F2E6C84}" type="slidenum">
              <a:rPr lang="en-IN" smtClean="0"/>
              <a:pPr/>
              <a:t>‹#›</a:t>
            </a:fld>
            <a:endParaRPr lang="en-IN"/>
          </a:p>
        </p:txBody>
      </p:sp>
    </p:spTree>
    <p:extLst>
      <p:ext uri="{BB962C8B-B14F-4D97-AF65-F5344CB8AC3E}">
        <p14:creationId xmlns:p14="http://schemas.microsoft.com/office/powerpoint/2010/main" val="410231497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96675" y="2060577"/>
            <a:ext cx="3572956"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595473" y="2056093"/>
            <a:ext cx="3572958"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0EEE757-84FF-4AF9-80FB-9B5565D4FB8D}" type="datetimeFigureOut">
              <a:rPr lang="en-IN" smtClean="0"/>
              <a:pPr/>
              <a:t>03-03-2022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9E155D6-FAB7-4BE6-ACC3-D73A3F2E6C84}" type="slidenum">
              <a:rPr lang="en-IN" smtClean="0"/>
              <a:pPr/>
              <a:t>‹#›</a:t>
            </a:fld>
            <a:endParaRPr lang="en-IN"/>
          </a:p>
        </p:txBody>
      </p:sp>
    </p:spTree>
    <p:extLst>
      <p:ext uri="{BB962C8B-B14F-4D97-AF65-F5344CB8AC3E}">
        <p14:creationId xmlns:p14="http://schemas.microsoft.com/office/powerpoint/2010/main" val="384959615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96675" y="1905000"/>
            <a:ext cx="357295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96675" y="2514600"/>
            <a:ext cx="3572956"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595474" y="1905000"/>
            <a:ext cx="357295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595474" y="2514600"/>
            <a:ext cx="3572956"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0EEE757-84FF-4AF9-80FB-9B5565D4FB8D}" type="datetimeFigureOut">
              <a:rPr lang="en-IN" smtClean="0"/>
              <a:pPr/>
              <a:t>03-03-2022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9E155D6-FAB7-4BE6-ACC3-D73A3F2E6C84}" type="slidenum">
              <a:rPr lang="en-IN" smtClean="0"/>
              <a:pPr/>
              <a:t>‹#›</a:t>
            </a:fld>
            <a:endParaRPr lang="en-IN"/>
          </a:p>
        </p:txBody>
      </p:sp>
    </p:spTree>
    <p:extLst>
      <p:ext uri="{BB962C8B-B14F-4D97-AF65-F5344CB8AC3E}">
        <p14:creationId xmlns:p14="http://schemas.microsoft.com/office/powerpoint/2010/main" val="323393464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C0EEE757-84FF-4AF9-80FB-9B5565D4FB8D}" type="datetimeFigureOut">
              <a:rPr lang="en-IN" smtClean="0"/>
              <a:pPr/>
              <a:t>03-03-2022</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F9E155D6-FAB7-4BE6-ACC3-D73A3F2E6C84}" type="slidenum">
              <a:rPr lang="en-IN" smtClean="0"/>
              <a:pPr/>
              <a:t>‹#›</a:t>
            </a:fld>
            <a:endParaRPr lang="en-IN"/>
          </a:p>
        </p:txBody>
      </p:sp>
    </p:spTree>
    <p:extLst>
      <p:ext uri="{BB962C8B-B14F-4D97-AF65-F5344CB8AC3E}">
        <p14:creationId xmlns:p14="http://schemas.microsoft.com/office/powerpoint/2010/main" val="291313199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C0EEE757-84FF-4AF9-80FB-9B5565D4FB8D}" type="datetimeFigureOut">
              <a:rPr lang="en-IN" smtClean="0"/>
              <a:pPr/>
              <a:t>03-03-2022</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F9E155D6-FAB7-4BE6-ACC3-D73A3F2E6C84}" type="slidenum">
              <a:rPr lang="en-IN" smtClean="0"/>
              <a:pPr/>
              <a:t>‹#›</a:t>
            </a:fld>
            <a:endParaRPr lang="en-IN"/>
          </a:p>
        </p:txBody>
      </p:sp>
    </p:spTree>
    <p:extLst>
      <p:ext uri="{BB962C8B-B14F-4D97-AF65-F5344CB8AC3E}">
        <p14:creationId xmlns:p14="http://schemas.microsoft.com/office/powerpoint/2010/main" val="42216403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9" name="Rectangle 18"/>
          <p:cNvSpPr/>
          <p:nvPr/>
        </p:nvSpPr>
        <p:spPr bwMode="black">
          <a:xfrm>
            <a:off x="9410700" y="5638800"/>
            <a:ext cx="495300" cy="1219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algn="ctr"/>
            <a:endParaRPr sz="1350"/>
          </a:p>
        </p:txBody>
      </p:sp>
      <p:sp>
        <p:nvSpPr>
          <p:cNvPr id="20" name="Rectangle 19"/>
          <p:cNvSpPr/>
          <p:nvPr/>
        </p:nvSpPr>
        <p:spPr bwMode="gray">
          <a:xfrm>
            <a:off x="9163050" y="5638800"/>
            <a:ext cx="247650" cy="1219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algn="ctr"/>
            <a:endParaRPr sz="1350"/>
          </a:p>
        </p:txBody>
      </p:sp>
      <p:sp>
        <p:nvSpPr>
          <p:cNvPr id="24" name="Rectangle 23"/>
          <p:cNvSpPr/>
          <p:nvPr/>
        </p:nvSpPr>
        <p:spPr bwMode="gray">
          <a:xfrm>
            <a:off x="988381" y="5638800"/>
            <a:ext cx="495300" cy="1219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algn="ctr"/>
            <a:endParaRPr sz="1350"/>
          </a:p>
        </p:txBody>
      </p:sp>
      <p:sp>
        <p:nvSpPr>
          <p:cNvPr id="21" name="Rectangle 20"/>
          <p:cNvSpPr/>
          <p:nvPr/>
        </p:nvSpPr>
        <p:spPr bwMode="ltGray">
          <a:xfrm>
            <a:off x="0" y="5638800"/>
            <a:ext cx="9906000" cy="1219200"/>
          </a:xfrm>
          <a:prstGeom prst="rect">
            <a:avLst/>
          </a:prstGeom>
          <a:solidFill>
            <a:schemeClr val="accent1">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algn="ctr"/>
            <a:endParaRPr sz="1350"/>
          </a:p>
        </p:txBody>
      </p:sp>
      <p:cxnSp>
        <p:nvCxnSpPr>
          <p:cNvPr id="22" name="Straight Connector 21"/>
          <p:cNvCxnSpPr/>
          <p:nvPr/>
        </p:nvCxnSpPr>
        <p:spPr bwMode="white">
          <a:xfrm>
            <a:off x="9405750" y="5638800"/>
            <a:ext cx="0" cy="1219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bwMode="black">
          <a:xfrm>
            <a:off x="0" y="5643132"/>
            <a:ext cx="988381" cy="1214868"/>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algn="ctr"/>
            <a:endParaRPr sz="1350"/>
          </a:p>
        </p:txBody>
      </p:sp>
      <p:sp>
        <p:nvSpPr>
          <p:cNvPr id="18" name="Pi"/>
          <p:cNvSpPr>
            <a:spLocks/>
          </p:cNvSpPr>
          <p:nvPr/>
        </p:nvSpPr>
        <p:spPr bwMode="white">
          <a:xfrm>
            <a:off x="224684" y="6032500"/>
            <a:ext cx="482092" cy="519176"/>
          </a:xfrm>
          <a:custGeom>
            <a:avLst/>
            <a:gdLst>
              <a:gd name="T0" fmla="*/ 411 w 426"/>
              <a:gd name="T1" fmla="*/ 0 h 372"/>
              <a:gd name="T2" fmla="*/ 90 w 426"/>
              <a:gd name="T3" fmla="*/ 0 h 372"/>
              <a:gd name="T4" fmla="*/ 3 w 426"/>
              <a:gd name="T5" fmla="*/ 64 h 372"/>
              <a:gd name="T6" fmla="*/ 12 w 426"/>
              <a:gd name="T7" fmla="*/ 83 h 372"/>
              <a:gd name="T8" fmla="*/ 17 w 426"/>
              <a:gd name="T9" fmla="*/ 83 h 372"/>
              <a:gd name="T10" fmla="*/ 31 w 426"/>
              <a:gd name="T11" fmla="*/ 73 h 372"/>
              <a:gd name="T12" fmla="*/ 90 w 426"/>
              <a:gd name="T13" fmla="*/ 30 h 372"/>
              <a:gd name="T14" fmla="*/ 131 w 426"/>
              <a:gd name="T15" fmla="*/ 30 h 372"/>
              <a:gd name="T16" fmla="*/ 61 w 426"/>
              <a:gd name="T17" fmla="*/ 334 h 372"/>
              <a:gd name="T18" fmla="*/ 61 w 426"/>
              <a:gd name="T19" fmla="*/ 355 h 372"/>
              <a:gd name="T20" fmla="*/ 72 w 426"/>
              <a:gd name="T21" fmla="*/ 359 h 372"/>
              <a:gd name="T22" fmla="*/ 83 w 426"/>
              <a:gd name="T23" fmla="*/ 355 h 372"/>
              <a:gd name="T24" fmla="*/ 161 w 426"/>
              <a:gd name="T25" fmla="*/ 30 h 372"/>
              <a:gd name="T26" fmla="*/ 272 w 426"/>
              <a:gd name="T27" fmla="*/ 30 h 372"/>
              <a:gd name="T28" fmla="*/ 253 w 426"/>
              <a:gd name="T29" fmla="*/ 270 h 372"/>
              <a:gd name="T30" fmla="*/ 277 w 426"/>
              <a:gd name="T31" fmla="*/ 355 h 372"/>
              <a:gd name="T32" fmla="*/ 322 w 426"/>
              <a:gd name="T33" fmla="*/ 372 h 372"/>
              <a:gd name="T34" fmla="*/ 335 w 426"/>
              <a:gd name="T35" fmla="*/ 371 h 372"/>
              <a:gd name="T36" fmla="*/ 417 w 426"/>
              <a:gd name="T37" fmla="*/ 280 h 372"/>
              <a:gd name="T38" fmla="*/ 406 w 426"/>
              <a:gd name="T39" fmla="*/ 262 h 372"/>
              <a:gd name="T40" fmla="*/ 388 w 426"/>
              <a:gd name="T41" fmla="*/ 273 h 372"/>
              <a:gd name="T42" fmla="*/ 331 w 426"/>
              <a:gd name="T43" fmla="*/ 341 h 372"/>
              <a:gd name="T44" fmla="*/ 298 w 426"/>
              <a:gd name="T45" fmla="*/ 333 h 372"/>
              <a:gd name="T46" fmla="*/ 283 w 426"/>
              <a:gd name="T47" fmla="*/ 272 h 372"/>
              <a:gd name="T48" fmla="*/ 302 w 426"/>
              <a:gd name="T49" fmla="*/ 30 h 372"/>
              <a:gd name="T50" fmla="*/ 411 w 426"/>
              <a:gd name="T51" fmla="*/ 30 h 372"/>
              <a:gd name="T52" fmla="*/ 426 w 426"/>
              <a:gd name="T53" fmla="*/ 15 h 372"/>
              <a:gd name="T54" fmla="*/ 411 w 426"/>
              <a:gd name="T55"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6" h="372">
                <a:moveTo>
                  <a:pt x="411" y="0"/>
                </a:moveTo>
                <a:cubicBezTo>
                  <a:pt x="90" y="0"/>
                  <a:pt x="90" y="0"/>
                  <a:pt x="90" y="0"/>
                </a:cubicBezTo>
                <a:cubicBezTo>
                  <a:pt x="25" y="0"/>
                  <a:pt x="4" y="61"/>
                  <a:pt x="3" y="64"/>
                </a:cubicBezTo>
                <a:cubicBezTo>
                  <a:pt x="0" y="71"/>
                  <a:pt x="4" y="80"/>
                  <a:pt x="12" y="83"/>
                </a:cubicBezTo>
                <a:cubicBezTo>
                  <a:pt x="14" y="83"/>
                  <a:pt x="15" y="83"/>
                  <a:pt x="17" y="83"/>
                </a:cubicBezTo>
                <a:cubicBezTo>
                  <a:pt x="23" y="83"/>
                  <a:pt x="29" y="80"/>
                  <a:pt x="31" y="73"/>
                </a:cubicBezTo>
                <a:cubicBezTo>
                  <a:pt x="31" y="73"/>
                  <a:pt x="46" y="30"/>
                  <a:pt x="90" y="30"/>
                </a:cubicBezTo>
                <a:cubicBezTo>
                  <a:pt x="131" y="30"/>
                  <a:pt x="131" y="30"/>
                  <a:pt x="131" y="30"/>
                </a:cubicBezTo>
                <a:cubicBezTo>
                  <a:pt x="129" y="83"/>
                  <a:pt x="118" y="274"/>
                  <a:pt x="61" y="334"/>
                </a:cubicBezTo>
                <a:cubicBezTo>
                  <a:pt x="55" y="340"/>
                  <a:pt x="55" y="350"/>
                  <a:pt x="61" y="355"/>
                </a:cubicBezTo>
                <a:cubicBezTo>
                  <a:pt x="64" y="358"/>
                  <a:pt x="68" y="359"/>
                  <a:pt x="72" y="359"/>
                </a:cubicBezTo>
                <a:cubicBezTo>
                  <a:pt x="76" y="359"/>
                  <a:pt x="80" y="358"/>
                  <a:pt x="83" y="355"/>
                </a:cubicBezTo>
                <a:cubicBezTo>
                  <a:pt x="148" y="286"/>
                  <a:pt x="159" y="84"/>
                  <a:pt x="161" y="30"/>
                </a:cubicBezTo>
                <a:cubicBezTo>
                  <a:pt x="272" y="30"/>
                  <a:pt x="272" y="30"/>
                  <a:pt x="272" y="30"/>
                </a:cubicBezTo>
                <a:cubicBezTo>
                  <a:pt x="253" y="270"/>
                  <a:pt x="253" y="270"/>
                  <a:pt x="253" y="270"/>
                </a:cubicBezTo>
                <a:cubicBezTo>
                  <a:pt x="253" y="272"/>
                  <a:pt x="248" y="327"/>
                  <a:pt x="277" y="355"/>
                </a:cubicBezTo>
                <a:cubicBezTo>
                  <a:pt x="289" y="366"/>
                  <a:pt x="304" y="372"/>
                  <a:pt x="322" y="372"/>
                </a:cubicBezTo>
                <a:cubicBezTo>
                  <a:pt x="326" y="372"/>
                  <a:pt x="330" y="372"/>
                  <a:pt x="335" y="371"/>
                </a:cubicBezTo>
                <a:cubicBezTo>
                  <a:pt x="398" y="362"/>
                  <a:pt x="416" y="283"/>
                  <a:pt x="417" y="280"/>
                </a:cubicBezTo>
                <a:cubicBezTo>
                  <a:pt x="419" y="271"/>
                  <a:pt x="414" y="264"/>
                  <a:pt x="406" y="262"/>
                </a:cubicBezTo>
                <a:cubicBezTo>
                  <a:pt x="398" y="260"/>
                  <a:pt x="390" y="265"/>
                  <a:pt x="388" y="273"/>
                </a:cubicBezTo>
                <a:cubicBezTo>
                  <a:pt x="388" y="274"/>
                  <a:pt x="373" y="335"/>
                  <a:pt x="331" y="341"/>
                </a:cubicBezTo>
                <a:cubicBezTo>
                  <a:pt x="316" y="343"/>
                  <a:pt x="306" y="341"/>
                  <a:pt x="298" y="333"/>
                </a:cubicBezTo>
                <a:cubicBezTo>
                  <a:pt x="282" y="318"/>
                  <a:pt x="282" y="284"/>
                  <a:pt x="283" y="272"/>
                </a:cubicBezTo>
                <a:cubicBezTo>
                  <a:pt x="302" y="30"/>
                  <a:pt x="302" y="30"/>
                  <a:pt x="302" y="30"/>
                </a:cubicBezTo>
                <a:cubicBezTo>
                  <a:pt x="411" y="30"/>
                  <a:pt x="411" y="30"/>
                  <a:pt x="411" y="30"/>
                </a:cubicBezTo>
                <a:cubicBezTo>
                  <a:pt x="419" y="30"/>
                  <a:pt x="426" y="24"/>
                  <a:pt x="426" y="15"/>
                </a:cubicBezTo>
                <a:cubicBezTo>
                  <a:pt x="426" y="7"/>
                  <a:pt x="419" y="0"/>
                  <a:pt x="411" y="0"/>
                </a:cubicBezTo>
                <a:close/>
              </a:path>
            </a:pathLst>
          </a:custGeom>
          <a:solidFill>
            <a:schemeClr val="bg1"/>
          </a:solidFill>
          <a:ln>
            <a:solidFill>
              <a:schemeClr val="bg1"/>
            </a:solidFill>
          </a:ln>
        </p:spPr>
        <p:txBody>
          <a:bodyPr vert="horz" wrap="square" lIns="91448" tIns="45724" rIns="91448" bIns="45724" numCol="1" anchor="t" anchorCtr="0" compatLnSpc="1">
            <a:prstTxWarp prst="textNoShape">
              <a:avLst/>
            </a:prstTxWarp>
          </a:bodyPr>
          <a:lstStyle/>
          <a:p>
            <a:endParaRPr sz="1350"/>
          </a:p>
        </p:txBody>
      </p:sp>
      <p:cxnSp>
        <p:nvCxnSpPr>
          <p:cNvPr id="23" name="Straight Connector 22"/>
          <p:cNvCxnSpPr/>
          <p:nvPr/>
        </p:nvCxnSpPr>
        <p:spPr bwMode="white">
          <a:xfrm>
            <a:off x="988381" y="5638800"/>
            <a:ext cx="0" cy="1219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bwMode="black">
          <a:xfrm>
            <a:off x="9410700" y="0"/>
            <a:ext cx="495300" cy="609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algn="ctr"/>
            <a:endParaRPr sz="1350"/>
          </a:p>
        </p:txBody>
      </p:sp>
      <p:sp>
        <p:nvSpPr>
          <p:cNvPr id="27" name="Rectangle 26"/>
          <p:cNvSpPr/>
          <p:nvPr/>
        </p:nvSpPr>
        <p:spPr bwMode="gray">
          <a:xfrm>
            <a:off x="9163050" y="0"/>
            <a:ext cx="247650" cy="609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algn="ctr"/>
            <a:endParaRPr sz="1350"/>
          </a:p>
        </p:txBody>
      </p:sp>
      <p:sp>
        <p:nvSpPr>
          <p:cNvPr id="28" name="Rectangle 27"/>
          <p:cNvSpPr/>
          <p:nvPr/>
        </p:nvSpPr>
        <p:spPr bwMode="gray">
          <a:xfrm>
            <a:off x="990601" y="0"/>
            <a:ext cx="495300" cy="609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algn="ctr"/>
            <a:endParaRPr sz="1350"/>
          </a:p>
        </p:txBody>
      </p:sp>
      <p:sp>
        <p:nvSpPr>
          <p:cNvPr id="29" name="Rectangle 28"/>
          <p:cNvSpPr/>
          <p:nvPr/>
        </p:nvSpPr>
        <p:spPr>
          <a:xfrm>
            <a:off x="-1" y="0"/>
            <a:ext cx="990600" cy="609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algn="ctr"/>
            <a:endParaRPr sz="1350"/>
          </a:p>
        </p:txBody>
      </p:sp>
      <p:sp>
        <p:nvSpPr>
          <p:cNvPr id="30" name="Rectangle 29"/>
          <p:cNvSpPr/>
          <p:nvPr/>
        </p:nvSpPr>
        <p:spPr bwMode="ltGray">
          <a:xfrm>
            <a:off x="0" y="0"/>
            <a:ext cx="9906000" cy="609600"/>
          </a:xfrm>
          <a:prstGeom prst="rect">
            <a:avLst/>
          </a:prstGeom>
          <a:solidFill>
            <a:schemeClr val="accent1">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algn="ctr"/>
            <a:endParaRPr sz="1350"/>
          </a:p>
        </p:txBody>
      </p:sp>
      <p:cxnSp>
        <p:nvCxnSpPr>
          <p:cNvPr id="31" name="Straight Connector 30"/>
          <p:cNvCxnSpPr/>
          <p:nvPr/>
        </p:nvCxnSpPr>
        <p:spPr bwMode="white">
          <a:xfrm>
            <a:off x="9405750" y="0"/>
            <a:ext cx="0" cy="6096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32" name="Rectangle 31"/>
          <p:cNvSpPr/>
          <p:nvPr/>
        </p:nvSpPr>
        <p:spPr bwMode="black">
          <a:xfrm>
            <a:off x="0" y="0"/>
            <a:ext cx="988381" cy="609600"/>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algn="ctr"/>
            <a:endParaRPr sz="1350"/>
          </a:p>
        </p:txBody>
      </p:sp>
      <p:cxnSp>
        <p:nvCxnSpPr>
          <p:cNvPr id="33" name="Straight Connector 32"/>
          <p:cNvCxnSpPr/>
          <p:nvPr/>
        </p:nvCxnSpPr>
        <p:spPr bwMode="white">
          <a:xfrm>
            <a:off x="990601" y="0"/>
            <a:ext cx="0" cy="6096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1299212" y="1600201"/>
            <a:ext cx="6731911" cy="2654064"/>
          </a:xfrm>
        </p:spPr>
        <p:txBody>
          <a:bodyPr anchor="b">
            <a:normAutofit/>
          </a:bodyPr>
          <a:lstStyle>
            <a:lvl1pPr algn="l">
              <a:defRPr sz="4051" b="0" cap="none" baseline="0"/>
            </a:lvl1pPr>
          </a:lstStyle>
          <a:p>
            <a:r>
              <a:rPr lang="en-US"/>
              <a:t>Click to edit Master title style</a:t>
            </a:r>
            <a:endParaRPr/>
          </a:p>
        </p:txBody>
      </p:sp>
      <p:sp>
        <p:nvSpPr>
          <p:cNvPr id="3" name="Text Placeholder 2"/>
          <p:cNvSpPr>
            <a:spLocks noGrp="1"/>
          </p:cNvSpPr>
          <p:nvPr>
            <p:ph type="body" idx="1"/>
          </p:nvPr>
        </p:nvSpPr>
        <p:spPr>
          <a:xfrm>
            <a:off x="1299213" y="4259998"/>
            <a:ext cx="5904043" cy="1150203"/>
          </a:xfrm>
        </p:spPr>
        <p:txBody>
          <a:bodyPr anchor="t">
            <a:normAutofit/>
          </a:bodyPr>
          <a:lstStyle>
            <a:lvl1pPr marL="0" indent="0">
              <a:spcBef>
                <a:spcPts val="0"/>
              </a:spcBef>
              <a:buNone/>
              <a:defRPr sz="2401">
                <a:solidFill>
                  <a:schemeClr val="tx1"/>
                </a:solidFill>
              </a:defRPr>
            </a:lvl1pPr>
            <a:lvl2pPr marL="342991" indent="0">
              <a:buNone/>
              <a:defRPr sz="1350">
                <a:solidFill>
                  <a:schemeClr val="tx1">
                    <a:tint val="75000"/>
                  </a:schemeClr>
                </a:solidFill>
              </a:defRPr>
            </a:lvl2pPr>
            <a:lvl3pPr marL="685983" indent="0">
              <a:buNone/>
              <a:defRPr sz="1200">
                <a:solidFill>
                  <a:schemeClr val="tx1">
                    <a:tint val="75000"/>
                  </a:schemeClr>
                </a:solidFill>
              </a:defRPr>
            </a:lvl3pPr>
            <a:lvl4pPr marL="1028974" indent="0">
              <a:buNone/>
              <a:defRPr sz="1050">
                <a:solidFill>
                  <a:schemeClr val="tx1">
                    <a:tint val="75000"/>
                  </a:schemeClr>
                </a:solidFill>
              </a:defRPr>
            </a:lvl4pPr>
            <a:lvl5pPr marL="1371966" indent="0">
              <a:buNone/>
              <a:defRPr sz="1050">
                <a:solidFill>
                  <a:schemeClr val="tx1">
                    <a:tint val="75000"/>
                  </a:schemeClr>
                </a:solidFill>
              </a:defRPr>
            </a:lvl5pPr>
            <a:lvl6pPr marL="1714957" indent="0">
              <a:buNone/>
              <a:defRPr sz="1050">
                <a:solidFill>
                  <a:schemeClr val="tx1">
                    <a:tint val="75000"/>
                  </a:schemeClr>
                </a:solidFill>
              </a:defRPr>
            </a:lvl6pPr>
            <a:lvl7pPr marL="2057949" indent="0">
              <a:buNone/>
              <a:defRPr sz="1050">
                <a:solidFill>
                  <a:schemeClr val="tx1">
                    <a:tint val="75000"/>
                  </a:schemeClr>
                </a:solidFill>
              </a:defRPr>
            </a:lvl7pPr>
            <a:lvl8pPr marL="2400940" indent="0">
              <a:buNone/>
              <a:defRPr sz="1050">
                <a:solidFill>
                  <a:schemeClr val="tx1">
                    <a:tint val="75000"/>
                  </a:schemeClr>
                </a:solidFill>
              </a:defRPr>
            </a:lvl8pPr>
            <a:lvl9pPr marL="2743932"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baseline="0">
                <a:solidFill>
                  <a:schemeClr val="tx2"/>
                </a:solidFill>
              </a:defRPr>
            </a:lvl1pPr>
          </a:lstStyle>
          <a:p>
            <a:fld id="{C2C6F8EA-316C-41DE-B9A4-EDCC3A85ED9A}" type="datetimeFigureOut">
              <a:rPr lang="en-US" smtClean="0"/>
              <a:pPr/>
              <a:t>3/3/2022</a:t>
            </a:fld>
            <a:endParaRPr lang="en-US" dirty="0"/>
          </a:p>
        </p:txBody>
      </p:sp>
      <p:sp>
        <p:nvSpPr>
          <p:cNvPr id="5" name="Footer Placeholder 4"/>
          <p:cNvSpPr>
            <a:spLocks noGrp="1"/>
          </p:cNvSpPr>
          <p:nvPr>
            <p:ph type="ftr" sz="quarter" idx="11"/>
          </p:nvPr>
        </p:nvSpPr>
        <p:spPr/>
        <p:txBody>
          <a:bodyPr/>
          <a:lstStyle>
            <a:lvl1pPr>
              <a:defRPr baseline="0">
                <a:solidFill>
                  <a:schemeClr val="tx2"/>
                </a:solidFill>
              </a:defRPr>
            </a:lvl1pPr>
          </a:lstStyle>
          <a:p>
            <a:r>
              <a:rPr lang="en-US"/>
              <a:t>Add a footer</a:t>
            </a:r>
            <a:endParaRPr lang="en-US" dirty="0"/>
          </a:p>
        </p:txBody>
      </p:sp>
      <p:sp>
        <p:nvSpPr>
          <p:cNvPr id="6" name="Slide Number Placeholder 5"/>
          <p:cNvSpPr>
            <a:spLocks noGrp="1"/>
          </p:cNvSpPr>
          <p:nvPr>
            <p:ph type="sldNum" sz="quarter" idx="12"/>
          </p:nvPr>
        </p:nvSpPr>
        <p:spPr>
          <a:xfrm>
            <a:off x="8668846" y="6356353"/>
            <a:ext cx="495300" cy="365125"/>
          </a:xfrm>
        </p:spPr>
        <p:txBody>
          <a:bodyPr/>
          <a:lstStyle>
            <a:lvl1pPr>
              <a:defRPr baseline="0">
                <a:solidFill>
                  <a:schemeClr val="tx2"/>
                </a:solidFill>
              </a:defRPr>
            </a:lvl1pPr>
          </a:lstStyle>
          <a:p>
            <a:fld id="{7DC1BBB0-96F0-4077-A278-0F3FB5C104D3}" type="slidenum">
              <a:rPr lang="en-US" smtClean="0"/>
              <a:pPr/>
              <a:t>‹#›</a:t>
            </a:fld>
            <a:endParaRPr lang="en-US"/>
          </a:p>
        </p:txBody>
      </p:sp>
    </p:spTree>
    <p:extLst>
      <p:ext uri="{BB962C8B-B14F-4D97-AF65-F5344CB8AC3E}">
        <p14:creationId xmlns:p14="http://schemas.microsoft.com/office/powerpoint/2010/main" val="1042204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8644" y="1447800"/>
            <a:ext cx="276408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3888514" y="1447800"/>
            <a:ext cx="422284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38644" y="3129282"/>
            <a:ext cx="2764084"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C0EEE757-84FF-4AF9-80FB-9B5565D4FB8D}" type="datetimeFigureOut">
              <a:rPr lang="en-IN" smtClean="0"/>
              <a:pPr/>
              <a:t>03-03-2022</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F9E155D6-FAB7-4BE6-ACC3-D73A3F2E6C84}" type="slidenum">
              <a:rPr lang="en-IN" smtClean="0"/>
              <a:pPr/>
              <a:t>‹#›</a:t>
            </a:fld>
            <a:endParaRPr lang="en-IN"/>
          </a:p>
        </p:txBody>
      </p:sp>
    </p:spTree>
    <p:extLst>
      <p:ext uri="{BB962C8B-B14F-4D97-AF65-F5344CB8AC3E}">
        <p14:creationId xmlns:p14="http://schemas.microsoft.com/office/powerpoint/2010/main" val="238180989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7794" y="1854192"/>
            <a:ext cx="4139064"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647977" y="1143000"/>
            <a:ext cx="2601002"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38644" y="3657600"/>
            <a:ext cx="4132622"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0EEE757-84FF-4AF9-80FB-9B5565D4FB8D}" type="datetimeFigureOut">
              <a:rPr lang="en-IN" smtClean="0"/>
              <a:pPr/>
              <a:t>03-03-2022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9E155D6-FAB7-4BE6-ACC3-D73A3F2E6C84}" type="slidenum">
              <a:rPr lang="en-IN" smtClean="0"/>
              <a:pPr/>
              <a:t>‹#›</a:t>
            </a:fld>
            <a:endParaRPr lang="en-IN"/>
          </a:p>
        </p:txBody>
      </p:sp>
    </p:spTree>
    <p:extLst>
      <p:ext uri="{BB962C8B-B14F-4D97-AF65-F5344CB8AC3E}">
        <p14:creationId xmlns:p14="http://schemas.microsoft.com/office/powerpoint/2010/main" val="301771259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8647" y="4800587"/>
            <a:ext cx="7172714"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938646" y="685800"/>
            <a:ext cx="7172715"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38647" y="5367325"/>
            <a:ext cx="7172713"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2C6F8EA-316C-41DE-B9A4-EDCC3A85ED9A}" type="datetimeFigureOut">
              <a:rPr lang="en-US" smtClean="0"/>
              <a:pPr/>
              <a:t>3/3/2022</a:t>
            </a:fld>
            <a:endParaRPr lang="en-US" dirty="0"/>
          </a:p>
        </p:txBody>
      </p:sp>
      <p:sp>
        <p:nvSpPr>
          <p:cNvPr id="6" name="Footer Placeholder 5"/>
          <p:cNvSpPr>
            <a:spLocks noGrp="1"/>
          </p:cNvSpPr>
          <p:nvPr>
            <p:ph type="ftr" sz="quarter" idx="11"/>
          </p:nvPr>
        </p:nvSpPr>
        <p:spPr/>
        <p:txBody>
          <a:bodyPr/>
          <a:lstStyle/>
          <a:p>
            <a:r>
              <a:rPr lang="en-US"/>
              <a:t>Add a footer</a:t>
            </a:r>
            <a:endParaRPr lang="en-US" dirty="0"/>
          </a:p>
        </p:txBody>
      </p:sp>
      <p:sp>
        <p:nvSpPr>
          <p:cNvPr id="7" name="Slide Number Placeholder 6"/>
          <p:cNvSpPr>
            <a:spLocks noGrp="1"/>
          </p:cNvSpPr>
          <p:nvPr>
            <p:ph type="sldNum" sz="quarter" idx="12"/>
          </p:nvPr>
        </p:nvSpPr>
        <p:spPr/>
        <p:txBody>
          <a:bodyPr/>
          <a:lstStyle/>
          <a:p>
            <a:fld id="{7DC1BBB0-96F0-4077-A278-0F3FB5C104D3}" type="slidenum">
              <a:rPr lang="en-US" smtClean="0"/>
              <a:pPr/>
              <a:t>‹#›</a:t>
            </a:fld>
            <a:endParaRPr lang="en-US"/>
          </a:p>
        </p:txBody>
      </p:sp>
    </p:spTree>
    <p:extLst>
      <p:ext uri="{BB962C8B-B14F-4D97-AF65-F5344CB8AC3E}">
        <p14:creationId xmlns:p14="http://schemas.microsoft.com/office/powerpoint/2010/main" val="200121785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38646" y="1447800"/>
            <a:ext cx="7172715"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938646" y="3657600"/>
            <a:ext cx="7172715"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C2C6F8EA-316C-41DE-B9A4-EDCC3A85ED9A}" type="datetimeFigureOut">
              <a:rPr lang="en-US" smtClean="0"/>
              <a:pPr/>
              <a:t>3/3/2022</a:t>
            </a:fld>
            <a:endParaRPr lang="en-US" dirty="0"/>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7DC1BBB0-96F0-4077-A278-0F3FB5C104D3}" type="slidenum">
              <a:rPr lang="en-US" smtClean="0"/>
              <a:pPr/>
              <a:t>‹#›</a:t>
            </a:fld>
            <a:endParaRPr lang="en-US"/>
          </a:p>
        </p:txBody>
      </p:sp>
    </p:spTree>
    <p:extLst>
      <p:ext uri="{BB962C8B-B14F-4D97-AF65-F5344CB8AC3E}">
        <p14:creationId xmlns:p14="http://schemas.microsoft.com/office/powerpoint/2010/main" val="97956102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79861" y="1447800"/>
            <a:ext cx="6501136"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568859" y="3771174"/>
            <a:ext cx="5916256"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938646" y="4350657"/>
            <a:ext cx="7172715"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C2C6F8EA-316C-41DE-B9A4-EDCC3A85ED9A}" type="datetimeFigureOut">
              <a:rPr lang="en-US" smtClean="0"/>
              <a:pPr/>
              <a:t>3/3/2022</a:t>
            </a:fld>
            <a:endParaRPr lang="en-US" dirty="0"/>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7DC1BBB0-96F0-4077-A278-0F3FB5C104D3}" type="slidenum">
              <a:rPr lang="en-US" smtClean="0"/>
              <a:pPr/>
              <a:t>‹#›</a:t>
            </a:fld>
            <a:endParaRPr lang="en-US"/>
          </a:p>
        </p:txBody>
      </p:sp>
      <p:sp>
        <p:nvSpPr>
          <p:cNvPr id="12" name="TextBox 11"/>
          <p:cNvSpPr txBox="1"/>
          <p:nvPr/>
        </p:nvSpPr>
        <p:spPr>
          <a:xfrm>
            <a:off x="730055" y="971253"/>
            <a:ext cx="651724"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
        <p:nvSpPr>
          <p:cNvPr id="15" name="TextBox 14"/>
          <p:cNvSpPr txBox="1"/>
          <p:nvPr/>
        </p:nvSpPr>
        <p:spPr>
          <a:xfrm>
            <a:off x="7582998" y="2613787"/>
            <a:ext cx="651724"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Tree>
    <p:extLst>
      <p:ext uri="{BB962C8B-B14F-4D97-AF65-F5344CB8AC3E}">
        <p14:creationId xmlns:p14="http://schemas.microsoft.com/office/powerpoint/2010/main" val="265310325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38645" y="3124201"/>
            <a:ext cx="7172716"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938646" y="4777381"/>
            <a:ext cx="7172715"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2C6F8EA-316C-41DE-B9A4-EDCC3A85ED9A}" type="datetimeFigureOut">
              <a:rPr lang="en-US" smtClean="0"/>
              <a:pPr/>
              <a:t>3/3/2022</a:t>
            </a:fld>
            <a:endParaRPr lang="en-US" dirty="0"/>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7DC1BBB0-96F0-4077-A278-0F3FB5C104D3}" type="slidenum">
              <a:rPr lang="en-US" smtClean="0"/>
              <a:pPr/>
              <a:t>‹#›</a:t>
            </a:fld>
            <a:endParaRPr lang="en-US"/>
          </a:p>
        </p:txBody>
      </p:sp>
    </p:spTree>
    <p:extLst>
      <p:ext uri="{BB962C8B-B14F-4D97-AF65-F5344CB8AC3E}">
        <p14:creationId xmlns:p14="http://schemas.microsoft.com/office/powerpoint/2010/main" val="245540666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514404" y="1981200"/>
            <a:ext cx="239495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530265" y="2667000"/>
            <a:ext cx="2379091"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156296" y="1981200"/>
            <a:ext cx="2386317"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147719" y="2667000"/>
            <a:ext cx="23948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5790327" y="1981200"/>
            <a:ext cx="238296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5790327" y="2667000"/>
            <a:ext cx="238296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028279"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658283"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C2C6F8EA-316C-41DE-B9A4-EDCC3A85ED9A}" type="datetimeFigureOut">
              <a:rPr lang="en-US" smtClean="0"/>
              <a:pPr/>
              <a:t>3/3/2022</a:t>
            </a:fld>
            <a:endParaRPr lang="en-US" dirty="0"/>
          </a:p>
        </p:txBody>
      </p:sp>
      <p:sp>
        <p:nvSpPr>
          <p:cNvPr id="4"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7DC1BBB0-96F0-4077-A278-0F3FB5C104D3}" type="slidenum">
              <a:rPr lang="en-US" smtClean="0"/>
              <a:pPr/>
              <a:t>‹#›</a:t>
            </a:fld>
            <a:endParaRPr lang="en-US"/>
          </a:p>
        </p:txBody>
      </p:sp>
    </p:spTree>
    <p:extLst>
      <p:ext uri="{BB962C8B-B14F-4D97-AF65-F5344CB8AC3E}">
        <p14:creationId xmlns:p14="http://schemas.microsoft.com/office/powerpoint/2010/main" val="50651919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530265" y="4250949"/>
            <a:ext cx="23894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530265" y="2209800"/>
            <a:ext cx="23894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530265" y="4827213"/>
            <a:ext cx="2389413"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160941" y="4250949"/>
            <a:ext cx="238167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160940" y="2209800"/>
            <a:ext cx="2381672"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159841" y="4827212"/>
            <a:ext cx="238482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5790327" y="4250949"/>
            <a:ext cx="238296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5790326" y="2209800"/>
            <a:ext cx="238296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5790226" y="4827210"/>
            <a:ext cx="2386119"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028279"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5658283"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C2C6F8EA-316C-41DE-B9A4-EDCC3A85ED9A}" type="datetimeFigureOut">
              <a:rPr lang="en-US" smtClean="0"/>
              <a:pPr/>
              <a:t>3/3/2022</a:t>
            </a:fld>
            <a:endParaRPr lang="en-US" dirty="0"/>
          </a:p>
        </p:txBody>
      </p:sp>
      <p:sp>
        <p:nvSpPr>
          <p:cNvPr id="4"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7DC1BBB0-96F0-4077-A278-0F3FB5C104D3}" type="slidenum">
              <a:rPr lang="en-US" smtClean="0"/>
              <a:pPr/>
              <a:t>‹#›</a:t>
            </a:fld>
            <a:endParaRPr lang="en-US"/>
          </a:p>
        </p:txBody>
      </p:sp>
    </p:spTree>
    <p:extLst>
      <p:ext uri="{BB962C8B-B14F-4D97-AF65-F5344CB8AC3E}">
        <p14:creationId xmlns:p14="http://schemas.microsoft.com/office/powerpoint/2010/main" val="341470048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EEE757-84FF-4AF9-80FB-9B5565D4FB8D}" type="datetimeFigureOut">
              <a:rPr lang="en-IN" smtClean="0"/>
              <a:pPr/>
              <a:t>03-03-2022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9E155D6-FAB7-4BE6-ACC3-D73A3F2E6C84}" type="slidenum">
              <a:rPr lang="en-IN" smtClean="0"/>
              <a:pPr/>
              <a:t>‹#›</a:t>
            </a:fld>
            <a:endParaRPr lang="en-IN"/>
          </a:p>
        </p:txBody>
      </p:sp>
    </p:spTree>
    <p:extLst>
      <p:ext uri="{BB962C8B-B14F-4D97-AF65-F5344CB8AC3E}">
        <p14:creationId xmlns:p14="http://schemas.microsoft.com/office/powerpoint/2010/main" val="1703509501"/>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48931" y="430215"/>
            <a:ext cx="1424359"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530264" y="773205"/>
            <a:ext cx="6032880" cy="54831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EEE757-84FF-4AF9-80FB-9B5565D4FB8D}" type="datetimeFigureOut">
              <a:rPr lang="en-IN" smtClean="0"/>
              <a:pPr/>
              <a:t>03-03-2022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9E155D6-FAB7-4BE6-ACC3-D73A3F2E6C84}" type="slidenum">
              <a:rPr lang="en-IN" smtClean="0"/>
              <a:pPr/>
              <a:t>‹#›</a:t>
            </a:fld>
            <a:endParaRPr lang="en-IN"/>
          </a:p>
        </p:txBody>
      </p:sp>
    </p:spTree>
    <p:extLst>
      <p:ext uri="{BB962C8B-B14F-4D97-AF65-F5344CB8AC3E}">
        <p14:creationId xmlns:p14="http://schemas.microsoft.com/office/powerpoint/2010/main" val="5790582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295004" y="1600200"/>
            <a:ext cx="3912870" cy="4572000"/>
          </a:xfrm>
        </p:spPr>
        <p:txBody>
          <a:bodyPr/>
          <a:lstStyle>
            <a:lvl1pPr>
              <a:defRPr sz="2101"/>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5332730" y="1600200"/>
            <a:ext cx="3912870" cy="4572000"/>
          </a:xfrm>
        </p:spPr>
        <p:txBody>
          <a:bodyPr/>
          <a:lstStyle>
            <a:lvl1pPr>
              <a:defRPr sz="2101"/>
            </a:lvl1pPr>
            <a:lvl2pPr>
              <a:defRPr sz="1800"/>
            </a:lvl2pPr>
            <a:lvl3pPr>
              <a:defRPr sz="1500"/>
            </a:lvl3pPr>
            <a:lvl4pPr>
              <a:defRPr sz="1350"/>
            </a:lvl4pPr>
            <a:lvl5pPr>
              <a:defRPr sz="1350"/>
            </a:lvl5pPr>
            <a:lvl6pPr>
              <a:defRPr sz="1350" baseline="0"/>
            </a:lvl6pPr>
            <a:lvl7pPr>
              <a:defRPr sz="1350" baseline="0"/>
            </a:lvl7pPr>
            <a:lvl8pPr>
              <a:defRPr sz="1350" baseline="0"/>
            </a:lvl8pPr>
            <a:lvl9pPr>
              <a:defRPr sz="135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C2C6F8EA-316C-41DE-B9A4-EDCC3A85ED9A}" type="datetimeFigureOut">
              <a:rPr lang="en-US"/>
              <a:pPr/>
              <a:t>3/3/2022</a:t>
            </a:fld>
            <a:endParaRPr/>
          </a:p>
        </p:txBody>
      </p:sp>
      <p:sp>
        <p:nvSpPr>
          <p:cNvPr id="6" name="Footer Placeholder 5"/>
          <p:cNvSpPr>
            <a:spLocks noGrp="1"/>
          </p:cNvSpPr>
          <p:nvPr>
            <p:ph type="ftr" sz="quarter" idx="11"/>
          </p:nvPr>
        </p:nvSpPr>
        <p:spPr/>
        <p:txBody>
          <a:bodyPr/>
          <a:lstStyle/>
          <a:p>
            <a:r>
              <a:rPr lang="en-US" dirty="0"/>
              <a:t>Add a footer</a:t>
            </a:r>
            <a:endParaRPr dirty="0"/>
          </a:p>
        </p:txBody>
      </p:sp>
      <p:sp>
        <p:nvSpPr>
          <p:cNvPr id="7" name="Slide Number Placeholder 6"/>
          <p:cNvSpPr>
            <a:spLocks noGrp="1"/>
          </p:cNvSpPr>
          <p:nvPr>
            <p:ph type="sldNum" sz="quarter" idx="12"/>
          </p:nvPr>
        </p:nvSpPr>
        <p:spPr/>
        <p:txBody>
          <a:bodyPr/>
          <a:lstStyle/>
          <a:p>
            <a:fld id="{7DC1BBB0-96F0-4077-A278-0F3FB5C104D3}" type="slidenum">
              <a:rPr/>
              <a:pPr/>
              <a:t>‹#›</a:t>
            </a:fld>
            <a:endParaRPr/>
          </a:p>
        </p:txBody>
      </p:sp>
    </p:spTree>
    <p:extLst>
      <p:ext uri="{BB962C8B-B14F-4D97-AF65-F5344CB8AC3E}">
        <p14:creationId xmlns:p14="http://schemas.microsoft.com/office/powerpoint/2010/main" val="12279565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95005" y="1499616"/>
            <a:ext cx="3916366" cy="938784"/>
          </a:xfrm>
        </p:spPr>
        <p:txBody>
          <a:bodyPr anchor="b">
            <a:noAutofit/>
          </a:bodyPr>
          <a:lstStyle>
            <a:lvl1pPr marL="0" indent="0">
              <a:spcBef>
                <a:spcPts val="0"/>
              </a:spcBef>
              <a:buNone/>
              <a:defRPr sz="1800" b="0" cap="all" baseline="0"/>
            </a:lvl1pPr>
            <a:lvl2pPr marL="342991" indent="0">
              <a:buNone/>
              <a:defRPr sz="1500" b="1"/>
            </a:lvl2pPr>
            <a:lvl3pPr marL="685983" indent="0">
              <a:buNone/>
              <a:defRPr sz="1350" b="1"/>
            </a:lvl3pPr>
            <a:lvl4pPr marL="1028974" indent="0">
              <a:buNone/>
              <a:defRPr sz="1200" b="1"/>
            </a:lvl4pPr>
            <a:lvl5pPr marL="1371966" indent="0">
              <a:buNone/>
              <a:defRPr sz="1200" b="1"/>
            </a:lvl5pPr>
            <a:lvl6pPr marL="1714957" indent="0">
              <a:buNone/>
              <a:defRPr sz="1200" b="1"/>
            </a:lvl6pPr>
            <a:lvl7pPr marL="2057949" indent="0">
              <a:buNone/>
              <a:defRPr sz="1200" b="1"/>
            </a:lvl7pPr>
            <a:lvl8pPr marL="2400940" indent="0">
              <a:buNone/>
              <a:defRPr sz="1200" b="1"/>
            </a:lvl8pPr>
            <a:lvl9pPr marL="2743932" indent="0">
              <a:buNone/>
              <a:defRPr sz="1200" b="1"/>
            </a:lvl9pPr>
          </a:lstStyle>
          <a:p>
            <a:pPr lvl="0"/>
            <a:r>
              <a:rPr lang="en-US"/>
              <a:t>Click to edit Master text styles</a:t>
            </a:r>
          </a:p>
        </p:txBody>
      </p:sp>
      <p:sp>
        <p:nvSpPr>
          <p:cNvPr id="4" name="Content Placeholder 3"/>
          <p:cNvSpPr>
            <a:spLocks noGrp="1"/>
          </p:cNvSpPr>
          <p:nvPr>
            <p:ph sz="half" idx="2"/>
          </p:nvPr>
        </p:nvSpPr>
        <p:spPr>
          <a:xfrm>
            <a:off x="1295004" y="2514708"/>
            <a:ext cx="3912870" cy="3657493"/>
          </a:xfrm>
        </p:spPr>
        <p:txBody>
          <a:bodyPr>
            <a:normAutofit/>
          </a:bodyPr>
          <a:lstStyle>
            <a:lvl1pPr>
              <a:defRPr sz="1800"/>
            </a:lvl1pPr>
            <a:lvl2pPr>
              <a:defRPr sz="1500"/>
            </a:lvl2pPr>
            <a:lvl3pPr>
              <a:defRPr sz="1350"/>
            </a:lvl3pPr>
            <a:lvl4pPr>
              <a:defRPr sz="1200"/>
            </a:lvl4pPr>
            <a:lvl5pPr>
              <a:defRPr sz="1200"/>
            </a:lvl5pPr>
            <a:lvl6pPr>
              <a:defRPr sz="1200"/>
            </a:lvl6pPr>
            <a:lvl7pPr>
              <a:defRPr sz="1200"/>
            </a:lvl7pPr>
            <a:lvl8pPr>
              <a:defRPr sz="1200" baseline="0"/>
            </a:lvl8pPr>
            <a:lvl9pPr>
              <a:defRPr sz="12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Text Placeholder 4"/>
          <p:cNvSpPr>
            <a:spLocks noGrp="1"/>
          </p:cNvSpPr>
          <p:nvPr>
            <p:ph type="body" sz="quarter" idx="3"/>
          </p:nvPr>
        </p:nvSpPr>
        <p:spPr>
          <a:xfrm>
            <a:off x="5329235" y="1499616"/>
            <a:ext cx="3916366" cy="938784"/>
          </a:xfrm>
        </p:spPr>
        <p:txBody>
          <a:bodyPr anchor="b">
            <a:noAutofit/>
          </a:bodyPr>
          <a:lstStyle>
            <a:lvl1pPr marL="0" indent="0">
              <a:spcBef>
                <a:spcPts val="0"/>
              </a:spcBef>
              <a:buNone/>
              <a:defRPr sz="1800" b="0" cap="all" baseline="0"/>
            </a:lvl1pPr>
            <a:lvl2pPr marL="342991" indent="0">
              <a:buNone/>
              <a:defRPr sz="1500" b="1"/>
            </a:lvl2pPr>
            <a:lvl3pPr marL="685983" indent="0">
              <a:buNone/>
              <a:defRPr sz="1350" b="1"/>
            </a:lvl3pPr>
            <a:lvl4pPr marL="1028974" indent="0">
              <a:buNone/>
              <a:defRPr sz="1200" b="1"/>
            </a:lvl4pPr>
            <a:lvl5pPr marL="1371966" indent="0">
              <a:buNone/>
              <a:defRPr sz="1200" b="1"/>
            </a:lvl5pPr>
            <a:lvl6pPr marL="1714957" indent="0">
              <a:buNone/>
              <a:defRPr sz="1200" b="1"/>
            </a:lvl6pPr>
            <a:lvl7pPr marL="2057949" indent="0">
              <a:buNone/>
              <a:defRPr sz="1200" b="1"/>
            </a:lvl7pPr>
            <a:lvl8pPr marL="2400940" indent="0">
              <a:buNone/>
              <a:defRPr sz="1200" b="1"/>
            </a:lvl8pPr>
            <a:lvl9pPr marL="2743932" indent="0">
              <a:buNone/>
              <a:defRPr sz="1200" b="1"/>
            </a:lvl9pPr>
          </a:lstStyle>
          <a:p>
            <a:pPr lvl="0"/>
            <a:r>
              <a:rPr lang="en-US"/>
              <a:t>Click to edit Master text styles</a:t>
            </a:r>
          </a:p>
        </p:txBody>
      </p:sp>
      <p:sp>
        <p:nvSpPr>
          <p:cNvPr id="6" name="Content Placeholder 5"/>
          <p:cNvSpPr>
            <a:spLocks noGrp="1"/>
          </p:cNvSpPr>
          <p:nvPr>
            <p:ph sz="quarter" idx="4"/>
          </p:nvPr>
        </p:nvSpPr>
        <p:spPr>
          <a:xfrm>
            <a:off x="5329235" y="2514600"/>
            <a:ext cx="3916366" cy="3655568"/>
          </a:xfrm>
        </p:spPr>
        <p:txBody>
          <a:bodyPr>
            <a:normAutofit/>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C2C6F8EA-316C-41DE-B9A4-EDCC3A85ED9A}" type="datetimeFigureOut">
              <a:rPr lang="en-US"/>
              <a:pPr/>
              <a:t>3/3/2022</a:t>
            </a:fld>
            <a:endParaRPr/>
          </a:p>
        </p:txBody>
      </p:sp>
      <p:sp>
        <p:nvSpPr>
          <p:cNvPr id="8" name="Footer Placeholder 7"/>
          <p:cNvSpPr>
            <a:spLocks noGrp="1"/>
          </p:cNvSpPr>
          <p:nvPr>
            <p:ph type="ftr" sz="quarter" idx="11"/>
          </p:nvPr>
        </p:nvSpPr>
        <p:spPr/>
        <p:txBody>
          <a:bodyPr/>
          <a:lstStyle/>
          <a:p>
            <a:r>
              <a:rPr lang="en-US" dirty="0"/>
              <a:t>Add a footer</a:t>
            </a:r>
            <a:endParaRPr dirty="0"/>
          </a:p>
        </p:txBody>
      </p:sp>
      <p:sp>
        <p:nvSpPr>
          <p:cNvPr id="9" name="Slide Number Placeholder 8"/>
          <p:cNvSpPr>
            <a:spLocks noGrp="1"/>
          </p:cNvSpPr>
          <p:nvPr>
            <p:ph type="sldNum" sz="quarter" idx="12"/>
          </p:nvPr>
        </p:nvSpPr>
        <p:spPr/>
        <p:txBody>
          <a:bodyPr/>
          <a:lstStyle/>
          <a:p>
            <a:fld id="{7DC1BBB0-96F0-4077-A278-0F3FB5C104D3}" type="slidenum">
              <a:rPr/>
              <a:pPr/>
              <a:t>‹#›</a:t>
            </a:fld>
            <a:endParaRPr/>
          </a:p>
        </p:txBody>
      </p:sp>
    </p:spTree>
    <p:extLst>
      <p:ext uri="{BB962C8B-B14F-4D97-AF65-F5344CB8AC3E}">
        <p14:creationId xmlns:p14="http://schemas.microsoft.com/office/powerpoint/2010/main" val="32933810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C2C6F8EA-316C-41DE-B9A4-EDCC3A85ED9A}" type="datetimeFigureOut">
              <a:rPr lang="en-US"/>
              <a:pPr/>
              <a:t>3/3/2022</a:t>
            </a:fld>
            <a:endParaRPr/>
          </a:p>
        </p:txBody>
      </p:sp>
      <p:sp>
        <p:nvSpPr>
          <p:cNvPr id="4" name="Footer Placeholder 3"/>
          <p:cNvSpPr>
            <a:spLocks noGrp="1"/>
          </p:cNvSpPr>
          <p:nvPr>
            <p:ph type="ftr" sz="quarter" idx="11"/>
          </p:nvPr>
        </p:nvSpPr>
        <p:spPr/>
        <p:txBody>
          <a:bodyPr/>
          <a:lstStyle/>
          <a:p>
            <a:r>
              <a:rPr lang="en-US" dirty="0"/>
              <a:t>Add a footer</a:t>
            </a:r>
            <a:endParaRPr dirty="0"/>
          </a:p>
        </p:txBody>
      </p:sp>
      <p:sp>
        <p:nvSpPr>
          <p:cNvPr id="5" name="Slide Number Placeholder 4"/>
          <p:cNvSpPr>
            <a:spLocks noGrp="1"/>
          </p:cNvSpPr>
          <p:nvPr>
            <p:ph type="sldNum" sz="quarter" idx="12"/>
          </p:nvPr>
        </p:nvSpPr>
        <p:spPr/>
        <p:txBody>
          <a:bodyPr/>
          <a:lstStyle/>
          <a:p>
            <a:fld id="{7DC1BBB0-96F0-4077-A278-0F3FB5C104D3}" type="slidenum">
              <a:rPr/>
              <a:pPr/>
              <a:t>‹#›</a:t>
            </a:fld>
            <a:endParaRPr/>
          </a:p>
        </p:txBody>
      </p:sp>
    </p:spTree>
    <p:extLst>
      <p:ext uri="{BB962C8B-B14F-4D97-AF65-F5344CB8AC3E}">
        <p14:creationId xmlns:p14="http://schemas.microsoft.com/office/powerpoint/2010/main" val="16243447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bwMode="ltGray">
          <a:xfrm>
            <a:off x="508952" y="0"/>
            <a:ext cx="24765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lvl="0" algn="ctr"/>
            <a:endParaRPr sz="1350"/>
          </a:p>
        </p:txBody>
      </p:sp>
      <p:sp>
        <p:nvSpPr>
          <p:cNvPr id="6" name="Rectangle 5"/>
          <p:cNvSpPr/>
          <p:nvPr/>
        </p:nvSpPr>
        <p:spPr bwMode="gray">
          <a:xfrm>
            <a:off x="0" y="0"/>
            <a:ext cx="495300" cy="6858000"/>
          </a:xfrm>
          <a:prstGeom prst="rect">
            <a:avLst/>
          </a:prstGeom>
          <a:solidFill>
            <a:schemeClr val="accent1">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lvl="0" algn="ctr"/>
            <a:endParaRPr sz="1350"/>
          </a:p>
        </p:txBody>
      </p:sp>
      <p:cxnSp>
        <p:nvCxnSpPr>
          <p:cNvPr id="7" name="Straight Connector 6"/>
          <p:cNvCxnSpPr/>
          <p:nvPr/>
        </p:nvCxnSpPr>
        <p:spPr bwMode="white">
          <a:xfrm>
            <a:off x="501560"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bwMode="gray">
          <a:xfrm>
            <a:off x="8915400" y="0"/>
            <a:ext cx="749825" cy="6858000"/>
          </a:xfrm>
          <a:prstGeom prst="rect">
            <a:avLst/>
          </a:prstGeom>
          <a:solidFill>
            <a:schemeClr val="accent1">
              <a:lumMod val="75000"/>
              <a:alpha val="8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lvl="0" algn="ctr"/>
            <a:endParaRPr sz="1350"/>
          </a:p>
        </p:txBody>
      </p:sp>
      <p:sp>
        <p:nvSpPr>
          <p:cNvPr id="9" name="Rectangle 8"/>
          <p:cNvSpPr/>
          <p:nvPr/>
        </p:nvSpPr>
        <p:spPr bwMode="black">
          <a:xfrm>
            <a:off x="9665225" y="0"/>
            <a:ext cx="247650" cy="6858000"/>
          </a:xfrm>
          <a:prstGeom prst="rect">
            <a:avLst/>
          </a:pr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lvl="0" algn="ctr"/>
            <a:endParaRPr sz="1350"/>
          </a:p>
        </p:txBody>
      </p:sp>
      <p:sp>
        <p:nvSpPr>
          <p:cNvPr id="2" name="Date Placeholder 1"/>
          <p:cNvSpPr>
            <a:spLocks noGrp="1"/>
          </p:cNvSpPr>
          <p:nvPr>
            <p:ph type="dt" sz="half" idx="10"/>
          </p:nvPr>
        </p:nvSpPr>
        <p:spPr/>
        <p:txBody>
          <a:bodyPr/>
          <a:lstStyle/>
          <a:p>
            <a:fld id="{C2C6F8EA-316C-41DE-B9A4-EDCC3A85ED9A}" type="datetimeFigureOut">
              <a:rPr lang="en-US"/>
              <a:pPr/>
              <a:t>3/3/2022</a:t>
            </a:fld>
            <a:endParaRPr/>
          </a:p>
        </p:txBody>
      </p:sp>
      <p:sp>
        <p:nvSpPr>
          <p:cNvPr id="3" name="Footer Placeholder 2"/>
          <p:cNvSpPr>
            <a:spLocks noGrp="1"/>
          </p:cNvSpPr>
          <p:nvPr>
            <p:ph type="ftr" sz="quarter" idx="11"/>
          </p:nvPr>
        </p:nvSpPr>
        <p:spPr/>
        <p:txBody>
          <a:bodyPr/>
          <a:lstStyle/>
          <a:p>
            <a:r>
              <a:rPr lang="en-US" dirty="0"/>
              <a:t>Add a footer</a:t>
            </a:r>
            <a:endParaRPr dirty="0"/>
          </a:p>
        </p:txBody>
      </p:sp>
      <p:sp>
        <p:nvSpPr>
          <p:cNvPr id="4" name="Slide Number Placeholder 3"/>
          <p:cNvSpPr>
            <a:spLocks noGrp="1"/>
          </p:cNvSpPr>
          <p:nvPr>
            <p:ph type="sldNum" sz="quarter" idx="12"/>
          </p:nvPr>
        </p:nvSpPr>
        <p:spPr/>
        <p:txBody>
          <a:bodyPr/>
          <a:lstStyle>
            <a:lvl1pPr>
              <a:defRPr>
                <a:solidFill>
                  <a:schemeClr val="bg1"/>
                </a:solidFill>
              </a:defRPr>
            </a:lvl1pPr>
          </a:lstStyle>
          <a:p>
            <a:fld id="{7DC1BBB0-96F0-4077-A278-0F3FB5C104D3}" type="slidenum">
              <a:rPr/>
              <a:pPr/>
              <a:t>‹#›</a:t>
            </a:fld>
            <a:endParaRPr/>
          </a:p>
        </p:txBody>
      </p:sp>
    </p:spTree>
    <p:extLst>
      <p:ext uri="{BB962C8B-B14F-4D97-AF65-F5344CB8AC3E}">
        <p14:creationId xmlns:p14="http://schemas.microsoft.com/office/powerpoint/2010/main" val="2439044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bwMode="gray">
          <a:xfrm>
            <a:off x="505338" y="0"/>
            <a:ext cx="3370898"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lvl="0" algn="ctr"/>
            <a:endParaRPr sz="1350"/>
          </a:p>
        </p:txBody>
      </p:sp>
      <p:sp>
        <p:nvSpPr>
          <p:cNvPr id="9" name="Rectangle 8"/>
          <p:cNvSpPr/>
          <p:nvPr/>
        </p:nvSpPr>
        <p:spPr bwMode="ltGray">
          <a:xfrm>
            <a:off x="0" y="0"/>
            <a:ext cx="495300" cy="6858000"/>
          </a:xfrm>
          <a:prstGeom prst="rect">
            <a:avLst/>
          </a:prstGeom>
          <a:solidFill>
            <a:schemeClr val="accent1">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lvl="0" algn="ctr"/>
            <a:endParaRPr sz="1350"/>
          </a:p>
        </p:txBody>
      </p:sp>
      <p:cxnSp>
        <p:nvCxnSpPr>
          <p:cNvPr id="10" name="Straight Connector 9"/>
          <p:cNvCxnSpPr/>
          <p:nvPr/>
        </p:nvCxnSpPr>
        <p:spPr bwMode="white">
          <a:xfrm>
            <a:off x="505337"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bwMode="gray">
          <a:xfrm>
            <a:off x="9658350" y="0"/>
            <a:ext cx="24765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lvl="0" algn="ctr"/>
            <a:endParaRPr sz="1350"/>
          </a:p>
        </p:txBody>
      </p:sp>
      <p:sp>
        <p:nvSpPr>
          <p:cNvPr id="2" name="Title 1"/>
          <p:cNvSpPr>
            <a:spLocks noGrp="1"/>
          </p:cNvSpPr>
          <p:nvPr>
            <p:ph type="title"/>
          </p:nvPr>
        </p:nvSpPr>
        <p:spPr bwMode="white">
          <a:xfrm>
            <a:off x="873047" y="381000"/>
            <a:ext cx="2676603" cy="1371600"/>
          </a:xfrm>
        </p:spPr>
        <p:txBody>
          <a:bodyPr anchor="b">
            <a:normAutofit/>
          </a:bodyPr>
          <a:lstStyle>
            <a:lvl1pPr algn="l">
              <a:defRPr sz="2101" b="0" cap="all" baseline="0">
                <a:solidFill>
                  <a:schemeClr val="bg1"/>
                </a:solidFill>
              </a:defRPr>
            </a:lvl1pPr>
          </a:lstStyle>
          <a:p>
            <a:r>
              <a:rPr lang="en-US"/>
              <a:t>Click to edit Master title style</a:t>
            </a:r>
            <a:endParaRPr/>
          </a:p>
        </p:txBody>
      </p:sp>
      <p:sp>
        <p:nvSpPr>
          <p:cNvPr id="3" name="Content Placeholder 2"/>
          <p:cNvSpPr>
            <a:spLocks noGrp="1"/>
          </p:cNvSpPr>
          <p:nvPr>
            <p:ph idx="1"/>
          </p:nvPr>
        </p:nvSpPr>
        <p:spPr>
          <a:xfrm>
            <a:off x="4210050" y="482600"/>
            <a:ext cx="5035550" cy="5689600"/>
          </a:xfrm>
        </p:spPr>
        <p:txBody>
          <a:bodyPr>
            <a:normAutofit/>
          </a:bodyPr>
          <a:lstStyle>
            <a:lvl1pPr>
              <a:defRPr sz="2101"/>
            </a:lvl1pPr>
            <a:lvl2pPr>
              <a:defRPr sz="1800"/>
            </a:lvl2pPr>
            <a:lvl3pPr>
              <a:defRPr sz="1500"/>
            </a:lvl3pPr>
            <a:lvl4pPr>
              <a:defRPr sz="1350"/>
            </a:lvl4pPr>
            <a:lvl5pPr>
              <a:defRPr sz="1350"/>
            </a:lvl5pPr>
            <a:lvl6pPr>
              <a:defRPr sz="1350"/>
            </a:lvl6pPr>
            <a:lvl7pPr>
              <a:defRPr sz="1350"/>
            </a:lvl7pPr>
            <a:lvl8pPr>
              <a:defRPr sz="1350" baseline="0"/>
            </a:lvl8pPr>
            <a:lvl9pPr>
              <a:defRPr sz="135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bwMode="white">
          <a:xfrm>
            <a:off x="873047" y="1828800"/>
            <a:ext cx="2676603" cy="4343400"/>
          </a:xfrm>
        </p:spPr>
        <p:txBody>
          <a:bodyPr>
            <a:normAutofit/>
          </a:bodyPr>
          <a:lstStyle>
            <a:lvl1pPr marL="0" indent="0">
              <a:buNone/>
              <a:defRPr sz="1500">
                <a:solidFill>
                  <a:schemeClr val="bg1"/>
                </a:solidFill>
              </a:defRPr>
            </a:lvl1pPr>
            <a:lvl2pPr marL="342991" indent="0">
              <a:buNone/>
              <a:defRPr sz="900"/>
            </a:lvl2pPr>
            <a:lvl3pPr marL="685983" indent="0">
              <a:buNone/>
              <a:defRPr sz="750"/>
            </a:lvl3pPr>
            <a:lvl4pPr marL="1028974" indent="0">
              <a:buNone/>
              <a:defRPr sz="675"/>
            </a:lvl4pPr>
            <a:lvl5pPr marL="1371966" indent="0">
              <a:buNone/>
              <a:defRPr sz="675"/>
            </a:lvl5pPr>
            <a:lvl6pPr marL="1714957" indent="0">
              <a:buNone/>
              <a:defRPr sz="675"/>
            </a:lvl6pPr>
            <a:lvl7pPr marL="2057949" indent="0">
              <a:buNone/>
              <a:defRPr sz="675"/>
            </a:lvl7pPr>
            <a:lvl8pPr marL="2400940" indent="0">
              <a:buNone/>
              <a:defRPr sz="675"/>
            </a:lvl8pPr>
            <a:lvl9pPr marL="2743932"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C2C6F8EA-316C-41DE-B9A4-EDCC3A85ED9A}" type="datetimeFigureOut">
              <a:rPr lang="en-US"/>
              <a:pPr/>
              <a:t>3/3/2022</a:t>
            </a:fld>
            <a:endParaRPr/>
          </a:p>
        </p:txBody>
      </p:sp>
      <p:sp>
        <p:nvSpPr>
          <p:cNvPr id="6" name="Footer Placeholder 5"/>
          <p:cNvSpPr>
            <a:spLocks noGrp="1"/>
          </p:cNvSpPr>
          <p:nvPr>
            <p:ph type="ftr" sz="quarter" idx="11"/>
          </p:nvPr>
        </p:nvSpPr>
        <p:spPr/>
        <p:txBody>
          <a:bodyPr/>
          <a:lstStyle/>
          <a:p>
            <a:r>
              <a:rPr lang="en-US" dirty="0"/>
              <a:t>Add a footer</a:t>
            </a:r>
            <a:endParaRPr dirty="0"/>
          </a:p>
        </p:txBody>
      </p:sp>
      <p:sp>
        <p:nvSpPr>
          <p:cNvPr id="7" name="Slide Number Placeholder 6"/>
          <p:cNvSpPr>
            <a:spLocks noGrp="1"/>
          </p:cNvSpPr>
          <p:nvPr>
            <p:ph type="sldNum" sz="quarter" idx="12"/>
          </p:nvPr>
        </p:nvSpPr>
        <p:spPr/>
        <p:txBody>
          <a:bodyPr/>
          <a:lstStyle/>
          <a:p>
            <a:fld id="{7DC1BBB0-96F0-4077-A278-0F3FB5C104D3}" type="slidenum">
              <a:rPr/>
              <a:pPr/>
              <a:t>‹#›</a:t>
            </a:fld>
            <a:endParaRPr/>
          </a:p>
        </p:txBody>
      </p:sp>
    </p:spTree>
    <p:extLst>
      <p:ext uri="{BB962C8B-B14F-4D97-AF65-F5344CB8AC3E}">
        <p14:creationId xmlns:p14="http://schemas.microsoft.com/office/powerpoint/2010/main" val="23033912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bwMode="gray">
          <a:xfrm>
            <a:off x="0" y="0"/>
            <a:ext cx="495300" cy="6858000"/>
          </a:xfrm>
          <a:prstGeom prst="rect">
            <a:avLst/>
          </a:prstGeom>
          <a:solidFill>
            <a:schemeClr val="accent1">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lvl="0" algn="ctr"/>
            <a:endParaRPr sz="1350"/>
          </a:p>
        </p:txBody>
      </p:sp>
      <p:sp>
        <p:nvSpPr>
          <p:cNvPr id="8" name="Rectangle 7"/>
          <p:cNvSpPr/>
          <p:nvPr/>
        </p:nvSpPr>
        <p:spPr bwMode="black">
          <a:xfrm>
            <a:off x="9658350" y="0"/>
            <a:ext cx="24765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lvl="0" algn="ctr"/>
            <a:endParaRPr sz="1350"/>
          </a:p>
        </p:txBody>
      </p:sp>
      <p:sp>
        <p:nvSpPr>
          <p:cNvPr id="9" name="Rectangle 8"/>
          <p:cNvSpPr/>
          <p:nvPr/>
        </p:nvSpPr>
        <p:spPr bwMode="ltGray">
          <a:xfrm>
            <a:off x="3962400" y="0"/>
            <a:ext cx="5702825"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lvl="0" algn="ctr"/>
            <a:endParaRPr sz="1350"/>
          </a:p>
        </p:txBody>
      </p:sp>
      <p:sp>
        <p:nvSpPr>
          <p:cNvPr id="2" name="Title 1"/>
          <p:cNvSpPr>
            <a:spLocks noGrp="1"/>
          </p:cNvSpPr>
          <p:nvPr>
            <p:ph type="title"/>
          </p:nvPr>
        </p:nvSpPr>
        <p:spPr>
          <a:xfrm>
            <a:off x="873047" y="381000"/>
            <a:ext cx="2676603" cy="1371600"/>
          </a:xfrm>
        </p:spPr>
        <p:txBody>
          <a:bodyPr anchor="b">
            <a:normAutofit/>
          </a:bodyPr>
          <a:lstStyle>
            <a:lvl1pPr algn="l">
              <a:defRPr sz="2101" b="0" cap="all" baseline="0">
                <a:solidFill>
                  <a:schemeClr val="tx1">
                    <a:lumMod val="75000"/>
                  </a:schemeClr>
                </a:solidFill>
              </a:defRPr>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bwMode="auto">
          <a:xfrm>
            <a:off x="4210050" y="482600"/>
            <a:ext cx="5035550" cy="5689600"/>
          </a:xfrm>
          <a:ln w="19050">
            <a:solidFill>
              <a:schemeClr val="bg1"/>
            </a:solidFill>
          </a:ln>
        </p:spPr>
        <p:txBody>
          <a:bodyPr>
            <a:normAutofit/>
          </a:bodyPr>
          <a:lstStyle>
            <a:lvl1pPr marL="0" indent="0">
              <a:buNone/>
              <a:defRPr sz="2101" baseline="0">
                <a:solidFill>
                  <a:schemeClr val="tx2"/>
                </a:solidFill>
              </a:defRPr>
            </a:lvl1pPr>
            <a:lvl2pPr marL="342991" indent="0">
              <a:buNone/>
              <a:defRPr sz="2101"/>
            </a:lvl2pPr>
            <a:lvl3pPr marL="685983" indent="0">
              <a:buNone/>
              <a:defRPr sz="1800"/>
            </a:lvl3pPr>
            <a:lvl4pPr marL="1028974" indent="0">
              <a:buNone/>
              <a:defRPr sz="1500"/>
            </a:lvl4pPr>
            <a:lvl5pPr marL="1371966" indent="0">
              <a:buNone/>
              <a:defRPr sz="1500"/>
            </a:lvl5pPr>
            <a:lvl6pPr marL="1714957" indent="0">
              <a:buNone/>
              <a:defRPr sz="1500"/>
            </a:lvl6pPr>
            <a:lvl7pPr marL="2057949" indent="0">
              <a:buNone/>
              <a:defRPr sz="1500"/>
            </a:lvl7pPr>
            <a:lvl8pPr marL="2400940" indent="0">
              <a:buNone/>
              <a:defRPr sz="1500"/>
            </a:lvl8pPr>
            <a:lvl9pPr marL="2743932" indent="0">
              <a:buNone/>
              <a:defRPr sz="1500"/>
            </a:lvl9pPr>
          </a:lstStyle>
          <a:p>
            <a:r>
              <a:rPr lang="en-US"/>
              <a:t>Click icon to add picture</a:t>
            </a:r>
            <a:endParaRPr dirty="0"/>
          </a:p>
        </p:txBody>
      </p:sp>
      <p:sp>
        <p:nvSpPr>
          <p:cNvPr id="4" name="Text Placeholder 3"/>
          <p:cNvSpPr>
            <a:spLocks noGrp="1"/>
          </p:cNvSpPr>
          <p:nvPr>
            <p:ph type="body" sz="half" idx="2"/>
          </p:nvPr>
        </p:nvSpPr>
        <p:spPr>
          <a:xfrm>
            <a:off x="873047" y="1828800"/>
            <a:ext cx="2676603" cy="4343400"/>
          </a:xfrm>
        </p:spPr>
        <p:txBody>
          <a:bodyPr>
            <a:normAutofit/>
          </a:bodyPr>
          <a:lstStyle>
            <a:lvl1pPr marL="0" indent="0">
              <a:buNone/>
              <a:defRPr sz="1500">
                <a:solidFill>
                  <a:schemeClr val="tx1"/>
                </a:solidFill>
              </a:defRPr>
            </a:lvl1pPr>
            <a:lvl2pPr marL="342991" indent="0">
              <a:buNone/>
              <a:defRPr sz="900"/>
            </a:lvl2pPr>
            <a:lvl3pPr marL="685983" indent="0">
              <a:buNone/>
              <a:defRPr sz="750"/>
            </a:lvl3pPr>
            <a:lvl4pPr marL="1028974" indent="0">
              <a:buNone/>
              <a:defRPr sz="675"/>
            </a:lvl4pPr>
            <a:lvl5pPr marL="1371966" indent="0">
              <a:buNone/>
              <a:defRPr sz="675"/>
            </a:lvl5pPr>
            <a:lvl6pPr marL="1714957" indent="0">
              <a:buNone/>
              <a:defRPr sz="675"/>
            </a:lvl6pPr>
            <a:lvl7pPr marL="2057949" indent="0">
              <a:buNone/>
              <a:defRPr sz="675"/>
            </a:lvl7pPr>
            <a:lvl8pPr marL="2400940" indent="0">
              <a:buNone/>
              <a:defRPr sz="675"/>
            </a:lvl8pPr>
            <a:lvl9pPr marL="2743932"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lvl1pPr>
              <a:defRPr baseline="0">
                <a:solidFill>
                  <a:schemeClr val="tx2"/>
                </a:solidFill>
              </a:defRPr>
            </a:lvl1pPr>
          </a:lstStyle>
          <a:p>
            <a:fld id="{C2C6F8EA-316C-41DE-B9A4-EDCC3A85ED9A}" type="datetimeFigureOut">
              <a:rPr lang="en-US" smtClean="0"/>
              <a:pPr/>
              <a:t>3/3/2022</a:t>
            </a:fld>
            <a:endParaRPr lang="en-US" dirty="0"/>
          </a:p>
        </p:txBody>
      </p:sp>
      <p:sp>
        <p:nvSpPr>
          <p:cNvPr id="6" name="Footer Placeholder 5"/>
          <p:cNvSpPr>
            <a:spLocks noGrp="1"/>
          </p:cNvSpPr>
          <p:nvPr>
            <p:ph type="ftr" sz="quarter" idx="11"/>
          </p:nvPr>
        </p:nvSpPr>
        <p:spPr/>
        <p:txBody>
          <a:bodyPr/>
          <a:lstStyle>
            <a:lvl1pPr>
              <a:defRPr baseline="0">
                <a:solidFill>
                  <a:schemeClr val="tx2"/>
                </a:solidFill>
              </a:defRPr>
            </a:lvl1pPr>
          </a:lstStyle>
          <a:p>
            <a:r>
              <a:rPr lang="en-US"/>
              <a:t>Add a footer</a:t>
            </a:r>
            <a:endParaRPr lang="en-US" dirty="0"/>
          </a:p>
        </p:txBody>
      </p:sp>
      <p:sp>
        <p:nvSpPr>
          <p:cNvPr id="7" name="Slide Number Placeholder 6"/>
          <p:cNvSpPr>
            <a:spLocks noGrp="1"/>
          </p:cNvSpPr>
          <p:nvPr>
            <p:ph type="sldNum" sz="quarter" idx="12"/>
          </p:nvPr>
        </p:nvSpPr>
        <p:spPr/>
        <p:txBody>
          <a:bodyPr/>
          <a:lstStyle>
            <a:lvl1pPr>
              <a:defRPr baseline="0">
                <a:solidFill>
                  <a:schemeClr val="tx2"/>
                </a:solidFill>
              </a:defRPr>
            </a:lvl1pPr>
          </a:lstStyle>
          <a:p>
            <a:fld id="{7DC1BBB0-96F0-4077-A278-0F3FB5C104D3}" type="slidenum">
              <a:rPr lang="en-US" smtClean="0"/>
              <a:pPr/>
              <a:t>‹#›</a:t>
            </a:fld>
            <a:endParaRPr lang="en-US"/>
          </a:p>
        </p:txBody>
      </p:sp>
      <p:cxnSp>
        <p:nvCxnSpPr>
          <p:cNvPr id="10" name="Straight Connector 9"/>
          <p:cNvCxnSpPr/>
          <p:nvPr/>
        </p:nvCxnSpPr>
        <p:spPr bwMode="white">
          <a:xfrm>
            <a:off x="9654906"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019761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slideLayout" Target="../slideLayouts/slideLayout35.xml"/><Relationship Id="rId18" Type="http://schemas.openxmlformats.org/officeDocument/2006/relationships/theme" Target="../theme/theme3.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17" Type="http://schemas.openxmlformats.org/officeDocument/2006/relationships/slideLayout" Target="../slideLayouts/slideLayout39.xml"/><Relationship Id="rId2" Type="http://schemas.openxmlformats.org/officeDocument/2006/relationships/slideLayout" Target="../slideLayouts/slideLayout24.xml"/><Relationship Id="rId16" Type="http://schemas.openxmlformats.org/officeDocument/2006/relationships/slideLayout" Target="../slideLayouts/slideLayout38.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5" Type="http://schemas.openxmlformats.org/officeDocument/2006/relationships/slideLayout" Target="../slideLayouts/slideLayout3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slideLayout" Target="../slideLayouts/slideLayout3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bwMode="gray">
          <a:xfrm>
            <a:off x="9658350" y="0"/>
            <a:ext cx="247650" cy="6858000"/>
          </a:xfrm>
          <a:prstGeom prst="rect">
            <a:avLst/>
          </a:pr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lvl="0" algn="ctr"/>
            <a:endParaRPr sz="1350"/>
          </a:p>
        </p:txBody>
      </p:sp>
      <p:sp>
        <p:nvSpPr>
          <p:cNvPr id="8" name="Rectangle 7"/>
          <p:cNvSpPr/>
          <p:nvPr/>
        </p:nvSpPr>
        <p:spPr bwMode="ltGray">
          <a:xfrm>
            <a:off x="501560" y="0"/>
            <a:ext cx="4953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algn="ctr"/>
            <a:endParaRPr sz="1350"/>
          </a:p>
        </p:txBody>
      </p:sp>
      <p:sp>
        <p:nvSpPr>
          <p:cNvPr id="9" name="Rectangle 8"/>
          <p:cNvSpPr/>
          <p:nvPr/>
        </p:nvSpPr>
        <p:spPr bwMode="gray">
          <a:xfrm>
            <a:off x="0" y="0"/>
            <a:ext cx="495300" cy="6858000"/>
          </a:xfrm>
          <a:prstGeom prst="rect">
            <a:avLst/>
          </a:prstGeom>
          <a:solidFill>
            <a:schemeClr val="accent1">
              <a:lumMod val="75000"/>
              <a:alpha val="8784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algn="ctr"/>
            <a:endParaRPr sz="1350"/>
          </a:p>
        </p:txBody>
      </p:sp>
      <p:sp>
        <p:nvSpPr>
          <p:cNvPr id="13" name="Rectangle 12"/>
          <p:cNvSpPr/>
          <p:nvPr/>
        </p:nvSpPr>
        <p:spPr bwMode="black">
          <a:xfrm>
            <a:off x="501560" y="736219"/>
            <a:ext cx="495300" cy="609600"/>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a:p>
        </p:txBody>
      </p:sp>
      <p:cxnSp>
        <p:nvCxnSpPr>
          <p:cNvPr id="14" name="Straight Connector 13"/>
          <p:cNvCxnSpPr/>
          <p:nvPr/>
        </p:nvCxnSpPr>
        <p:spPr bwMode="white">
          <a:xfrm>
            <a:off x="501560" y="736219"/>
            <a:ext cx="49530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white">
          <a:xfrm>
            <a:off x="501560" y="1345819"/>
            <a:ext cx="49530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Pi"/>
          <p:cNvSpPr>
            <a:spLocks/>
          </p:cNvSpPr>
          <p:nvPr/>
        </p:nvSpPr>
        <p:spPr bwMode="white">
          <a:xfrm>
            <a:off x="614488" y="898103"/>
            <a:ext cx="273090" cy="294097"/>
          </a:xfrm>
          <a:custGeom>
            <a:avLst/>
            <a:gdLst>
              <a:gd name="T0" fmla="*/ 411 w 426"/>
              <a:gd name="T1" fmla="*/ 0 h 372"/>
              <a:gd name="T2" fmla="*/ 90 w 426"/>
              <a:gd name="T3" fmla="*/ 0 h 372"/>
              <a:gd name="T4" fmla="*/ 3 w 426"/>
              <a:gd name="T5" fmla="*/ 64 h 372"/>
              <a:gd name="T6" fmla="*/ 12 w 426"/>
              <a:gd name="T7" fmla="*/ 83 h 372"/>
              <a:gd name="T8" fmla="*/ 17 w 426"/>
              <a:gd name="T9" fmla="*/ 83 h 372"/>
              <a:gd name="T10" fmla="*/ 31 w 426"/>
              <a:gd name="T11" fmla="*/ 73 h 372"/>
              <a:gd name="T12" fmla="*/ 90 w 426"/>
              <a:gd name="T13" fmla="*/ 30 h 372"/>
              <a:gd name="T14" fmla="*/ 131 w 426"/>
              <a:gd name="T15" fmla="*/ 30 h 372"/>
              <a:gd name="T16" fmla="*/ 61 w 426"/>
              <a:gd name="T17" fmla="*/ 334 h 372"/>
              <a:gd name="T18" fmla="*/ 61 w 426"/>
              <a:gd name="T19" fmla="*/ 355 h 372"/>
              <a:gd name="T20" fmla="*/ 72 w 426"/>
              <a:gd name="T21" fmla="*/ 359 h 372"/>
              <a:gd name="T22" fmla="*/ 83 w 426"/>
              <a:gd name="T23" fmla="*/ 355 h 372"/>
              <a:gd name="T24" fmla="*/ 161 w 426"/>
              <a:gd name="T25" fmla="*/ 30 h 372"/>
              <a:gd name="T26" fmla="*/ 272 w 426"/>
              <a:gd name="T27" fmla="*/ 30 h 372"/>
              <a:gd name="T28" fmla="*/ 253 w 426"/>
              <a:gd name="T29" fmla="*/ 270 h 372"/>
              <a:gd name="T30" fmla="*/ 277 w 426"/>
              <a:gd name="T31" fmla="*/ 355 h 372"/>
              <a:gd name="T32" fmla="*/ 322 w 426"/>
              <a:gd name="T33" fmla="*/ 372 h 372"/>
              <a:gd name="T34" fmla="*/ 335 w 426"/>
              <a:gd name="T35" fmla="*/ 371 h 372"/>
              <a:gd name="T36" fmla="*/ 417 w 426"/>
              <a:gd name="T37" fmla="*/ 280 h 372"/>
              <a:gd name="T38" fmla="*/ 406 w 426"/>
              <a:gd name="T39" fmla="*/ 262 h 372"/>
              <a:gd name="T40" fmla="*/ 388 w 426"/>
              <a:gd name="T41" fmla="*/ 273 h 372"/>
              <a:gd name="T42" fmla="*/ 331 w 426"/>
              <a:gd name="T43" fmla="*/ 341 h 372"/>
              <a:gd name="T44" fmla="*/ 298 w 426"/>
              <a:gd name="T45" fmla="*/ 333 h 372"/>
              <a:gd name="T46" fmla="*/ 283 w 426"/>
              <a:gd name="T47" fmla="*/ 272 h 372"/>
              <a:gd name="T48" fmla="*/ 302 w 426"/>
              <a:gd name="T49" fmla="*/ 30 h 372"/>
              <a:gd name="T50" fmla="*/ 411 w 426"/>
              <a:gd name="T51" fmla="*/ 30 h 372"/>
              <a:gd name="T52" fmla="*/ 426 w 426"/>
              <a:gd name="T53" fmla="*/ 15 h 372"/>
              <a:gd name="T54" fmla="*/ 411 w 426"/>
              <a:gd name="T55"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6" h="372">
                <a:moveTo>
                  <a:pt x="411" y="0"/>
                </a:moveTo>
                <a:cubicBezTo>
                  <a:pt x="90" y="0"/>
                  <a:pt x="90" y="0"/>
                  <a:pt x="90" y="0"/>
                </a:cubicBezTo>
                <a:cubicBezTo>
                  <a:pt x="25" y="0"/>
                  <a:pt x="4" y="61"/>
                  <a:pt x="3" y="64"/>
                </a:cubicBezTo>
                <a:cubicBezTo>
                  <a:pt x="0" y="71"/>
                  <a:pt x="4" y="80"/>
                  <a:pt x="12" y="83"/>
                </a:cubicBezTo>
                <a:cubicBezTo>
                  <a:pt x="14" y="83"/>
                  <a:pt x="15" y="83"/>
                  <a:pt x="17" y="83"/>
                </a:cubicBezTo>
                <a:cubicBezTo>
                  <a:pt x="23" y="83"/>
                  <a:pt x="29" y="80"/>
                  <a:pt x="31" y="73"/>
                </a:cubicBezTo>
                <a:cubicBezTo>
                  <a:pt x="31" y="73"/>
                  <a:pt x="46" y="30"/>
                  <a:pt x="90" y="30"/>
                </a:cubicBezTo>
                <a:cubicBezTo>
                  <a:pt x="131" y="30"/>
                  <a:pt x="131" y="30"/>
                  <a:pt x="131" y="30"/>
                </a:cubicBezTo>
                <a:cubicBezTo>
                  <a:pt x="129" y="83"/>
                  <a:pt x="118" y="274"/>
                  <a:pt x="61" y="334"/>
                </a:cubicBezTo>
                <a:cubicBezTo>
                  <a:pt x="55" y="340"/>
                  <a:pt x="55" y="350"/>
                  <a:pt x="61" y="355"/>
                </a:cubicBezTo>
                <a:cubicBezTo>
                  <a:pt x="64" y="358"/>
                  <a:pt x="68" y="359"/>
                  <a:pt x="72" y="359"/>
                </a:cubicBezTo>
                <a:cubicBezTo>
                  <a:pt x="76" y="359"/>
                  <a:pt x="80" y="358"/>
                  <a:pt x="83" y="355"/>
                </a:cubicBezTo>
                <a:cubicBezTo>
                  <a:pt x="148" y="286"/>
                  <a:pt x="159" y="84"/>
                  <a:pt x="161" y="30"/>
                </a:cubicBezTo>
                <a:cubicBezTo>
                  <a:pt x="272" y="30"/>
                  <a:pt x="272" y="30"/>
                  <a:pt x="272" y="30"/>
                </a:cubicBezTo>
                <a:cubicBezTo>
                  <a:pt x="253" y="270"/>
                  <a:pt x="253" y="270"/>
                  <a:pt x="253" y="270"/>
                </a:cubicBezTo>
                <a:cubicBezTo>
                  <a:pt x="253" y="272"/>
                  <a:pt x="248" y="327"/>
                  <a:pt x="277" y="355"/>
                </a:cubicBezTo>
                <a:cubicBezTo>
                  <a:pt x="289" y="366"/>
                  <a:pt x="304" y="372"/>
                  <a:pt x="322" y="372"/>
                </a:cubicBezTo>
                <a:cubicBezTo>
                  <a:pt x="326" y="372"/>
                  <a:pt x="330" y="372"/>
                  <a:pt x="335" y="371"/>
                </a:cubicBezTo>
                <a:cubicBezTo>
                  <a:pt x="398" y="362"/>
                  <a:pt x="416" y="283"/>
                  <a:pt x="417" y="280"/>
                </a:cubicBezTo>
                <a:cubicBezTo>
                  <a:pt x="419" y="271"/>
                  <a:pt x="414" y="264"/>
                  <a:pt x="406" y="262"/>
                </a:cubicBezTo>
                <a:cubicBezTo>
                  <a:pt x="398" y="260"/>
                  <a:pt x="390" y="265"/>
                  <a:pt x="388" y="273"/>
                </a:cubicBezTo>
                <a:cubicBezTo>
                  <a:pt x="388" y="274"/>
                  <a:pt x="373" y="335"/>
                  <a:pt x="331" y="341"/>
                </a:cubicBezTo>
                <a:cubicBezTo>
                  <a:pt x="316" y="343"/>
                  <a:pt x="306" y="341"/>
                  <a:pt x="298" y="333"/>
                </a:cubicBezTo>
                <a:cubicBezTo>
                  <a:pt x="282" y="318"/>
                  <a:pt x="282" y="284"/>
                  <a:pt x="283" y="272"/>
                </a:cubicBezTo>
                <a:cubicBezTo>
                  <a:pt x="302" y="30"/>
                  <a:pt x="302" y="30"/>
                  <a:pt x="302" y="30"/>
                </a:cubicBezTo>
                <a:cubicBezTo>
                  <a:pt x="411" y="30"/>
                  <a:pt x="411" y="30"/>
                  <a:pt x="411" y="30"/>
                </a:cubicBezTo>
                <a:cubicBezTo>
                  <a:pt x="419" y="30"/>
                  <a:pt x="426" y="24"/>
                  <a:pt x="426" y="15"/>
                </a:cubicBezTo>
                <a:cubicBezTo>
                  <a:pt x="426" y="7"/>
                  <a:pt x="419" y="0"/>
                  <a:pt x="411" y="0"/>
                </a:cubicBezTo>
                <a:close/>
              </a:path>
            </a:pathLst>
          </a:custGeom>
          <a:solidFill>
            <a:schemeClr val="bg1"/>
          </a:solidFill>
          <a:ln>
            <a:noFill/>
          </a:ln>
        </p:spPr>
        <p:txBody>
          <a:bodyPr vert="horz" wrap="square" lIns="68598" tIns="34299" rIns="68598" bIns="34299" numCol="1" anchor="t" anchorCtr="0" compatLnSpc="1">
            <a:prstTxWarp prst="textNoShape">
              <a:avLst/>
            </a:prstTxWarp>
          </a:bodyPr>
          <a:lstStyle/>
          <a:p>
            <a:endParaRPr sz="1350"/>
          </a:p>
        </p:txBody>
      </p:sp>
      <p:cxnSp>
        <p:nvCxnSpPr>
          <p:cNvPr id="16" name="Straight Connector 15"/>
          <p:cNvCxnSpPr/>
          <p:nvPr/>
        </p:nvCxnSpPr>
        <p:spPr bwMode="white">
          <a:xfrm>
            <a:off x="501560"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1295005" y="177802"/>
            <a:ext cx="7950596" cy="1239837"/>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295005" y="1600200"/>
            <a:ext cx="7950596" cy="45720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4210050" y="6356353"/>
            <a:ext cx="990600" cy="365125"/>
          </a:xfrm>
          <a:prstGeom prst="rect">
            <a:avLst/>
          </a:prstGeom>
        </p:spPr>
        <p:txBody>
          <a:bodyPr vert="horz" lIns="91440" tIns="45720" rIns="91440" bIns="45720" rtlCol="0" anchor="ctr"/>
          <a:lstStyle>
            <a:lvl1pPr algn="l">
              <a:defRPr sz="900" cap="all" baseline="0">
                <a:solidFill>
                  <a:schemeClr val="tx1"/>
                </a:solidFill>
              </a:defRPr>
            </a:lvl1pPr>
          </a:lstStyle>
          <a:p>
            <a:fld id="{C2C6F8EA-316C-41DE-B9A4-EDCC3A85ED9A}" type="datetimeFigureOut">
              <a:rPr lang="en-US" smtClean="0"/>
              <a:pPr/>
              <a:t>3/3/2022</a:t>
            </a:fld>
            <a:endParaRPr lang="en-US" dirty="0"/>
          </a:p>
        </p:txBody>
      </p:sp>
      <p:sp>
        <p:nvSpPr>
          <p:cNvPr id="5" name="Footer Placeholder 4"/>
          <p:cNvSpPr>
            <a:spLocks noGrp="1"/>
          </p:cNvSpPr>
          <p:nvPr>
            <p:ph type="ftr" sz="quarter" idx="3"/>
          </p:nvPr>
        </p:nvSpPr>
        <p:spPr>
          <a:xfrm>
            <a:off x="5360593" y="6356353"/>
            <a:ext cx="3229769" cy="365125"/>
          </a:xfrm>
          <a:prstGeom prst="rect">
            <a:avLst/>
          </a:prstGeom>
        </p:spPr>
        <p:txBody>
          <a:bodyPr vert="horz" lIns="91440" tIns="45720" rIns="91440" bIns="45720" rtlCol="0" anchor="ctr"/>
          <a:lstStyle>
            <a:lvl1pPr algn="ctr">
              <a:defRPr sz="900" cap="all" baseline="0">
                <a:solidFill>
                  <a:schemeClr val="tx1"/>
                </a:solidFill>
              </a:defRPr>
            </a:lvl1pPr>
          </a:lstStyle>
          <a:p>
            <a:r>
              <a:rPr lang="en-US"/>
              <a:t>Add a footer</a:t>
            </a:r>
            <a:endParaRPr lang="en-US" dirty="0"/>
          </a:p>
        </p:txBody>
      </p:sp>
      <p:sp>
        <p:nvSpPr>
          <p:cNvPr id="6" name="Slide Number Placeholder 5"/>
          <p:cNvSpPr>
            <a:spLocks noGrp="1"/>
          </p:cNvSpPr>
          <p:nvPr>
            <p:ph type="sldNum" sz="quarter" idx="4"/>
          </p:nvPr>
        </p:nvSpPr>
        <p:spPr>
          <a:xfrm>
            <a:off x="8750301" y="6356353"/>
            <a:ext cx="495300" cy="365125"/>
          </a:xfrm>
          <a:prstGeom prst="rect">
            <a:avLst/>
          </a:prstGeom>
        </p:spPr>
        <p:txBody>
          <a:bodyPr vert="horz" lIns="91440" tIns="45720" rIns="91440" bIns="45720" rtlCol="0" anchor="ctr"/>
          <a:lstStyle>
            <a:lvl1pPr algn="r">
              <a:defRPr sz="900" cap="all" baseline="0">
                <a:solidFill>
                  <a:schemeClr val="tx1"/>
                </a:solidFill>
              </a:defRPr>
            </a:lvl1pPr>
          </a:lstStyle>
          <a:p>
            <a:fld id="{7DC1BBB0-96F0-4077-A278-0F3FB5C104D3}" type="slidenum">
              <a:rPr lang="en-US" smtClean="0"/>
              <a:pPr/>
              <a:t>‹#›</a:t>
            </a:fld>
            <a:endParaRPr lang="en-US"/>
          </a:p>
        </p:txBody>
      </p:sp>
    </p:spTree>
    <p:extLst>
      <p:ext uri="{BB962C8B-B14F-4D97-AF65-F5344CB8AC3E}">
        <p14:creationId xmlns:p14="http://schemas.microsoft.com/office/powerpoint/2010/main" val="3727740263"/>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685983" rtl="0" eaLnBrk="1" latinLnBrk="0" hangingPunct="1">
        <a:lnSpc>
          <a:spcPct val="90000"/>
        </a:lnSpc>
        <a:spcBef>
          <a:spcPct val="0"/>
        </a:spcBef>
        <a:buNone/>
        <a:defRPr sz="2701" kern="1200">
          <a:solidFill>
            <a:schemeClr val="tx1">
              <a:lumMod val="75000"/>
            </a:schemeClr>
          </a:solidFill>
          <a:latin typeface="+mj-lt"/>
          <a:ea typeface="+mj-ea"/>
          <a:cs typeface="+mj-cs"/>
        </a:defRPr>
      </a:lvl1pPr>
    </p:titleStyle>
    <p:bodyStyle>
      <a:lvl1pPr marL="185215" indent="-185215" algn="l" defTabSz="685983" rtl="0" eaLnBrk="1" latinLnBrk="0" hangingPunct="1">
        <a:lnSpc>
          <a:spcPct val="90000"/>
        </a:lnSpc>
        <a:spcBef>
          <a:spcPts val="1050"/>
        </a:spcBef>
        <a:buFont typeface="Euphemia" pitchFamily="34" charset="0"/>
        <a:buChar char="›"/>
        <a:defRPr sz="2101" kern="1200">
          <a:solidFill>
            <a:schemeClr val="tx1"/>
          </a:solidFill>
          <a:latin typeface="+mn-lt"/>
          <a:ea typeface="+mn-ea"/>
          <a:cs typeface="+mn-cs"/>
        </a:defRPr>
      </a:lvl1pPr>
      <a:lvl2pPr marL="459609" indent="-185215" algn="l" defTabSz="685983" rtl="0" eaLnBrk="1" latinLnBrk="0" hangingPunct="1">
        <a:lnSpc>
          <a:spcPct val="90000"/>
        </a:lnSpc>
        <a:spcBef>
          <a:spcPts val="450"/>
        </a:spcBef>
        <a:buFont typeface="Euphemia" pitchFamily="34" charset="0"/>
        <a:buChar char="–"/>
        <a:defRPr sz="1800" kern="1200">
          <a:solidFill>
            <a:schemeClr val="tx1"/>
          </a:solidFill>
          <a:latin typeface="+mn-lt"/>
          <a:ea typeface="+mn-ea"/>
          <a:cs typeface="+mn-cs"/>
        </a:defRPr>
      </a:lvl2pPr>
      <a:lvl3pPr marL="734002" indent="-185215" algn="l" defTabSz="685983" rtl="0" eaLnBrk="1" latinLnBrk="0" hangingPunct="1">
        <a:lnSpc>
          <a:spcPct val="90000"/>
        </a:lnSpc>
        <a:spcBef>
          <a:spcPts val="450"/>
        </a:spcBef>
        <a:buFont typeface="Euphemia" pitchFamily="34" charset="0"/>
        <a:buChar char="›"/>
        <a:defRPr sz="1500" kern="1200">
          <a:solidFill>
            <a:schemeClr val="tx1"/>
          </a:solidFill>
          <a:latin typeface="+mn-lt"/>
          <a:ea typeface="+mn-ea"/>
          <a:cs typeface="+mn-cs"/>
        </a:defRPr>
      </a:lvl3pPr>
      <a:lvl4pPr marL="1008395" indent="-185215" algn="l" defTabSz="685983" rtl="0" eaLnBrk="1" latinLnBrk="0" hangingPunct="1">
        <a:lnSpc>
          <a:spcPct val="90000"/>
        </a:lnSpc>
        <a:spcBef>
          <a:spcPts val="450"/>
        </a:spcBef>
        <a:buFont typeface="Arial" pitchFamily="34" charset="0"/>
        <a:buChar char="–"/>
        <a:defRPr sz="1350" kern="1200">
          <a:solidFill>
            <a:schemeClr val="tx1"/>
          </a:solidFill>
          <a:latin typeface="+mn-lt"/>
          <a:ea typeface="+mn-ea"/>
          <a:cs typeface="+mn-cs"/>
        </a:defRPr>
      </a:lvl4pPr>
      <a:lvl5pPr marL="1282788" indent="-185215" algn="l" defTabSz="685983" rtl="0" eaLnBrk="1" latinLnBrk="0" hangingPunct="1">
        <a:lnSpc>
          <a:spcPct val="90000"/>
        </a:lnSpc>
        <a:spcBef>
          <a:spcPts val="450"/>
        </a:spcBef>
        <a:buFont typeface="Euphemia" pitchFamily="34" charset="0"/>
        <a:buChar char="›"/>
        <a:defRPr sz="1350" kern="1200">
          <a:solidFill>
            <a:schemeClr val="tx1"/>
          </a:solidFill>
          <a:latin typeface="+mn-lt"/>
          <a:ea typeface="+mn-ea"/>
          <a:cs typeface="+mn-cs"/>
        </a:defRPr>
      </a:lvl5pPr>
      <a:lvl6pPr marL="1557181" indent="-185215" algn="l" defTabSz="685983" rtl="0" eaLnBrk="1" latinLnBrk="0" hangingPunct="1">
        <a:lnSpc>
          <a:spcPct val="90000"/>
        </a:lnSpc>
        <a:spcBef>
          <a:spcPts val="450"/>
        </a:spcBef>
        <a:buFont typeface="Euphemia" pitchFamily="34" charset="0"/>
        <a:buChar char="–"/>
        <a:defRPr sz="1350" kern="1200">
          <a:solidFill>
            <a:schemeClr val="tx1"/>
          </a:solidFill>
          <a:latin typeface="+mn-lt"/>
          <a:ea typeface="+mn-ea"/>
          <a:cs typeface="+mn-cs"/>
        </a:defRPr>
      </a:lvl6pPr>
      <a:lvl7pPr marL="1831574" indent="-185215" algn="l" defTabSz="685983" rtl="0" eaLnBrk="1" latinLnBrk="0" hangingPunct="1">
        <a:lnSpc>
          <a:spcPct val="90000"/>
        </a:lnSpc>
        <a:spcBef>
          <a:spcPts val="450"/>
        </a:spcBef>
        <a:buFont typeface="Euphemia" pitchFamily="34" charset="0"/>
        <a:buChar char="›"/>
        <a:defRPr sz="1350" kern="1200">
          <a:solidFill>
            <a:schemeClr val="tx1"/>
          </a:solidFill>
          <a:latin typeface="+mn-lt"/>
          <a:ea typeface="+mn-ea"/>
          <a:cs typeface="+mn-cs"/>
        </a:defRPr>
      </a:lvl7pPr>
      <a:lvl8pPr marL="2105967" indent="-185215" algn="l" defTabSz="685983" rtl="0" eaLnBrk="1" latinLnBrk="0" hangingPunct="1">
        <a:lnSpc>
          <a:spcPct val="90000"/>
        </a:lnSpc>
        <a:spcBef>
          <a:spcPts val="450"/>
        </a:spcBef>
        <a:buFont typeface="Euphemia" pitchFamily="34" charset="0"/>
        <a:buChar char="–"/>
        <a:defRPr sz="1350" kern="1200" baseline="0">
          <a:solidFill>
            <a:schemeClr val="tx1"/>
          </a:solidFill>
          <a:latin typeface="+mn-lt"/>
          <a:ea typeface="+mn-ea"/>
          <a:cs typeface="+mn-cs"/>
        </a:defRPr>
      </a:lvl8pPr>
      <a:lvl9pPr marL="2380361" indent="-185215" algn="l" defTabSz="685983" rtl="0" eaLnBrk="1" latinLnBrk="0" hangingPunct="1">
        <a:lnSpc>
          <a:spcPct val="90000"/>
        </a:lnSpc>
        <a:spcBef>
          <a:spcPts val="450"/>
        </a:spcBef>
        <a:buFont typeface="Euphemia" pitchFamily="34" charset="0"/>
        <a:buChar char="›"/>
        <a:defRPr sz="1350" kern="1200" baseline="0">
          <a:solidFill>
            <a:schemeClr val="tx1"/>
          </a:solidFill>
          <a:latin typeface="+mn-lt"/>
          <a:ea typeface="+mn-ea"/>
          <a:cs typeface="+mn-cs"/>
        </a:defRPr>
      </a:lvl9pPr>
    </p:bodyStyle>
    <p:otherStyle>
      <a:defPPr>
        <a:defRPr/>
      </a:defPPr>
      <a:lvl1pPr marL="0" algn="l" defTabSz="685983" rtl="0" eaLnBrk="1" latinLnBrk="0" hangingPunct="1">
        <a:defRPr sz="1350" kern="1200">
          <a:solidFill>
            <a:schemeClr val="tx1"/>
          </a:solidFill>
          <a:latin typeface="+mn-lt"/>
          <a:ea typeface="+mn-ea"/>
          <a:cs typeface="+mn-cs"/>
        </a:defRPr>
      </a:lvl1pPr>
      <a:lvl2pPr marL="342991" algn="l" defTabSz="685983" rtl="0" eaLnBrk="1" latinLnBrk="0" hangingPunct="1">
        <a:defRPr sz="1350" kern="1200">
          <a:solidFill>
            <a:schemeClr val="tx1"/>
          </a:solidFill>
          <a:latin typeface="+mn-lt"/>
          <a:ea typeface="+mn-ea"/>
          <a:cs typeface="+mn-cs"/>
        </a:defRPr>
      </a:lvl2pPr>
      <a:lvl3pPr marL="685983" algn="l" defTabSz="685983" rtl="0" eaLnBrk="1" latinLnBrk="0" hangingPunct="1">
        <a:defRPr sz="1350" kern="1200">
          <a:solidFill>
            <a:schemeClr val="tx1"/>
          </a:solidFill>
          <a:latin typeface="+mn-lt"/>
          <a:ea typeface="+mn-ea"/>
          <a:cs typeface="+mn-cs"/>
        </a:defRPr>
      </a:lvl3pPr>
      <a:lvl4pPr marL="1028974" algn="l" defTabSz="685983" rtl="0" eaLnBrk="1" latinLnBrk="0" hangingPunct="1">
        <a:defRPr sz="1350" kern="1200">
          <a:solidFill>
            <a:schemeClr val="tx1"/>
          </a:solidFill>
          <a:latin typeface="+mn-lt"/>
          <a:ea typeface="+mn-ea"/>
          <a:cs typeface="+mn-cs"/>
        </a:defRPr>
      </a:lvl4pPr>
      <a:lvl5pPr marL="1371966" algn="l" defTabSz="685983" rtl="0" eaLnBrk="1" latinLnBrk="0" hangingPunct="1">
        <a:defRPr sz="1350" kern="1200">
          <a:solidFill>
            <a:schemeClr val="tx1"/>
          </a:solidFill>
          <a:latin typeface="+mn-lt"/>
          <a:ea typeface="+mn-ea"/>
          <a:cs typeface="+mn-cs"/>
        </a:defRPr>
      </a:lvl5pPr>
      <a:lvl6pPr marL="1714957" algn="l" defTabSz="685983" rtl="0" eaLnBrk="1" latinLnBrk="0" hangingPunct="1">
        <a:defRPr sz="1350" kern="1200">
          <a:solidFill>
            <a:schemeClr val="tx1"/>
          </a:solidFill>
          <a:latin typeface="+mn-lt"/>
          <a:ea typeface="+mn-ea"/>
          <a:cs typeface="+mn-cs"/>
        </a:defRPr>
      </a:lvl6pPr>
      <a:lvl7pPr marL="2057949" algn="l" defTabSz="685983" rtl="0" eaLnBrk="1" latinLnBrk="0" hangingPunct="1">
        <a:defRPr sz="1350" kern="1200">
          <a:solidFill>
            <a:schemeClr val="tx1"/>
          </a:solidFill>
          <a:latin typeface="+mn-lt"/>
          <a:ea typeface="+mn-ea"/>
          <a:cs typeface="+mn-cs"/>
        </a:defRPr>
      </a:lvl7pPr>
      <a:lvl8pPr marL="2400940" algn="l" defTabSz="685983" rtl="0" eaLnBrk="1" latinLnBrk="0" hangingPunct="1">
        <a:defRPr sz="1350" kern="1200">
          <a:solidFill>
            <a:schemeClr val="tx1"/>
          </a:solidFill>
          <a:latin typeface="+mn-lt"/>
          <a:ea typeface="+mn-ea"/>
          <a:cs typeface="+mn-cs"/>
        </a:defRPr>
      </a:lvl8pPr>
      <a:lvl9pPr marL="2743932" algn="l" defTabSz="685983"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39">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4243661-D40A-4BF9-9A8E-B371664A9C55}"/>
              </a:ext>
            </a:extLst>
          </p:cNvPr>
          <p:cNvSpPr>
            <a:spLocks noGrp="1"/>
          </p:cNvSpPr>
          <p:nvPr>
            <p:ph type="title"/>
          </p:nvPr>
        </p:nvSpPr>
        <p:spPr>
          <a:xfrm>
            <a:off x="681038" y="365126"/>
            <a:ext cx="8543925"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E5243EE-14F7-470C-A193-09F9FAC85C27}"/>
              </a:ext>
            </a:extLst>
          </p:cNvPr>
          <p:cNvSpPr>
            <a:spLocks noGrp="1"/>
          </p:cNvSpPr>
          <p:nvPr>
            <p:ph type="body" idx="1"/>
          </p:nvPr>
        </p:nvSpPr>
        <p:spPr>
          <a:xfrm>
            <a:off x="681038" y="1825625"/>
            <a:ext cx="8543925"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38849EB-5489-486E-841F-C26F2A0F4506}"/>
              </a:ext>
            </a:extLst>
          </p:cNvPr>
          <p:cNvSpPr>
            <a:spLocks noGrp="1"/>
          </p:cNvSpPr>
          <p:nvPr>
            <p:ph type="dt" sz="half" idx="2"/>
          </p:nvPr>
        </p:nvSpPr>
        <p:spPr>
          <a:xfrm>
            <a:off x="681038" y="6356351"/>
            <a:ext cx="2228850" cy="365125"/>
          </a:xfrm>
          <a:prstGeom prst="rect">
            <a:avLst/>
          </a:prstGeom>
        </p:spPr>
        <p:txBody>
          <a:bodyPr vert="horz" lIns="91440" tIns="45720" rIns="91440" bIns="45720" rtlCol="0" anchor="ctr"/>
          <a:lstStyle>
            <a:lvl1pPr algn="l">
              <a:defRPr sz="975">
                <a:solidFill>
                  <a:schemeClr val="tx1">
                    <a:tint val="75000"/>
                  </a:schemeClr>
                </a:solidFill>
              </a:defRPr>
            </a:lvl1pPr>
          </a:lstStyle>
          <a:p>
            <a:fld id="{20692184-1213-40A5-A7AC-95222ED990AB}" type="datetimeFigureOut">
              <a:rPr lang="en-IN" smtClean="0"/>
              <a:t>03-03-2022</a:t>
            </a:fld>
            <a:endParaRPr lang="en-IN"/>
          </a:p>
        </p:txBody>
      </p:sp>
      <p:sp>
        <p:nvSpPr>
          <p:cNvPr id="5" name="Footer Placeholder 4">
            <a:extLst>
              <a:ext uri="{FF2B5EF4-FFF2-40B4-BE49-F238E27FC236}">
                <a16:creationId xmlns:a16="http://schemas.microsoft.com/office/drawing/2014/main" id="{EC4A6628-37BA-4700-8D09-3B5304DA8CCF}"/>
              </a:ext>
            </a:extLst>
          </p:cNvPr>
          <p:cNvSpPr>
            <a:spLocks noGrp="1"/>
          </p:cNvSpPr>
          <p:nvPr>
            <p:ph type="ftr" sz="quarter" idx="3"/>
          </p:nvPr>
        </p:nvSpPr>
        <p:spPr>
          <a:xfrm>
            <a:off x="3281363" y="6356351"/>
            <a:ext cx="3343275" cy="365125"/>
          </a:xfrm>
          <a:prstGeom prst="rect">
            <a:avLst/>
          </a:prstGeom>
        </p:spPr>
        <p:txBody>
          <a:bodyPr vert="horz" lIns="91440" tIns="45720" rIns="91440" bIns="45720" rtlCol="0" anchor="ctr"/>
          <a:lstStyle>
            <a:lvl1pPr algn="ctr">
              <a:defRPr sz="975">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CC768F3-1DD5-4D87-A1D1-AEB6338E4C4C}"/>
              </a:ext>
            </a:extLst>
          </p:cNvPr>
          <p:cNvSpPr>
            <a:spLocks noGrp="1"/>
          </p:cNvSpPr>
          <p:nvPr>
            <p:ph type="sldNum" sz="quarter" idx="4"/>
          </p:nvPr>
        </p:nvSpPr>
        <p:spPr>
          <a:xfrm>
            <a:off x="6996113" y="6356351"/>
            <a:ext cx="2228850" cy="365125"/>
          </a:xfrm>
          <a:prstGeom prst="rect">
            <a:avLst/>
          </a:prstGeom>
        </p:spPr>
        <p:txBody>
          <a:bodyPr vert="horz" lIns="91440" tIns="45720" rIns="91440" bIns="45720" rtlCol="0" anchor="ctr"/>
          <a:lstStyle>
            <a:lvl1pPr algn="r">
              <a:defRPr sz="975">
                <a:solidFill>
                  <a:schemeClr val="tx1">
                    <a:tint val="75000"/>
                  </a:schemeClr>
                </a:solidFill>
              </a:defRPr>
            </a:lvl1pPr>
          </a:lstStyle>
          <a:p>
            <a:fld id="{1174E4B4-54A9-4BE0-9A50-D82684D26EA6}" type="slidenum">
              <a:rPr lang="en-IN" smtClean="0"/>
              <a:t>‹#›</a:t>
            </a:fld>
            <a:endParaRPr lang="en-IN"/>
          </a:p>
        </p:txBody>
      </p:sp>
    </p:spTree>
    <p:extLst>
      <p:ext uri="{BB962C8B-B14F-4D97-AF65-F5344CB8AC3E}">
        <p14:creationId xmlns:p14="http://schemas.microsoft.com/office/powerpoint/2010/main" val="3461746010"/>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l" defTabSz="742950" rtl="0" eaLnBrk="1" latinLnBrk="0" hangingPunct="1">
        <a:lnSpc>
          <a:spcPct val="90000"/>
        </a:lnSpc>
        <a:spcBef>
          <a:spcPct val="0"/>
        </a:spcBef>
        <a:buNone/>
        <a:defRPr sz="3575" kern="1200">
          <a:solidFill>
            <a:schemeClr val="tx1"/>
          </a:solidFill>
          <a:latin typeface="+mj-lt"/>
          <a:ea typeface="+mj-ea"/>
          <a:cs typeface="+mj-cs"/>
        </a:defRPr>
      </a:lvl1pPr>
    </p:titleStyle>
    <p:bodyStyle>
      <a:lvl1pPr marL="185738" indent="-185738" algn="l" defTabSz="742950" rtl="0" eaLnBrk="1" latinLnBrk="0" hangingPunct="1">
        <a:lnSpc>
          <a:spcPct val="90000"/>
        </a:lnSpc>
        <a:spcBef>
          <a:spcPts val="813"/>
        </a:spcBef>
        <a:buFont typeface="Arial" panose="020B0604020202020204" pitchFamily="34" charset="0"/>
        <a:buChar char="•"/>
        <a:defRPr sz="2275" kern="1200">
          <a:solidFill>
            <a:schemeClr val="tx1"/>
          </a:solidFill>
          <a:latin typeface="+mn-lt"/>
          <a:ea typeface="+mn-ea"/>
          <a:cs typeface="+mn-cs"/>
        </a:defRPr>
      </a:lvl1pPr>
      <a:lvl2pPr marL="557213" indent="-185738" algn="l" defTabSz="742950" rtl="0" eaLnBrk="1" latinLnBrk="0" hangingPunct="1">
        <a:lnSpc>
          <a:spcPct val="90000"/>
        </a:lnSpc>
        <a:spcBef>
          <a:spcPts val="406"/>
        </a:spcBef>
        <a:buFont typeface="Arial" panose="020B0604020202020204" pitchFamily="34" charset="0"/>
        <a:buChar char="•"/>
        <a:defRPr sz="1950" kern="1200">
          <a:solidFill>
            <a:schemeClr val="tx1"/>
          </a:solidFill>
          <a:latin typeface="+mn-lt"/>
          <a:ea typeface="+mn-ea"/>
          <a:cs typeface="+mn-cs"/>
        </a:defRPr>
      </a:lvl2pPr>
      <a:lvl3pPr marL="928688" indent="-185738" algn="l" defTabSz="742950" rtl="0" eaLnBrk="1" latinLnBrk="0" hangingPunct="1">
        <a:lnSpc>
          <a:spcPct val="90000"/>
        </a:lnSpc>
        <a:spcBef>
          <a:spcPts val="406"/>
        </a:spcBef>
        <a:buFont typeface="Arial" panose="020B0604020202020204" pitchFamily="34" charset="0"/>
        <a:buChar char="•"/>
        <a:defRPr sz="1625" kern="1200">
          <a:solidFill>
            <a:schemeClr val="tx1"/>
          </a:solidFill>
          <a:latin typeface="+mn-lt"/>
          <a:ea typeface="+mn-ea"/>
          <a:cs typeface="+mn-cs"/>
        </a:defRPr>
      </a:lvl3pPr>
      <a:lvl4pPr marL="1300163"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4pPr>
      <a:lvl5pPr marL="1671638"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5pPr>
      <a:lvl6pPr marL="2043113"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6pPr>
      <a:lvl7pPr marL="2414588"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7pPr>
      <a:lvl8pPr marL="2786063"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8pPr>
      <a:lvl9pPr marL="3157538"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9pPr>
    </p:bodyStyle>
    <p:otherStyle>
      <a:defPPr>
        <a:defRPr lang="en-US"/>
      </a:defPPr>
      <a:lvl1pPr marL="0" algn="l" defTabSz="742950" rtl="0" eaLnBrk="1" latinLnBrk="0" hangingPunct="1">
        <a:defRPr sz="1463" kern="1200">
          <a:solidFill>
            <a:schemeClr val="tx1"/>
          </a:solidFill>
          <a:latin typeface="+mn-lt"/>
          <a:ea typeface="+mn-ea"/>
          <a:cs typeface="+mn-cs"/>
        </a:defRPr>
      </a:lvl1pPr>
      <a:lvl2pPr marL="371475" algn="l" defTabSz="742950" rtl="0" eaLnBrk="1" latinLnBrk="0" hangingPunct="1">
        <a:defRPr sz="1463" kern="1200">
          <a:solidFill>
            <a:schemeClr val="tx1"/>
          </a:solidFill>
          <a:latin typeface="+mn-lt"/>
          <a:ea typeface="+mn-ea"/>
          <a:cs typeface="+mn-cs"/>
        </a:defRPr>
      </a:lvl2pPr>
      <a:lvl3pPr marL="742950" algn="l" defTabSz="742950" rtl="0" eaLnBrk="1" latinLnBrk="0" hangingPunct="1">
        <a:defRPr sz="1463" kern="1200">
          <a:solidFill>
            <a:schemeClr val="tx1"/>
          </a:solidFill>
          <a:latin typeface="+mn-lt"/>
          <a:ea typeface="+mn-ea"/>
          <a:cs typeface="+mn-cs"/>
        </a:defRPr>
      </a:lvl3pPr>
      <a:lvl4pPr marL="1114425" algn="l" defTabSz="742950" rtl="0" eaLnBrk="1" latinLnBrk="0" hangingPunct="1">
        <a:defRPr sz="1463" kern="1200">
          <a:solidFill>
            <a:schemeClr val="tx1"/>
          </a:solidFill>
          <a:latin typeface="+mn-lt"/>
          <a:ea typeface="+mn-ea"/>
          <a:cs typeface="+mn-cs"/>
        </a:defRPr>
      </a:lvl4pPr>
      <a:lvl5pPr marL="1485900" algn="l" defTabSz="742950" rtl="0" eaLnBrk="1" latinLnBrk="0" hangingPunct="1">
        <a:defRPr sz="1463" kern="1200">
          <a:solidFill>
            <a:schemeClr val="tx1"/>
          </a:solidFill>
          <a:latin typeface="+mn-lt"/>
          <a:ea typeface="+mn-ea"/>
          <a:cs typeface="+mn-cs"/>
        </a:defRPr>
      </a:lvl5pPr>
      <a:lvl6pPr marL="1857375" algn="l" defTabSz="742950" rtl="0" eaLnBrk="1" latinLnBrk="0" hangingPunct="1">
        <a:defRPr sz="1463" kern="1200">
          <a:solidFill>
            <a:schemeClr val="tx1"/>
          </a:solidFill>
          <a:latin typeface="+mn-lt"/>
          <a:ea typeface="+mn-ea"/>
          <a:cs typeface="+mn-cs"/>
        </a:defRPr>
      </a:lvl6pPr>
      <a:lvl7pPr marL="2228850" algn="l" defTabSz="742950" rtl="0" eaLnBrk="1" latinLnBrk="0" hangingPunct="1">
        <a:defRPr sz="1463" kern="1200">
          <a:solidFill>
            <a:schemeClr val="tx1"/>
          </a:solidFill>
          <a:latin typeface="+mn-lt"/>
          <a:ea typeface="+mn-ea"/>
          <a:cs typeface="+mn-cs"/>
        </a:defRPr>
      </a:lvl7pPr>
      <a:lvl8pPr marL="2600325" algn="l" defTabSz="742950" rtl="0" eaLnBrk="1" latinLnBrk="0" hangingPunct="1">
        <a:defRPr sz="1463" kern="1200">
          <a:solidFill>
            <a:schemeClr val="tx1"/>
          </a:solidFill>
          <a:latin typeface="+mn-lt"/>
          <a:ea typeface="+mn-ea"/>
          <a:cs typeface="+mn-cs"/>
        </a:defRPr>
      </a:lvl8pPr>
      <a:lvl9pPr marL="2971800" algn="l" defTabSz="742950" rtl="0" eaLnBrk="1" latinLnBrk="0" hangingPunct="1">
        <a:defRPr sz="1463"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Oval 21"/>
          <p:cNvSpPr/>
          <p:nvPr/>
        </p:nvSpPr>
        <p:spPr>
          <a:xfrm>
            <a:off x="6824385" y="1676400"/>
            <a:ext cx="305435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6163985" y="-457200"/>
            <a:ext cx="1733550" cy="1600200"/>
          </a:xfrm>
          <a:prstGeom prst="ellipse">
            <a:avLst/>
          </a:prstGeom>
          <a:gradFill flip="none" rotWithShape="1">
            <a:gsLst>
              <a:gs pos="0">
                <a:schemeClr val="bg2">
                  <a:lumMod val="60000"/>
                  <a:lumOff val="40000"/>
                  <a:alpha val="14000"/>
                </a:schemeClr>
              </a:gs>
              <a:gs pos="73000">
                <a:schemeClr val="bg2">
                  <a:lumMod val="60000"/>
                  <a:lumOff val="40000"/>
                  <a:alpha val="0"/>
                </a:schemeClr>
              </a:gs>
              <a:gs pos="36000">
                <a:schemeClr val="bg2">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6824385" y="6096000"/>
            <a:ext cx="1073150" cy="990600"/>
          </a:xfrm>
          <a:prstGeom prst="ellipse">
            <a:avLst/>
          </a:prstGeom>
          <a:gradFill flip="none" rotWithShape="1">
            <a:gsLst>
              <a:gs pos="0">
                <a:schemeClr val="bg2">
                  <a:lumMod val="60000"/>
                  <a:lumOff val="40000"/>
                  <a:alpha val="9000"/>
                </a:schemeClr>
              </a:gs>
              <a:gs pos="66000">
                <a:schemeClr val="bg2">
                  <a:lumMod val="60000"/>
                  <a:lumOff val="40000"/>
                  <a:alpha val="0"/>
                </a:schemeClr>
              </a:gs>
              <a:gs pos="36000">
                <a:schemeClr val="bg2">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66820" y="2667000"/>
            <a:ext cx="4540250" cy="4191000"/>
          </a:xfrm>
          <a:prstGeom prst="ellipse">
            <a:avLst/>
          </a:prstGeom>
          <a:gradFill flip="none" rotWithShape="1">
            <a:gsLst>
              <a:gs pos="0">
                <a:schemeClr val="bg2">
                  <a:lumMod val="60000"/>
                  <a:lumOff val="40000"/>
                  <a:alpha val="11000"/>
                </a:schemeClr>
              </a:gs>
              <a:gs pos="75000">
                <a:schemeClr val="bg2">
                  <a:lumMod val="60000"/>
                  <a:lumOff val="40000"/>
                  <a:alpha val="0"/>
                </a:schemeClr>
              </a:gs>
              <a:gs pos="36000">
                <a:schemeClr val="bg2">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909770" y="2895600"/>
            <a:ext cx="2559050" cy="2362200"/>
          </a:xfrm>
          <a:prstGeom prst="ellipse">
            <a:avLst/>
          </a:prstGeom>
          <a:gradFill flip="none" rotWithShape="1">
            <a:gsLst>
              <a:gs pos="0">
                <a:schemeClr val="bg2">
                  <a:lumMod val="60000"/>
                  <a:lumOff val="40000"/>
                  <a:alpha val="8000"/>
                </a:schemeClr>
              </a:gs>
              <a:gs pos="72000">
                <a:schemeClr val="bg2">
                  <a:lumMod val="60000"/>
                  <a:lumOff val="40000"/>
                  <a:alpha val="0"/>
                </a:schemeClr>
              </a:gs>
              <a:gs pos="36000">
                <a:schemeClr val="bg2">
                  <a:lumMod val="60000"/>
                  <a:lumOff val="4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8391114" y="0"/>
            <a:ext cx="74295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525103" y="452718"/>
            <a:ext cx="7643328"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896675" y="2052925"/>
            <a:ext cx="7270959"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8160847" y="1819244"/>
            <a:ext cx="990599" cy="247714"/>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C2C6F8EA-316C-41DE-B9A4-EDCC3A85ED9A}" type="datetimeFigureOut">
              <a:rPr lang="en-US" smtClean="0"/>
              <a:pPr/>
              <a:t>3/3/2022</a:t>
            </a:fld>
            <a:endParaRPr lang="en-US" dirty="0"/>
          </a:p>
        </p:txBody>
      </p:sp>
      <p:sp>
        <p:nvSpPr>
          <p:cNvPr id="5" name="Footer Placeholder 4"/>
          <p:cNvSpPr>
            <a:spLocks noGrp="1"/>
          </p:cNvSpPr>
          <p:nvPr>
            <p:ph type="ftr" sz="quarter" idx="3"/>
          </p:nvPr>
        </p:nvSpPr>
        <p:spPr>
          <a:xfrm rot="5400000">
            <a:off x="6913605" y="3253844"/>
            <a:ext cx="3859795" cy="247715"/>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r>
              <a:rPr lang="en-US"/>
              <a:t>Add a footer</a:t>
            </a:r>
            <a:endParaRPr lang="en-US" dirty="0"/>
          </a:p>
        </p:txBody>
      </p:sp>
      <p:sp>
        <p:nvSpPr>
          <p:cNvPr id="6" name="Slide Number Placeholder 5"/>
          <p:cNvSpPr>
            <a:spLocks noGrp="1"/>
          </p:cNvSpPr>
          <p:nvPr>
            <p:ph type="sldNum" sz="quarter" idx="4"/>
          </p:nvPr>
        </p:nvSpPr>
        <p:spPr bwMode="gray">
          <a:xfrm>
            <a:off x="8413634" y="295737"/>
            <a:ext cx="681214" cy="767687"/>
          </a:xfrm>
          <a:prstGeom prst="rect">
            <a:avLst/>
          </a:prstGeom>
        </p:spPr>
        <p:txBody>
          <a:bodyPr vert="horz" lIns="91440" tIns="45720" rIns="91440" bIns="45720" rtlCol="0" anchor="b"/>
          <a:lstStyle>
            <a:lvl1pPr algn="ctr">
              <a:defRPr sz="2801" b="0" i="0">
                <a:solidFill>
                  <a:schemeClr val="tx1">
                    <a:tint val="75000"/>
                  </a:schemeClr>
                </a:solidFill>
              </a:defRPr>
            </a:lvl1pPr>
          </a:lstStyle>
          <a:p>
            <a:fld id="{7DC1BBB0-96F0-4077-A278-0F3FB5C104D3}" type="slidenum">
              <a:rPr lang="en-US" smtClean="0"/>
              <a:pPr/>
              <a:t>‹#›</a:t>
            </a:fld>
            <a:endParaRPr lang="en-US"/>
          </a:p>
        </p:txBody>
      </p:sp>
    </p:spTree>
    <p:extLst>
      <p:ext uri="{BB962C8B-B14F-4D97-AF65-F5344CB8AC3E}">
        <p14:creationId xmlns:p14="http://schemas.microsoft.com/office/powerpoint/2010/main" val="2410809663"/>
      </p:ext>
    </p:extLst>
  </p:cSld>
  <p:clrMap bg1="dk1" tx1="lt1" bg2="dk2" tx2="lt2" accent1="accent1" accent2="accent2" accent3="accent3" accent4="accent4" accent5="accent5" accent6="accent6" hlink="hlink" folHlink="folHlink"/>
  <p:sldLayoutIdLst>
    <p:sldLayoutId id="2147483811" r:id="rId1"/>
    <p:sldLayoutId id="2147483812" r:id="rId2"/>
    <p:sldLayoutId id="2147483813" r:id="rId3"/>
    <p:sldLayoutId id="2147483814" r:id="rId4"/>
    <p:sldLayoutId id="2147483815" r:id="rId5"/>
    <p:sldLayoutId id="2147483816" r:id="rId6"/>
    <p:sldLayoutId id="2147483817" r:id="rId7"/>
    <p:sldLayoutId id="2147483818" r:id="rId8"/>
    <p:sldLayoutId id="2147483819" r:id="rId9"/>
    <p:sldLayoutId id="2147483820" r:id="rId10"/>
    <p:sldLayoutId id="2147483821" r:id="rId11"/>
    <p:sldLayoutId id="2147483822" r:id="rId12"/>
    <p:sldLayoutId id="2147483823" r:id="rId13"/>
    <p:sldLayoutId id="2147483824" r:id="rId14"/>
    <p:sldLayoutId id="2147483825" r:id="rId15"/>
    <p:sldLayoutId id="2147483826" r:id="rId16"/>
    <p:sldLayoutId id="2147483827" r:id="rId17"/>
  </p:sldLayoutIdLst>
  <p:txStyles>
    <p:titleStyle>
      <a:lvl1pPr algn="l" defTabSz="457207"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6" indent="-342906" algn="l" defTabSz="457207"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62" indent="-285755" algn="l" defTabSz="457207"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20"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2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3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14642"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49"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5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6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7" rtl="0" eaLnBrk="1" latinLnBrk="0" hangingPunct="1">
        <a:defRPr sz="1800" kern="1200">
          <a:solidFill>
            <a:schemeClr val="tx1"/>
          </a:solidFill>
          <a:latin typeface="+mn-lt"/>
          <a:ea typeface="+mn-ea"/>
          <a:cs typeface="+mn-cs"/>
        </a:defRPr>
      </a:lvl1pPr>
      <a:lvl2pPr marL="457207" algn="l" defTabSz="457207" rtl="0" eaLnBrk="1" latinLnBrk="0" hangingPunct="1">
        <a:defRPr sz="1800" kern="1200">
          <a:solidFill>
            <a:schemeClr val="tx1"/>
          </a:solidFill>
          <a:latin typeface="+mn-lt"/>
          <a:ea typeface="+mn-ea"/>
          <a:cs typeface="+mn-cs"/>
        </a:defRPr>
      </a:lvl2pPr>
      <a:lvl3pPr marL="914415" algn="l" defTabSz="457207" rtl="0" eaLnBrk="1" latinLnBrk="0" hangingPunct="1">
        <a:defRPr sz="1800" kern="1200">
          <a:solidFill>
            <a:schemeClr val="tx1"/>
          </a:solidFill>
          <a:latin typeface="+mn-lt"/>
          <a:ea typeface="+mn-ea"/>
          <a:cs typeface="+mn-cs"/>
        </a:defRPr>
      </a:lvl3pPr>
      <a:lvl4pPr marL="1371622" algn="l" defTabSz="457207" rtl="0" eaLnBrk="1" latinLnBrk="0" hangingPunct="1">
        <a:defRPr sz="1800" kern="1200">
          <a:solidFill>
            <a:schemeClr val="tx1"/>
          </a:solidFill>
          <a:latin typeface="+mn-lt"/>
          <a:ea typeface="+mn-ea"/>
          <a:cs typeface="+mn-cs"/>
        </a:defRPr>
      </a:lvl4pPr>
      <a:lvl5pPr marL="1828831" algn="l" defTabSz="457207" rtl="0" eaLnBrk="1" latinLnBrk="0" hangingPunct="1">
        <a:defRPr sz="1800" kern="1200">
          <a:solidFill>
            <a:schemeClr val="tx1"/>
          </a:solidFill>
          <a:latin typeface="+mn-lt"/>
          <a:ea typeface="+mn-ea"/>
          <a:cs typeface="+mn-cs"/>
        </a:defRPr>
      </a:lvl5pPr>
      <a:lvl6pPr marL="2286038" algn="l" defTabSz="457207" rtl="0" eaLnBrk="1" latinLnBrk="0" hangingPunct="1">
        <a:defRPr sz="1800" kern="1200">
          <a:solidFill>
            <a:schemeClr val="tx1"/>
          </a:solidFill>
          <a:latin typeface="+mn-lt"/>
          <a:ea typeface="+mn-ea"/>
          <a:cs typeface="+mn-cs"/>
        </a:defRPr>
      </a:lvl6pPr>
      <a:lvl7pPr marL="2743246" algn="l" defTabSz="457207" rtl="0" eaLnBrk="1" latinLnBrk="0" hangingPunct="1">
        <a:defRPr sz="1800" kern="1200">
          <a:solidFill>
            <a:schemeClr val="tx1"/>
          </a:solidFill>
          <a:latin typeface="+mn-lt"/>
          <a:ea typeface="+mn-ea"/>
          <a:cs typeface="+mn-cs"/>
        </a:defRPr>
      </a:lvl7pPr>
      <a:lvl8pPr marL="3200453" algn="l" defTabSz="457207" rtl="0" eaLnBrk="1" latinLnBrk="0" hangingPunct="1">
        <a:defRPr sz="1800" kern="1200">
          <a:solidFill>
            <a:schemeClr val="tx1"/>
          </a:solidFill>
          <a:latin typeface="+mn-lt"/>
          <a:ea typeface="+mn-ea"/>
          <a:cs typeface="+mn-cs"/>
        </a:defRPr>
      </a:lvl8pPr>
      <a:lvl9pPr marL="3657661" algn="l" defTabSz="45720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88504" y="764704"/>
            <a:ext cx="9595066" cy="648072"/>
          </a:xfrm>
        </p:spPr>
        <p:txBody>
          <a:bodyPr>
            <a:normAutofit/>
          </a:bodyPr>
          <a:lstStyle/>
          <a:p>
            <a:r>
              <a:rPr lang="en-IN" sz="3600" b="1" dirty="0">
                <a:solidFill>
                  <a:schemeClr val="tx2">
                    <a:lumMod val="40000"/>
                    <a:lumOff val="60000"/>
                  </a:schemeClr>
                </a:solidFill>
                <a:highlight>
                  <a:srgbClr val="000000"/>
                </a:highlight>
                <a:latin typeface="Times New Roman" pitchFamily="18" charset="0"/>
                <a:cs typeface="Times New Roman" pitchFamily="18" charset="0"/>
              </a:rPr>
              <a:t>AUTOMATIC DOCUMENT CLASSIFIER</a:t>
            </a:r>
          </a:p>
        </p:txBody>
      </p:sp>
      <p:sp>
        <p:nvSpPr>
          <p:cNvPr id="3" name="Subtitle 2"/>
          <p:cNvSpPr>
            <a:spLocks noGrp="1"/>
          </p:cNvSpPr>
          <p:nvPr>
            <p:ph type="subTitle" idx="1"/>
          </p:nvPr>
        </p:nvSpPr>
        <p:spPr>
          <a:xfrm>
            <a:off x="2000672" y="3861048"/>
            <a:ext cx="6934201" cy="2376264"/>
          </a:xfrm>
        </p:spPr>
        <p:txBody>
          <a:bodyPr/>
          <a:lstStyle/>
          <a:p>
            <a:pPr algn="r"/>
            <a:r>
              <a:rPr lang="en-IN" sz="2800" b="1" i="1" dirty="0">
                <a:solidFill>
                  <a:schemeClr val="tx2">
                    <a:lumMod val="40000"/>
                    <a:lumOff val="60000"/>
                  </a:schemeClr>
                </a:solidFill>
                <a:highlight>
                  <a:srgbClr val="000000"/>
                </a:highlight>
                <a:latin typeface="Times New Roman" pitchFamily="18" charset="0"/>
                <a:cs typeface="Times New Roman" pitchFamily="18" charset="0"/>
              </a:rPr>
              <a:t>NABEEL E P</a:t>
            </a:r>
          </a:p>
          <a:p>
            <a:pPr algn="r"/>
            <a:r>
              <a:rPr lang="en-IN" sz="2800" b="1" i="1" dirty="0">
                <a:solidFill>
                  <a:schemeClr val="tx2">
                    <a:lumMod val="40000"/>
                    <a:lumOff val="60000"/>
                  </a:schemeClr>
                </a:solidFill>
                <a:highlight>
                  <a:srgbClr val="000000"/>
                </a:highlight>
                <a:latin typeface="Times New Roman" pitchFamily="18" charset="0"/>
                <a:cs typeface="Times New Roman" pitchFamily="18" charset="0"/>
              </a:rPr>
              <a:t>35</a:t>
            </a:r>
          </a:p>
          <a:p>
            <a:pPr algn="r"/>
            <a:r>
              <a:rPr lang="en-IN" sz="2400" b="1" i="1" dirty="0">
                <a:solidFill>
                  <a:schemeClr val="tx2">
                    <a:lumMod val="40000"/>
                    <a:lumOff val="60000"/>
                  </a:schemeClr>
                </a:solidFill>
                <a:highlight>
                  <a:srgbClr val="000000"/>
                </a:highlight>
                <a:latin typeface="Times New Roman" pitchFamily="18" charset="0"/>
                <a:cs typeface="Times New Roman" pitchFamily="18" charset="0"/>
              </a:rPr>
              <a:t>PRODUCT OWNER-Mr. MUHAMMED JABIR</a:t>
            </a:r>
          </a:p>
        </p:txBody>
      </p:sp>
    </p:spTree>
    <p:extLst>
      <p:ext uri="{BB962C8B-B14F-4D97-AF65-F5344CB8AC3E}">
        <p14:creationId xmlns:p14="http://schemas.microsoft.com/office/powerpoint/2010/main" val="10171876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9B0AB-E5E9-460B-B234-DDFC0506FE43}"/>
              </a:ext>
            </a:extLst>
          </p:cNvPr>
          <p:cNvSpPr>
            <a:spLocks noGrp="1"/>
          </p:cNvSpPr>
          <p:nvPr>
            <p:ph type="title"/>
          </p:nvPr>
        </p:nvSpPr>
        <p:spPr/>
        <p:txBody>
          <a:bodyPr/>
          <a:lstStyle/>
          <a:p>
            <a:r>
              <a:rPr lang="en-US" dirty="0"/>
              <a:t> </a:t>
            </a:r>
          </a:p>
        </p:txBody>
      </p:sp>
      <p:pic>
        <p:nvPicPr>
          <p:cNvPr id="5" name="Content Placeholder 4">
            <a:extLst>
              <a:ext uri="{FF2B5EF4-FFF2-40B4-BE49-F238E27FC236}">
                <a16:creationId xmlns:a16="http://schemas.microsoft.com/office/drawing/2014/main" id="{42D9A9FD-EB92-4657-9E76-C7EF32B519D9}"/>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31098" y="897638"/>
            <a:ext cx="9243804" cy="2319874"/>
          </a:xfrm>
        </p:spPr>
      </p:pic>
      <p:pic>
        <p:nvPicPr>
          <p:cNvPr id="7" name="Picture 6">
            <a:extLst>
              <a:ext uri="{FF2B5EF4-FFF2-40B4-BE49-F238E27FC236}">
                <a16:creationId xmlns:a16="http://schemas.microsoft.com/office/drawing/2014/main" id="{55239D6B-08AA-47B8-A6FB-A070D08509A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5321" y="4008610"/>
            <a:ext cx="4752528" cy="1975078"/>
          </a:xfrm>
          <a:prstGeom prst="rect">
            <a:avLst/>
          </a:prstGeom>
        </p:spPr>
      </p:pic>
      <p:sp>
        <p:nvSpPr>
          <p:cNvPr id="8" name="TextBox 7">
            <a:extLst>
              <a:ext uri="{FF2B5EF4-FFF2-40B4-BE49-F238E27FC236}">
                <a16:creationId xmlns:a16="http://schemas.microsoft.com/office/drawing/2014/main" id="{C84D9559-CEDD-4BAD-972B-7CC805E98527}"/>
              </a:ext>
            </a:extLst>
          </p:cNvPr>
          <p:cNvSpPr txBox="1"/>
          <p:nvPr/>
        </p:nvSpPr>
        <p:spPr>
          <a:xfrm>
            <a:off x="632520" y="3284984"/>
            <a:ext cx="1656184" cy="523220"/>
          </a:xfrm>
          <a:prstGeom prst="rect">
            <a:avLst/>
          </a:prstGeom>
          <a:noFill/>
        </p:spPr>
        <p:txBody>
          <a:bodyPr wrap="square" rtlCol="0">
            <a:spAutoFit/>
          </a:bodyPr>
          <a:lstStyle/>
          <a:p>
            <a:r>
              <a:rPr lang="en-US" sz="2800" u="sng" dirty="0"/>
              <a:t>Category</a:t>
            </a:r>
          </a:p>
        </p:txBody>
      </p:sp>
      <p:sp>
        <p:nvSpPr>
          <p:cNvPr id="9" name="TextBox 8">
            <a:extLst>
              <a:ext uri="{FF2B5EF4-FFF2-40B4-BE49-F238E27FC236}">
                <a16:creationId xmlns:a16="http://schemas.microsoft.com/office/drawing/2014/main" id="{B18DF82B-0169-4284-964C-B2DE42EBB32F}"/>
              </a:ext>
            </a:extLst>
          </p:cNvPr>
          <p:cNvSpPr txBox="1"/>
          <p:nvPr/>
        </p:nvSpPr>
        <p:spPr>
          <a:xfrm>
            <a:off x="495321" y="548680"/>
            <a:ext cx="1793383" cy="369332"/>
          </a:xfrm>
          <a:prstGeom prst="rect">
            <a:avLst/>
          </a:prstGeom>
          <a:noFill/>
        </p:spPr>
        <p:txBody>
          <a:bodyPr wrap="square" rtlCol="0">
            <a:spAutoFit/>
          </a:bodyPr>
          <a:lstStyle/>
          <a:p>
            <a:endParaRPr lang="en-US"/>
          </a:p>
        </p:txBody>
      </p:sp>
      <p:sp>
        <p:nvSpPr>
          <p:cNvPr id="3" name="TextBox 2">
            <a:extLst>
              <a:ext uri="{FF2B5EF4-FFF2-40B4-BE49-F238E27FC236}">
                <a16:creationId xmlns:a16="http://schemas.microsoft.com/office/drawing/2014/main" id="{6184046E-CC52-421F-BF6D-F1B45E53EA32}"/>
              </a:ext>
            </a:extLst>
          </p:cNvPr>
          <p:cNvSpPr txBox="1"/>
          <p:nvPr/>
        </p:nvSpPr>
        <p:spPr>
          <a:xfrm>
            <a:off x="632520" y="548680"/>
            <a:ext cx="2736304" cy="461665"/>
          </a:xfrm>
          <a:prstGeom prst="rect">
            <a:avLst/>
          </a:prstGeom>
          <a:noFill/>
        </p:spPr>
        <p:txBody>
          <a:bodyPr wrap="square" rtlCol="0">
            <a:spAutoFit/>
          </a:bodyPr>
          <a:lstStyle/>
          <a:p>
            <a:r>
              <a:rPr lang="en-US" sz="2400" b="1" u="sng" dirty="0"/>
              <a:t>Massages</a:t>
            </a:r>
          </a:p>
        </p:txBody>
      </p:sp>
    </p:spTree>
    <p:extLst>
      <p:ext uri="{BB962C8B-B14F-4D97-AF65-F5344CB8AC3E}">
        <p14:creationId xmlns:p14="http://schemas.microsoft.com/office/powerpoint/2010/main" val="36645783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CE1A03-D9FC-4EDD-BF7F-A325DA233659}"/>
              </a:ext>
            </a:extLst>
          </p:cNvPr>
          <p:cNvSpPr>
            <a:spLocks noGrp="1"/>
          </p:cNvSpPr>
          <p:nvPr>
            <p:ph type="title"/>
          </p:nvPr>
        </p:nvSpPr>
        <p:spPr>
          <a:xfrm flipH="1">
            <a:off x="9410722" y="274638"/>
            <a:ext cx="150790" cy="202034"/>
          </a:xfrm>
        </p:spPr>
        <p:txBody>
          <a:bodyPr>
            <a:normAutofit fontScale="90000"/>
          </a:bodyPr>
          <a:lstStyle/>
          <a:p>
            <a:r>
              <a:rPr lang="en-US" dirty="0"/>
              <a:t> </a:t>
            </a:r>
          </a:p>
        </p:txBody>
      </p:sp>
      <p:pic>
        <p:nvPicPr>
          <p:cNvPr id="5" name="Content Placeholder 4">
            <a:extLst>
              <a:ext uri="{FF2B5EF4-FFF2-40B4-BE49-F238E27FC236}">
                <a16:creationId xmlns:a16="http://schemas.microsoft.com/office/drawing/2014/main" id="{D542DF58-F046-495F-9102-4C8771F5C963}"/>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93261" y="1082553"/>
            <a:ext cx="9319478" cy="2088232"/>
          </a:xfrm>
        </p:spPr>
      </p:pic>
      <p:sp>
        <p:nvSpPr>
          <p:cNvPr id="6" name="TextBox 5">
            <a:extLst>
              <a:ext uri="{FF2B5EF4-FFF2-40B4-BE49-F238E27FC236}">
                <a16:creationId xmlns:a16="http://schemas.microsoft.com/office/drawing/2014/main" id="{9A1D207D-7EB2-4301-A2B6-BEDD66E3A732}"/>
              </a:ext>
            </a:extLst>
          </p:cNvPr>
          <p:cNvSpPr txBox="1"/>
          <p:nvPr/>
        </p:nvSpPr>
        <p:spPr>
          <a:xfrm>
            <a:off x="344488" y="470992"/>
            <a:ext cx="2592288" cy="461665"/>
          </a:xfrm>
          <a:prstGeom prst="rect">
            <a:avLst/>
          </a:prstGeom>
          <a:noFill/>
        </p:spPr>
        <p:txBody>
          <a:bodyPr wrap="square" rtlCol="0">
            <a:spAutoFit/>
          </a:bodyPr>
          <a:lstStyle/>
          <a:p>
            <a:r>
              <a:rPr lang="en-US" sz="2400" b="1" u="sng" dirty="0"/>
              <a:t>Documents</a:t>
            </a:r>
          </a:p>
        </p:txBody>
      </p:sp>
      <p:pic>
        <p:nvPicPr>
          <p:cNvPr id="8" name="Picture 7">
            <a:extLst>
              <a:ext uri="{FF2B5EF4-FFF2-40B4-BE49-F238E27FC236}">
                <a16:creationId xmlns:a16="http://schemas.microsoft.com/office/drawing/2014/main" id="{F1CC2C69-03CD-481C-A074-D41B52C9C56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1939" y="3429000"/>
            <a:ext cx="7036003" cy="3301510"/>
          </a:xfrm>
          <a:prstGeom prst="rect">
            <a:avLst/>
          </a:prstGeom>
        </p:spPr>
      </p:pic>
      <p:sp>
        <p:nvSpPr>
          <p:cNvPr id="9" name="TextBox 8">
            <a:extLst>
              <a:ext uri="{FF2B5EF4-FFF2-40B4-BE49-F238E27FC236}">
                <a16:creationId xmlns:a16="http://schemas.microsoft.com/office/drawing/2014/main" id="{B3439A8F-3544-4709-BB64-ED851B667E0A}"/>
              </a:ext>
            </a:extLst>
          </p:cNvPr>
          <p:cNvSpPr txBox="1"/>
          <p:nvPr/>
        </p:nvSpPr>
        <p:spPr>
          <a:xfrm>
            <a:off x="416496" y="3068960"/>
            <a:ext cx="2016224" cy="400110"/>
          </a:xfrm>
          <a:prstGeom prst="rect">
            <a:avLst/>
          </a:prstGeom>
          <a:noFill/>
        </p:spPr>
        <p:txBody>
          <a:bodyPr wrap="square" rtlCol="0">
            <a:spAutoFit/>
          </a:bodyPr>
          <a:lstStyle/>
          <a:p>
            <a:r>
              <a:rPr lang="en-US" sz="2000" b="1" u="sng" dirty="0"/>
              <a:t>User Details</a:t>
            </a:r>
          </a:p>
        </p:txBody>
      </p:sp>
    </p:spTree>
    <p:extLst>
      <p:ext uri="{BB962C8B-B14F-4D97-AF65-F5344CB8AC3E}">
        <p14:creationId xmlns:p14="http://schemas.microsoft.com/office/powerpoint/2010/main" val="1447029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21" y="0"/>
            <a:ext cx="8915401" cy="836712"/>
          </a:xfrm>
        </p:spPr>
        <p:txBody>
          <a:bodyPr>
            <a:normAutofit/>
          </a:bodyPr>
          <a:lstStyle/>
          <a:p>
            <a:r>
              <a:rPr lang="en-IN" sz="2800" b="1" dirty="0">
                <a:solidFill>
                  <a:srgbClr val="0070C0"/>
                </a:solidFill>
                <a:latin typeface="Times New Roman" pitchFamily="18" charset="0"/>
                <a:cs typeface="Times New Roman" pitchFamily="18" charset="0"/>
              </a:rPr>
              <a:t>DEVELOPING ENVIRONMENT</a:t>
            </a:r>
          </a:p>
        </p:txBody>
      </p:sp>
      <p:sp>
        <p:nvSpPr>
          <p:cNvPr id="3" name="Content Placeholder 2"/>
          <p:cNvSpPr>
            <a:spLocks noGrp="1"/>
          </p:cNvSpPr>
          <p:nvPr>
            <p:ph idx="1"/>
          </p:nvPr>
        </p:nvSpPr>
        <p:spPr>
          <a:xfrm>
            <a:off x="495321" y="692701"/>
            <a:ext cx="8915401" cy="5433481"/>
          </a:xfrm>
        </p:spPr>
        <p:txBody>
          <a:bodyPr>
            <a:normAutofit/>
          </a:bodyPr>
          <a:lstStyle/>
          <a:p>
            <a:r>
              <a:rPr lang="en-US" sz="2000" b="1" dirty="0">
                <a:latin typeface="Times New Roman" pitchFamily="18" charset="0"/>
                <a:cs typeface="Times New Roman" pitchFamily="18" charset="0"/>
              </a:rPr>
              <a:t>Hardware Requirements</a:t>
            </a:r>
            <a:endParaRPr lang="en-IN" sz="2000" b="1" dirty="0">
              <a:latin typeface="Times New Roman" pitchFamily="18" charset="0"/>
              <a:cs typeface="Times New Roman" pitchFamily="18" charset="0"/>
            </a:endParaRPr>
          </a:p>
          <a:p>
            <a:pPr lvl="1"/>
            <a:r>
              <a:rPr lang="en-US" sz="2000" b="1" dirty="0">
                <a:latin typeface="Times New Roman" pitchFamily="18" charset="0"/>
                <a:cs typeface="Times New Roman" pitchFamily="18" charset="0"/>
              </a:rPr>
              <a:t>Input Device		: Mouse, Keyboard</a:t>
            </a:r>
            <a:endParaRPr lang="en-IN" sz="2000" b="1" dirty="0">
              <a:latin typeface="Times New Roman" pitchFamily="18" charset="0"/>
              <a:cs typeface="Times New Roman" pitchFamily="18" charset="0"/>
            </a:endParaRPr>
          </a:p>
          <a:p>
            <a:pPr lvl="1"/>
            <a:r>
              <a:rPr lang="en-US" sz="2000" b="1" dirty="0">
                <a:latin typeface="Times New Roman" pitchFamily="18" charset="0"/>
                <a:cs typeface="Times New Roman" pitchFamily="18" charset="0"/>
              </a:rPr>
              <a:t>Output Device		: Monitor </a:t>
            </a:r>
            <a:endParaRPr lang="en-IN" sz="2000" b="1" dirty="0">
              <a:latin typeface="Times New Roman" pitchFamily="18" charset="0"/>
              <a:cs typeface="Times New Roman" pitchFamily="18" charset="0"/>
            </a:endParaRPr>
          </a:p>
          <a:p>
            <a:pPr lvl="1"/>
            <a:r>
              <a:rPr lang="en-US" sz="2000" b="1" dirty="0">
                <a:latin typeface="Times New Roman" pitchFamily="18" charset="0"/>
                <a:cs typeface="Times New Roman" pitchFamily="18" charset="0"/>
              </a:rPr>
              <a:t>Memory			: 4 Gb Ram(Minimum)</a:t>
            </a:r>
            <a:endParaRPr lang="en-IN" sz="2000" b="1" dirty="0">
              <a:latin typeface="Times New Roman" pitchFamily="18" charset="0"/>
              <a:cs typeface="Times New Roman" pitchFamily="18" charset="0"/>
            </a:endParaRPr>
          </a:p>
          <a:p>
            <a:pPr lvl="1"/>
            <a:r>
              <a:rPr lang="en-US" sz="2000" b="1" dirty="0">
                <a:latin typeface="Times New Roman" pitchFamily="18" charset="0"/>
                <a:cs typeface="Times New Roman" pitchFamily="18" charset="0"/>
              </a:rPr>
              <a:t>Processor			: Intel core i3 or above</a:t>
            </a:r>
            <a:endParaRPr lang="en-IN" sz="2000" b="1" dirty="0">
              <a:latin typeface="Times New Roman" pitchFamily="18" charset="0"/>
              <a:cs typeface="Times New Roman" pitchFamily="18" charset="0"/>
            </a:endParaRPr>
          </a:p>
          <a:p>
            <a:r>
              <a:rPr lang="en-US" sz="2000" b="1" dirty="0">
                <a:latin typeface="Times New Roman" pitchFamily="18" charset="0"/>
                <a:cs typeface="Times New Roman" pitchFamily="18" charset="0"/>
              </a:rPr>
              <a:t>Software Requirements</a:t>
            </a:r>
            <a:endParaRPr lang="en-IN" sz="2000" b="1" dirty="0">
              <a:latin typeface="Times New Roman" pitchFamily="18" charset="0"/>
              <a:cs typeface="Times New Roman" pitchFamily="18" charset="0"/>
            </a:endParaRPr>
          </a:p>
          <a:p>
            <a:pPr lvl="1"/>
            <a:r>
              <a:rPr lang="en-US" sz="2000" b="1" dirty="0">
                <a:latin typeface="Times New Roman" pitchFamily="18" charset="0"/>
                <a:cs typeface="Times New Roman" pitchFamily="18" charset="0"/>
              </a:rPr>
              <a:t>Operating System		: Windows 8 /10 for Better Performance</a:t>
            </a:r>
            <a:endParaRPr lang="en-IN" sz="2000" b="1" dirty="0">
              <a:latin typeface="Times New Roman" pitchFamily="18" charset="0"/>
              <a:cs typeface="Times New Roman" pitchFamily="18" charset="0"/>
            </a:endParaRPr>
          </a:p>
          <a:p>
            <a:pPr lvl="1"/>
            <a:r>
              <a:rPr lang="en-US" sz="2000" b="1" dirty="0">
                <a:latin typeface="Times New Roman" pitchFamily="18" charset="0"/>
                <a:cs typeface="Times New Roman" pitchFamily="18" charset="0"/>
              </a:rPr>
              <a:t>Front End			:  Python (Flask)</a:t>
            </a:r>
            <a:endParaRPr lang="en-IN" sz="2000" b="1" dirty="0">
              <a:latin typeface="Times New Roman" pitchFamily="18" charset="0"/>
              <a:cs typeface="Times New Roman" pitchFamily="18" charset="0"/>
            </a:endParaRPr>
          </a:p>
          <a:p>
            <a:pPr lvl="1"/>
            <a:r>
              <a:rPr lang="en-US" sz="2000" b="1" dirty="0">
                <a:latin typeface="Times New Roman" pitchFamily="18" charset="0"/>
                <a:cs typeface="Times New Roman" pitchFamily="18" charset="0"/>
              </a:rPr>
              <a:t>Back End			: </a:t>
            </a:r>
            <a:r>
              <a:rPr lang="en-US" sz="2000" b="1" dirty="0" err="1">
                <a:latin typeface="Times New Roman" pitchFamily="18" charset="0"/>
                <a:cs typeface="Times New Roman" pitchFamily="18" charset="0"/>
              </a:rPr>
              <a:t>MySql</a:t>
            </a:r>
            <a:endParaRPr lang="en-IN" sz="2000" b="1" dirty="0">
              <a:latin typeface="Times New Roman" pitchFamily="18" charset="0"/>
              <a:cs typeface="Times New Roman" pitchFamily="18" charset="0"/>
            </a:endParaRPr>
          </a:p>
          <a:p>
            <a:pPr lvl="1"/>
            <a:r>
              <a:rPr lang="en-US" sz="2000" b="1" dirty="0">
                <a:latin typeface="Times New Roman" pitchFamily="18" charset="0"/>
                <a:cs typeface="Times New Roman" pitchFamily="18" charset="0"/>
              </a:rPr>
              <a:t>Software Used		: </a:t>
            </a:r>
            <a:r>
              <a:rPr lang="en-US" sz="2000" b="1" dirty="0" err="1">
                <a:latin typeface="Times New Roman" pitchFamily="18" charset="0"/>
                <a:cs typeface="Times New Roman" pitchFamily="18" charset="0"/>
              </a:rPr>
              <a:t>Pycharm</a:t>
            </a:r>
            <a:endParaRPr lang="en-IN" sz="2000" b="1" dirty="0">
              <a:latin typeface="Times New Roman" pitchFamily="18" charset="0"/>
              <a:cs typeface="Times New Roman" pitchFamily="18" charset="0"/>
            </a:endParaRPr>
          </a:p>
          <a:p>
            <a:pPr lvl="1"/>
            <a:r>
              <a:rPr lang="en-US" sz="2000" b="1" dirty="0">
                <a:latin typeface="Times New Roman" pitchFamily="18" charset="0"/>
                <a:cs typeface="Times New Roman" pitchFamily="18" charset="0"/>
              </a:rPr>
              <a:t>Web Browser		:Internet Explorer/Google Chrome/Firefox(for web application)</a:t>
            </a:r>
            <a:endParaRPr lang="en-IN" sz="2000" b="1" dirty="0">
              <a:latin typeface="Times New Roman" pitchFamily="18" charset="0"/>
              <a:cs typeface="Times New Roman" pitchFamily="18" charset="0"/>
            </a:endParaRPr>
          </a:p>
          <a:p>
            <a:endParaRPr lang="en-IN" dirty="0"/>
          </a:p>
        </p:txBody>
      </p:sp>
    </p:spTree>
    <p:extLst>
      <p:ext uri="{BB962C8B-B14F-4D97-AF65-F5344CB8AC3E}">
        <p14:creationId xmlns:p14="http://schemas.microsoft.com/office/powerpoint/2010/main" val="54804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A70AFF-E51A-418B-AC39-3AA35CC33D0E}"/>
              </a:ext>
            </a:extLst>
          </p:cNvPr>
          <p:cNvSpPr>
            <a:spLocks noGrp="1"/>
          </p:cNvSpPr>
          <p:nvPr>
            <p:ph type="title"/>
          </p:nvPr>
        </p:nvSpPr>
        <p:spPr/>
        <p:txBody>
          <a:bodyPr/>
          <a:lstStyle/>
          <a:p>
            <a:r>
              <a:rPr lang="en-US" dirty="0"/>
              <a:t>Future Enhancement</a:t>
            </a:r>
          </a:p>
        </p:txBody>
      </p:sp>
      <p:sp>
        <p:nvSpPr>
          <p:cNvPr id="3" name="Content Placeholder 2">
            <a:extLst>
              <a:ext uri="{FF2B5EF4-FFF2-40B4-BE49-F238E27FC236}">
                <a16:creationId xmlns:a16="http://schemas.microsoft.com/office/drawing/2014/main" id="{1B6FA44F-2B64-4356-82D2-67B7EEB3DDBC}"/>
              </a:ext>
            </a:extLst>
          </p:cNvPr>
          <p:cNvSpPr>
            <a:spLocks noGrp="1"/>
          </p:cNvSpPr>
          <p:nvPr>
            <p:ph idx="1"/>
          </p:nvPr>
        </p:nvSpPr>
        <p:spPr/>
        <p:txBody>
          <a:bodyPr/>
          <a:lstStyle/>
          <a:p>
            <a:r>
              <a:rPr lang="en-US" dirty="0"/>
              <a:t>In future scan text from image and predict that image belongs in which category</a:t>
            </a:r>
          </a:p>
          <a:p>
            <a:r>
              <a:rPr lang="en-US" dirty="0"/>
              <a:t>Improved UI</a:t>
            </a:r>
          </a:p>
          <a:p>
            <a:r>
              <a:rPr lang="en-US" dirty="0"/>
              <a:t>In future there will be an app works in both android and </a:t>
            </a:r>
            <a:r>
              <a:rPr lang="en-US" dirty="0" err="1"/>
              <a:t>ios</a:t>
            </a:r>
            <a:endParaRPr lang="en-US" dirty="0"/>
          </a:p>
          <a:p>
            <a:r>
              <a:rPr lang="en-US" dirty="0"/>
              <a:t>Improved data set</a:t>
            </a:r>
          </a:p>
          <a:p>
            <a:r>
              <a:rPr lang="en-US" dirty="0"/>
              <a:t>In future it can classify most type of documents</a:t>
            </a:r>
          </a:p>
          <a:p>
            <a:endParaRPr lang="en-US" dirty="0"/>
          </a:p>
        </p:txBody>
      </p:sp>
    </p:spTree>
    <p:extLst>
      <p:ext uri="{BB962C8B-B14F-4D97-AF65-F5344CB8AC3E}">
        <p14:creationId xmlns:p14="http://schemas.microsoft.com/office/powerpoint/2010/main" val="37836846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A5E30F-B290-43DC-9491-350B54ECB260}"/>
              </a:ext>
            </a:extLst>
          </p:cNvPr>
          <p:cNvSpPr>
            <a:spLocks noGrp="1"/>
          </p:cNvSpPr>
          <p:nvPr>
            <p:ph type="title"/>
          </p:nvPr>
        </p:nvSpPr>
        <p:spPr>
          <a:xfrm>
            <a:off x="1009651" y="263770"/>
            <a:ext cx="7886700" cy="838818"/>
          </a:xfrm>
        </p:spPr>
        <p:txBody>
          <a:bodyPr>
            <a:normAutofit/>
          </a:bodyPr>
          <a:lstStyle/>
          <a:p>
            <a:pPr algn="ctr"/>
            <a:r>
              <a:rPr lang="en-IN" sz="2585" b="1" dirty="0">
                <a:solidFill>
                  <a:srgbClr val="0070C0"/>
                </a:solidFill>
                <a:latin typeface="Times New Roman" pitchFamily="18" charset="0"/>
                <a:cs typeface="Times New Roman" pitchFamily="18" charset="0"/>
              </a:rPr>
              <a:t>PROJECT PLAN</a:t>
            </a:r>
            <a:endParaRPr lang="en-IN" sz="2585" dirty="0"/>
          </a:p>
        </p:txBody>
      </p:sp>
      <p:graphicFrame>
        <p:nvGraphicFramePr>
          <p:cNvPr id="4" name="Table 4">
            <a:extLst>
              <a:ext uri="{FF2B5EF4-FFF2-40B4-BE49-F238E27FC236}">
                <a16:creationId xmlns:a16="http://schemas.microsoft.com/office/drawing/2014/main" id="{CDCF506E-9C98-4255-A394-E721FB2E2E43}"/>
              </a:ext>
            </a:extLst>
          </p:cNvPr>
          <p:cNvGraphicFramePr>
            <a:graphicFrameLocks noGrp="1"/>
          </p:cNvGraphicFramePr>
          <p:nvPr>
            <p:ph idx="1"/>
            <p:extLst>
              <p:ext uri="{D42A27DB-BD31-4B8C-83A1-F6EECF244321}">
                <p14:modId xmlns:p14="http://schemas.microsoft.com/office/powerpoint/2010/main" val="1536850984"/>
              </p:ext>
            </p:extLst>
          </p:nvPr>
        </p:nvGraphicFramePr>
        <p:xfrm>
          <a:off x="566051" y="1235527"/>
          <a:ext cx="8840370" cy="5184577"/>
        </p:xfrm>
        <a:graphic>
          <a:graphicData uri="http://schemas.openxmlformats.org/drawingml/2006/table">
            <a:tbl>
              <a:tblPr firstRow="1" bandRow="1">
                <a:tableStyleId>{5C22544A-7EE6-4342-B048-85BDC9FD1C3A}</a:tableStyleId>
              </a:tblPr>
              <a:tblGrid>
                <a:gridCol w="1473395">
                  <a:extLst>
                    <a:ext uri="{9D8B030D-6E8A-4147-A177-3AD203B41FA5}">
                      <a16:colId xmlns:a16="http://schemas.microsoft.com/office/drawing/2014/main" val="1070236902"/>
                    </a:ext>
                  </a:extLst>
                </a:gridCol>
                <a:gridCol w="1473395">
                  <a:extLst>
                    <a:ext uri="{9D8B030D-6E8A-4147-A177-3AD203B41FA5}">
                      <a16:colId xmlns:a16="http://schemas.microsoft.com/office/drawing/2014/main" val="136916411"/>
                    </a:ext>
                  </a:extLst>
                </a:gridCol>
                <a:gridCol w="1473395">
                  <a:extLst>
                    <a:ext uri="{9D8B030D-6E8A-4147-A177-3AD203B41FA5}">
                      <a16:colId xmlns:a16="http://schemas.microsoft.com/office/drawing/2014/main" val="3610999518"/>
                    </a:ext>
                  </a:extLst>
                </a:gridCol>
                <a:gridCol w="1473395">
                  <a:extLst>
                    <a:ext uri="{9D8B030D-6E8A-4147-A177-3AD203B41FA5}">
                      <a16:colId xmlns:a16="http://schemas.microsoft.com/office/drawing/2014/main" val="3403931027"/>
                    </a:ext>
                  </a:extLst>
                </a:gridCol>
                <a:gridCol w="1473395">
                  <a:extLst>
                    <a:ext uri="{9D8B030D-6E8A-4147-A177-3AD203B41FA5}">
                      <a16:colId xmlns:a16="http://schemas.microsoft.com/office/drawing/2014/main" val="1569813241"/>
                    </a:ext>
                  </a:extLst>
                </a:gridCol>
                <a:gridCol w="1473395">
                  <a:extLst>
                    <a:ext uri="{9D8B030D-6E8A-4147-A177-3AD203B41FA5}">
                      <a16:colId xmlns:a16="http://schemas.microsoft.com/office/drawing/2014/main" val="3362418608"/>
                    </a:ext>
                  </a:extLst>
                </a:gridCol>
              </a:tblGrid>
              <a:tr h="485051">
                <a:tc>
                  <a:txBody>
                    <a:bodyPr/>
                    <a:lstStyle/>
                    <a:p>
                      <a:pPr marL="0" marR="0" algn="ctr">
                        <a:lnSpc>
                          <a:spcPct val="115000"/>
                        </a:lnSpc>
                        <a:spcBef>
                          <a:spcPts val="0"/>
                        </a:spcBef>
                        <a:spcAft>
                          <a:spcPts val="0"/>
                        </a:spcAft>
                      </a:pPr>
                      <a:r>
                        <a:rPr lang="en-US" sz="1500" b="1" dirty="0">
                          <a:latin typeface="Times New Roman" pitchFamily="18" charset="0"/>
                          <a:ea typeface="Calibri"/>
                          <a:cs typeface="Times New Roman" pitchFamily="18" charset="0"/>
                        </a:rPr>
                        <a:t>User Story ID</a:t>
                      </a:r>
                      <a:endParaRPr lang="en-US" sz="1500" dirty="0">
                        <a:latin typeface="Times New Roman" pitchFamily="18" charset="0"/>
                        <a:ea typeface="Calibri"/>
                        <a:cs typeface="Times New Roman" pitchFamily="18" charset="0"/>
                      </a:endParaRPr>
                    </a:p>
                  </a:txBody>
                  <a:tcPr marL="63305" marR="63305" marT="0" marB="0"/>
                </a:tc>
                <a:tc>
                  <a:txBody>
                    <a:bodyPr/>
                    <a:lstStyle/>
                    <a:p>
                      <a:pPr marL="0" marR="0" algn="ctr">
                        <a:lnSpc>
                          <a:spcPct val="115000"/>
                        </a:lnSpc>
                        <a:spcBef>
                          <a:spcPts val="0"/>
                        </a:spcBef>
                        <a:spcAft>
                          <a:spcPts val="0"/>
                        </a:spcAft>
                      </a:pPr>
                      <a:r>
                        <a:rPr lang="en-US" sz="1500" b="1" dirty="0">
                          <a:latin typeface="Times New Roman" pitchFamily="18" charset="0"/>
                          <a:ea typeface="Calibri"/>
                          <a:cs typeface="Times New Roman" pitchFamily="18" charset="0"/>
                        </a:rPr>
                        <a:t>Task Name</a:t>
                      </a:r>
                      <a:endParaRPr lang="en-US" sz="1500" dirty="0">
                        <a:latin typeface="Times New Roman" pitchFamily="18" charset="0"/>
                        <a:ea typeface="Calibri"/>
                        <a:cs typeface="Times New Roman" pitchFamily="18" charset="0"/>
                      </a:endParaRPr>
                    </a:p>
                  </a:txBody>
                  <a:tcPr marL="63305" marR="63305" marT="0" marB="0"/>
                </a:tc>
                <a:tc>
                  <a:txBody>
                    <a:bodyPr/>
                    <a:lstStyle/>
                    <a:p>
                      <a:pPr marL="0" marR="0" algn="ctr">
                        <a:lnSpc>
                          <a:spcPct val="115000"/>
                        </a:lnSpc>
                        <a:spcBef>
                          <a:spcPts val="0"/>
                        </a:spcBef>
                        <a:spcAft>
                          <a:spcPts val="0"/>
                        </a:spcAft>
                      </a:pPr>
                      <a:r>
                        <a:rPr lang="en-US" sz="1500" b="1">
                          <a:latin typeface="Times New Roman" pitchFamily="18" charset="0"/>
                          <a:ea typeface="Calibri"/>
                          <a:cs typeface="Times New Roman" pitchFamily="18" charset="0"/>
                        </a:rPr>
                        <a:t>Start Date</a:t>
                      </a:r>
                      <a:endParaRPr lang="en-US" sz="1500">
                        <a:latin typeface="Times New Roman" pitchFamily="18" charset="0"/>
                        <a:ea typeface="Calibri"/>
                        <a:cs typeface="Times New Roman" pitchFamily="18" charset="0"/>
                      </a:endParaRPr>
                    </a:p>
                  </a:txBody>
                  <a:tcPr marL="63305" marR="63305" marT="0" marB="0"/>
                </a:tc>
                <a:tc>
                  <a:txBody>
                    <a:bodyPr/>
                    <a:lstStyle/>
                    <a:p>
                      <a:pPr marL="0" marR="0" algn="ctr">
                        <a:lnSpc>
                          <a:spcPct val="115000"/>
                        </a:lnSpc>
                        <a:spcBef>
                          <a:spcPts val="0"/>
                        </a:spcBef>
                        <a:spcAft>
                          <a:spcPts val="0"/>
                        </a:spcAft>
                      </a:pPr>
                      <a:r>
                        <a:rPr lang="en-US" sz="1500" b="1">
                          <a:latin typeface="Times New Roman" pitchFamily="18" charset="0"/>
                          <a:ea typeface="Calibri"/>
                          <a:cs typeface="Times New Roman" pitchFamily="18" charset="0"/>
                        </a:rPr>
                        <a:t>End Date</a:t>
                      </a:r>
                      <a:endParaRPr lang="en-US" sz="1500">
                        <a:latin typeface="Times New Roman" pitchFamily="18" charset="0"/>
                        <a:ea typeface="Calibri"/>
                        <a:cs typeface="Times New Roman" pitchFamily="18" charset="0"/>
                      </a:endParaRPr>
                    </a:p>
                  </a:txBody>
                  <a:tcPr marL="63305" marR="63305" marT="0" marB="0"/>
                </a:tc>
                <a:tc>
                  <a:txBody>
                    <a:bodyPr/>
                    <a:lstStyle/>
                    <a:p>
                      <a:pPr marL="0" marR="0" algn="ctr">
                        <a:lnSpc>
                          <a:spcPct val="115000"/>
                        </a:lnSpc>
                        <a:spcBef>
                          <a:spcPts val="0"/>
                        </a:spcBef>
                        <a:spcAft>
                          <a:spcPts val="0"/>
                        </a:spcAft>
                      </a:pPr>
                      <a:r>
                        <a:rPr lang="en-US" sz="1500" b="1">
                          <a:latin typeface="Times New Roman" pitchFamily="18" charset="0"/>
                          <a:ea typeface="Calibri"/>
                          <a:cs typeface="Times New Roman" pitchFamily="18" charset="0"/>
                        </a:rPr>
                        <a:t>Days</a:t>
                      </a:r>
                      <a:endParaRPr lang="en-US" sz="1500">
                        <a:latin typeface="Times New Roman" pitchFamily="18" charset="0"/>
                        <a:ea typeface="Calibri"/>
                        <a:cs typeface="Times New Roman" pitchFamily="18" charset="0"/>
                      </a:endParaRPr>
                    </a:p>
                  </a:txBody>
                  <a:tcPr marL="63305" marR="63305" marT="0" marB="0"/>
                </a:tc>
                <a:tc>
                  <a:txBody>
                    <a:bodyPr/>
                    <a:lstStyle/>
                    <a:p>
                      <a:pPr marL="0" marR="0" algn="ctr">
                        <a:lnSpc>
                          <a:spcPct val="115000"/>
                        </a:lnSpc>
                        <a:spcBef>
                          <a:spcPts val="0"/>
                        </a:spcBef>
                        <a:spcAft>
                          <a:spcPts val="0"/>
                        </a:spcAft>
                      </a:pPr>
                      <a:r>
                        <a:rPr lang="en-US" sz="1500" b="1" dirty="0">
                          <a:latin typeface="Times New Roman" pitchFamily="18" charset="0"/>
                          <a:ea typeface="Calibri"/>
                          <a:cs typeface="Times New Roman" pitchFamily="18" charset="0"/>
                        </a:rPr>
                        <a:t>Status</a:t>
                      </a:r>
                      <a:endParaRPr lang="en-US" sz="1500" dirty="0">
                        <a:latin typeface="Times New Roman" pitchFamily="18" charset="0"/>
                        <a:ea typeface="Calibri"/>
                        <a:cs typeface="Times New Roman" pitchFamily="18" charset="0"/>
                      </a:endParaRPr>
                    </a:p>
                  </a:txBody>
                  <a:tcPr marL="63305" marR="63305" marT="0" marB="0"/>
                </a:tc>
                <a:extLst>
                  <a:ext uri="{0D108BD9-81ED-4DB2-BD59-A6C34878D82A}">
                    <a16:rowId xmlns:a16="http://schemas.microsoft.com/office/drawing/2014/main" val="988569707"/>
                  </a:ext>
                </a:extLst>
              </a:tr>
              <a:tr h="485051">
                <a:tc>
                  <a:txBody>
                    <a:bodyPr/>
                    <a:lstStyle/>
                    <a:p>
                      <a:pPr marL="0" marR="0" algn="ctr">
                        <a:lnSpc>
                          <a:spcPct val="115000"/>
                        </a:lnSpc>
                        <a:spcBef>
                          <a:spcPts val="0"/>
                        </a:spcBef>
                        <a:spcAft>
                          <a:spcPts val="0"/>
                        </a:spcAft>
                      </a:pPr>
                      <a:r>
                        <a:rPr lang="en-US" sz="1300">
                          <a:latin typeface="Times New Roman" pitchFamily="18" charset="0"/>
                          <a:ea typeface="Calibri"/>
                          <a:cs typeface="Times New Roman" pitchFamily="18" charset="0"/>
                        </a:rPr>
                        <a:t>1</a:t>
                      </a:r>
                    </a:p>
                  </a:txBody>
                  <a:tcPr marL="63305" marR="63305" marT="0" marB="0"/>
                </a:tc>
                <a:tc rowSpan="3">
                  <a:txBody>
                    <a:bodyPr/>
                    <a:lstStyle/>
                    <a:p>
                      <a:pPr marL="0" marR="0" algn="ctr">
                        <a:lnSpc>
                          <a:spcPct val="115000"/>
                        </a:lnSpc>
                        <a:spcBef>
                          <a:spcPts val="0"/>
                        </a:spcBef>
                        <a:spcAft>
                          <a:spcPts val="0"/>
                        </a:spcAft>
                      </a:pPr>
                      <a:r>
                        <a:rPr lang="en-US" sz="1300" dirty="0">
                          <a:latin typeface="Times New Roman" pitchFamily="18" charset="0"/>
                          <a:ea typeface="Calibri"/>
                          <a:cs typeface="Times New Roman" pitchFamily="18" charset="0"/>
                        </a:rPr>
                        <a:t>Sprint 1</a:t>
                      </a:r>
                    </a:p>
                    <a:p>
                      <a:pPr marL="0" marR="0" algn="ctr">
                        <a:lnSpc>
                          <a:spcPct val="115000"/>
                        </a:lnSpc>
                        <a:spcBef>
                          <a:spcPts val="0"/>
                        </a:spcBef>
                        <a:spcAft>
                          <a:spcPts val="0"/>
                        </a:spcAft>
                      </a:pPr>
                      <a:endParaRPr lang="en-US" sz="1300" dirty="0">
                        <a:latin typeface="Times New Roman" pitchFamily="18" charset="0"/>
                        <a:cs typeface="Times New Roman" pitchFamily="18" charset="0"/>
                      </a:endParaRPr>
                    </a:p>
                    <a:p>
                      <a:pPr marL="0" marR="0" algn="ctr">
                        <a:lnSpc>
                          <a:spcPct val="115000"/>
                        </a:lnSpc>
                        <a:spcBef>
                          <a:spcPts val="0"/>
                        </a:spcBef>
                        <a:spcAft>
                          <a:spcPts val="0"/>
                        </a:spcAft>
                      </a:pPr>
                      <a:endParaRPr lang="en-US" sz="1300" dirty="0">
                        <a:latin typeface="Times New Roman" pitchFamily="18" charset="0"/>
                        <a:cs typeface="Times New Roman" pitchFamily="18" charset="0"/>
                      </a:endParaRPr>
                    </a:p>
                    <a:p>
                      <a:pPr marL="0" marR="0" algn="ctr">
                        <a:lnSpc>
                          <a:spcPct val="115000"/>
                        </a:lnSpc>
                        <a:spcBef>
                          <a:spcPts val="0"/>
                        </a:spcBef>
                        <a:spcAft>
                          <a:spcPts val="0"/>
                        </a:spcAft>
                      </a:pPr>
                      <a:endParaRPr lang="en-US" sz="1300" dirty="0">
                        <a:latin typeface="Times New Roman" pitchFamily="18" charset="0"/>
                        <a:cs typeface="Times New Roman" pitchFamily="18" charset="0"/>
                      </a:endParaRPr>
                    </a:p>
                  </a:txBody>
                  <a:tcPr marL="63305" marR="63305" marT="0" marB="0"/>
                </a:tc>
                <a:tc>
                  <a:txBody>
                    <a:bodyPr/>
                    <a:lstStyle/>
                    <a:p>
                      <a:pPr algn="ctr"/>
                      <a:r>
                        <a:rPr lang="en-IN" sz="1300" dirty="0">
                          <a:latin typeface="Times New Roman" panose="02020603050405020304" pitchFamily="18" charset="0"/>
                          <a:cs typeface="Times New Roman" panose="02020603050405020304" pitchFamily="18" charset="0"/>
                        </a:rPr>
                        <a:t>26/12/2021</a:t>
                      </a:r>
                    </a:p>
                  </a:txBody>
                  <a:tcPr marT="42203" marB="42203"/>
                </a:tc>
                <a:tc>
                  <a:txBody>
                    <a:bodyPr/>
                    <a:lstStyle/>
                    <a:p>
                      <a:pPr algn="ctr"/>
                      <a:r>
                        <a:rPr lang="en-IN" sz="1300" dirty="0">
                          <a:latin typeface="Times New Roman" panose="02020603050405020304" pitchFamily="18" charset="0"/>
                          <a:cs typeface="Times New Roman" panose="02020603050405020304" pitchFamily="18" charset="0"/>
                        </a:rPr>
                        <a:t>28/12/2021</a:t>
                      </a:r>
                    </a:p>
                  </a:txBody>
                  <a:tcPr marT="42203" marB="42203"/>
                </a:tc>
                <a:tc>
                  <a:txBody>
                    <a:bodyPr/>
                    <a:lstStyle/>
                    <a:p>
                      <a:pPr algn="ctr"/>
                      <a:r>
                        <a:rPr lang="en-IN" sz="1300" dirty="0">
                          <a:latin typeface="Times New Roman" panose="02020603050405020304" pitchFamily="18" charset="0"/>
                          <a:cs typeface="Times New Roman" panose="02020603050405020304" pitchFamily="18" charset="0"/>
                        </a:rPr>
                        <a:t>2</a:t>
                      </a:r>
                    </a:p>
                  </a:txBody>
                  <a:tcPr marT="42203" marB="42203"/>
                </a:tc>
                <a:tc>
                  <a:txBody>
                    <a:bodyPr/>
                    <a:lstStyle/>
                    <a:p>
                      <a:pPr algn="ctr"/>
                      <a:r>
                        <a:rPr lang="en-IN" sz="1300" dirty="0">
                          <a:latin typeface="Times New Roman" panose="02020603050405020304" pitchFamily="18" charset="0"/>
                          <a:cs typeface="Times New Roman" panose="02020603050405020304" pitchFamily="18" charset="0"/>
                        </a:rPr>
                        <a:t>Completed</a:t>
                      </a:r>
                    </a:p>
                  </a:txBody>
                  <a:tcPr marT="42203" marB="42203"/>
                </a:tc>
                <a:extLst>
                  <a:ext uri="{0D108BD9-81ED-4DB2-BD59-A6C34878D82A}">
                    <a16:rowId xmlns:a16="http://schemas.microsoft.com/office/drawing/2014/main" val="582945632"/>
                  </a:ext>
                </a:extLst>
              </a:tr>
              <a:tr h="561968">
                <a:tc>
                  <a:txBody>
                    <a:bodyPr/>
                    <a:lstStyle/>
                    <a:p>
                      <a:pPr marL="0" marR="0" algn="ctr">
                        <a:lnSpc>
                          <a:spcPct val="115000"/>
                        </a:lnSpc>
                        <a:spcBef>
                          <a:spcPts val="0"/>
                        </a:spcBef>
                        <a:spcAft>
                          <a:spcPts val="0"/>
                        </a:spcAft>
                      </a:pPr>
                      <a:r>
                        <a:rPr lang="en-US" sz="1300" dirty="0">
                          <a:latin typeface="Times New Roman" pitchFamily="18" charset="0"/>
                          <a:ea typeface="Calibri"/>
                          <a:cs typeface="Times New Roman" pitchFamily="18" charset="0"/>
                        </a:rPr>
                        <a:t>2</a:t>
                      </a:r>
                    </a:p>
                  </a:txBody>
                  <a:tcPr marL="63305" marR="63305" marT="0" marB="0"/>
                </a:tc>
                <a:tc vMerge="1">
                  <a:txBody>
                    <a:bodyPr/>
                    <a:lstStyle/>
                    <a:p>
                      <a:endParaRPr lang="en-US"/>
                    </a:p>
                  </a:txBody>
                  <a:tcPr/>
                </a:tc>
                <a:tc>
                  <a:txBody>
                    <a:bodyPr/>
                    <a:lstStyle/>
                    <a:p>
                      <a:pPr algn="ctr"/>
                      <a:r>
                        <a:rPr lang="en-IN" sz="1300" dirty="0">
                          <a:latin typeface="Times New Roman" panose="02020603050405020304" pitchFamily="18" charset="0"/>
                          <a:cs typeface="Times New Roman" panose="02020603050405020304" pitchFamily="18" charset="0"/>
                        </a:rPr>
                        <a:t>29/12/2021</a:t>
                      </a:r>
                    </a:p>
                  </a:txBody>
                  <a:tcPr marT="42203" marB="42203"/>
                </a:tc>
                <a:tc>
                  <a:txBody>
                    <a:bodyPr/>
                    <a:lstStyle/>
                    <a:p>
                      <a:pPr algn="ctr"/>
                      <a:r>
                        <a:rPr lang="en-IN" sz="1300" dirty="0">
                          <a:latin typeface="Times New Roman" panose="02020603050405020304" pitchFamily="18" charset="0"/>
                          <a:cs typeface="Times New Roman" panose="02020603050405020304" pitchFamily="18" charset="0"/>
                        </a:rPr>
                        <a:t>31/12/2021</a:t>
                      </a:r>
                    </a:p>
                  </a:txBody>
                  <a:tcPr marT="42203" marB="42203"/>
                </a:tc>
                <a:tc>
                  <a:txBody>
                    <a:bodyPr/>
                    <a:lstStyle/>
                    <a:p>
                      <a:pPr algn="ctr"/>
                      <a:r>
                        <a:rPr lang="en-IN" sz="1300" dirty="0">
                          <a:latin typeface="Times New Roman" panose="02020603050405020304" pitchFamily="18" charset="0"/>
                          <a:cs typeface="Times New Roman" panose="02020603050405020304" pitchFamily="18" charset="0"/>
                        </a:rPr>
                        <a:t>3</a:t>
                      </a:r>
                    </a:p>
                  </a:txBody>
                  <a:tcPr marT="42203" marB="42203"/>
                </a:tc>
                <a:tc>
                  <a:txBody>
                    <a:bodyPr/>
                    <a:lstStyle/>
                    <a:p>
                      <a:pPr algn="ctr"/>
                      <a:r>
                        <a:rPr lang="en-IN" sz="1300" dirty="0">
                          <a:latin typeface="Times New Roman" panose="02020603050405020304" pitchFamily="18" charset="0"/>
                          <a:cs typeface="Times New Roman" panose="02020603050405020304" pitchFamily="18" charset="0"/>
                        </a:rPr>
                        <a:t>Completed</a:t>
                      </a:r>
                    </a:p>
                  </a:txBody>
                  <a:tcPr marT="42203" marB="42203"/>
                </a:tc>
                <a:extLst>
                  <a:ext uri="{0D108BD9-81ED-4DB2-BD59-A6C34878D82A}">
                    <a16:rowId xmlns:a16="http://schemas.microsoft.com/office/drawing/2014/main" val="3578643695"/>
                  </a:ext>
                </a:extLst>
              </a:tr>
              <a:tr h="485051">
                <a:tc>
                  <a:txBody>
                    <a:bodyPr/>
                    <a:lstStyle/>
                    <a:p>
                      <a:pPr marL="0" marR="0" algn="ctr">
                        <a:lnSpc>
                          <a:spcPct val="115000"/>
                        </a:lnSpc>
                        <a:spcBef>
                          <a:spcPts val="0"/>
                        </a:spcBef>
                        <a:spcAft>
                          <a:spcPts val="0"/>
                        </a:spcAft>
                      </a:pPr>
                      <a:r>
                        <a:rPr lang="en-US" sz="1300" dirty="0">
                          <a:latin typeface="Times New Roman" pitchFamily="18" charset="0"/>
                          <a:ea typeface="Calibri"/>
                          <a:cs typeface="Times New Roman" pitchFamily="18" charset="0"/>
                        </a:rPr>
                        <a:t>3</a:t>
                      </a:r>
                    </a:p>
                  </a:txBody>
                  <a:tcPr marL="63305" marR="63305" marT="0" marB="0"/>
                </a:tc>
                <a:tc vMerge="1">
                  <a:txBody>
                    <a:bodyPr/>
                    <a:lstStyle/>
                    <a:p>
                      <a:pPr marL="0" marR="0" algn="ctr">
                        <a:lnSpc>
                          <a:spcPct val="115000"/>
                        </a:lnSpc>
                        <a:spcBef>
                          <a:spcPts val="0"/>
                        </a:spcBef>
                        <a:spcAft>
                          <a:spcPts val="0"/>
                        </a:spcAft>
                      </a:pPr>
                      <a:endParaRPr lang="en-US" sz="1400" dirty="0">
                        <a:latin typeface="Times New Roman" pitchFamily="18" charset="0"/>
                        <a:ea typeface="Calibri"/>
                        <a:cs typeface="Times New Roman" pitchFamily="18" charset="0"/>
                      </a:endParaRPr>
                    </a:p>
                    <a:p>
                      <a:pPr marL="0" marR="0" algn="ctr">
                        <a:lnSpc>
                          <a:spcPct val="115000"/>
                        </a:lnSpc>
                        <a:spcBef>
                          <a:spcPts val="0"/>
                        </a:spcBef>
                        <a:spcAft>
                          <a:spcPts val="0"/>
                        </a:spcAft>
                      </a:pPr>
                      <a:endParaRPr lang="en-US" sz="1400" dirty="0">
                        <a:latin typeface="Times New Roman" pitchFamily="18" charset="0"/>
                        <a:ea typeface="Calibri"/>
                        <a:cs typeface="Times New Roman" pitchFamily="18" charset="0"/>
                      </a:endParaRPr>
                    </a:p>
                    <a:p>
                      <a:pPr marL="0" marR="0" algn="ctr">
                        <a:lnSpc>
                          <a:spcPct val="115000"/>
                        </a:lnSpc>
                        <a:spcBef>
                          <a:spcPts val="0"/>
                        </a:spcBef>
                        <a:spcAft>
                          <a:spcPts val="0"/>
                        </a:spcAft>
                      </a:pPr>
                      <a:endParaRPr lang="en-US" sz="1400" dirty="0">
                        <a:latin typeface="Times New Roman" pitchFamily="18" charset="0"/>
                        <a:ea typeface="Calibri"/>
                        <a:cs typeface="Times New Roman" pitchFamily="18" charset="0"/>
                      </a:endParaRPr>
                    </a:p>
                  </a:txBody>
                  <a:tcPr marL="68580" marR="68580" marT="0" marB="0"/>
                </a:tc>
                <a:tc>
                  <a:txBody>
                    <a:bodyPr/>
                    <a:lstStyle/>
                    <a:p>
                      <a:pPr algn="ctr"/>
                      <a:r>
                        <a:rPr lang="en-IN" sz="1300" dirty="0">
                          <a:latin typeface="Times New Roman" panose="02020603050405020304" pitchFamily="18" charset="0"/>
                          <a:cs typeface="Times New Roman" panose="02020603050405020304" pitchFamily="18" charset="0"/>
                        </a:rPr>
                        <a:t>03/12/2021</a:t>
                      </a:r>
                    </a:p>
                  </a:txBody>
                  <a:tcPr marT="42203" marB="42203"/>
                </a:tc>
                <a:tc>
                  <a:txBody>
                    <a:bodyPr/>
                    <a:lstStyle/>
                    <a:p>
                      <a:pPr algn="ctr"/>
                      <a:r>
                        <a:rPr lang="en-IN" sz="1300" dirty="0">
                          <a:latin typeface="Times New Roman" panose="02020603050405020304" pitchFamily="18" charset="0"/>
                          <a:cs typeface="Times New Roman" panose="02020603050405020304" pitchFamily="18" charset="0"/>
                        </a:rPr>
                        <a:t>08/01/2022</a:t>
                      </a:r>
                    </a:p>
                  </a:txBody>
                  <a:tcPr marT="42203" marB="42203"/>
                </a:tc>
                <a:tc>
                  <a:txBody>
                    <a:bodyPr/>
                    <a:lstStyle/>
                    <a:p>
                      <a:pPr algn="ctr"/>
                      <a:r>
                        <a:rPr lang="en-IN" sz="1300" dirty="0">
                          <a:latin typeface="Times New Roman" panose="02020603050405020304" pitchFamily="18" charset="0"/>
                          <a:cs typeface="Times New Roman" panose="02020603050405020304" pitchFamily="18" charset="0"/>
                        </a:rPr>
                        <a:t>5</a:t>
                      </a:r>
                    </a:p>
                  </a:txBody>
                  <a:tcPr marT="42203" marB="42203"/>
                </a:tc>
                <a:tc>
                  <a:txBody>
                    <a:bodyPr/>
                    <a:lstStyle/>
                    <a:p>
                      <a:pPr algn="ctr"/>
                      <a:r>
                        <a:rPr lang="en-IN" sz="1300" dirty="0">
                          <a:latin typeface="Times New Roman" panose="02020603050405020304" pitchFamily="18" charset="0"/>
                          <a:cs typeface="Times New Roman" panose="02020603050405020304" pitchFamily="18" charset="0"/>
                        </a:rPr>
                        <a:t>Completed</a:t>
                      </a:r>
                    </a:p>
                  </a:txBody>
                  <a:tcPr marT="42203" marB="42203"/>
                </a:tc>
                <a:extLst>
                  <a:ext uri="{0D108BD9-81ED-4DB2-BD59-A6C34878D82A}">
                    <a16:rowId xmlns:a16="http://schemas.microsoft.com/office/drawing/2014/main" val="2236333015"/>
                  </a:ext>
                </a:extLst>
              </a:tr>
              <a:tr h="485051">
                <a:tc>
                  <a:txBody>
                    <a:bodyPr/>
                    <a:lstStyle/>
                    <a:p>
                      <a:pPr marL="0" marR="0" algn="ctr">
                        <a:lnSpc>
                          <a:spcPct val="115000"/>
                        </a:lnSpc>
                        <a:spcBef>
                          <a:spcPts val="0"/>
                        </a:spcBef>
                        <a:spcAft>
                          <a:spcPts val="0"/>
                        </a:spcAft>
                      </a:pPr>
                      <a:r>
                        <a:rPr lang="en-US" sz="1300">
                          <a:latin typeface="Times New Roman" pitchFamily="18" charset="0"/>
                          <a:ea typeface="Calibri"/>
                          <a:cs typeface="Times New Roman" pitchFamily="18" charset="0"/>
                        </a:rPr>
                        <a:t>4</a:t>
                      </a:r>
                    </a:p>
                  </a:txBody>
                  <a:tcPr marL="63305" marR="63305" marT="0" marB="0"/>
                </a:tc>
                <a:tc rowSpan="2">
                  <a:txBody>
                    <a:bodyPr/>
                    <a:lstStyle/>
                    <a:p>
                      <a:pPr marL="0" marR="0" lvl="0" indent="0" algn="ctr" defTabSz="914400" rtl="0" eaLnBrk="1" fontAlgn="auto" latinLnBrk="0" hangingPunct="1">
                        <a:lnSpc>
                          <a:spcPct val="115000"/>
                        </a:lnSpc>
                        <a:spcBef>
                          <a:spcPts val="0"/>
                        </a:spcBef>
                        <a:spcAft>
                          <a:spcPts val="0"/>
                        </a:spcAft>
                        <a:buClrTx/>
                        <a:buSzTx/>
                        <a:buFontTx/>
                        <a:buNone/>
                        <a:tabLst/>
                        <a:defRPr/>
                      </a:pPr>
                      <a:r>
                        <a:rPr lang="en-US" sz="1300" dirty="0">
                          <a:latin typeface="Times New Roman" pitchFamily="18" charset="0"/>
                          <a:ea typeface="Calibri"/>
                          <a:cs typeface="Times New Roman" pitchFamily="18" charset="0"/>
                        </a:rPr>
                        <a:t>Sprint 2</a:t>
                      </a:r>
                    </a:p>
                    <a:p>
                      <a:pPr marL="0" marR="0" algn="ctr">
                        <a:lnSpc>
                          <a:spcPct val="115000"/>
                        </a:lnSpc>
                        <a:spcBef>
                          <a:spcPts val="0"/>
                        </a:spcBef>
                        <a:spcAft>
                          <a:spcPts val="0"/>
                        </a:spcAft>
                      </a:pPr>
                      <a:endParaRPr lang="en-US" sz="1300" dirty="0">
                        <a:latin typeface="Times New Roman" pitchFamily="18" charset="0"/>
                        <a:ea typeface="Calibri"/>
                        <a:cs typeface="Times New Roman" pitchFamily="18" charset="0"/>
                      </a:endParaRPr>
                    </a:p>
                  </a:txBody>
                  <a:tcPr marL="63305" marR="63305"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300" dirty="0">
                          <a:latin typeface="Times New Roman" pitchFamily="18" charset="0"/>
                          <a:cs typeface="Times New Roman" pitchFamily="18" charset="0"/>
                        </a:rPr>
                        <a:t>09/01/2022</a:t>
                      </a:r>
                    </a:p>
                  </a:txBody>
                  <a:tcPr marL="63305" marR="63305"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300" dirty="0">
                          <a:latin typeface="Times New Roman" pitchFamily="18" charset="0"/>
                          <a:cs typeface="Times New Roman" pitchFamily="18" charset="0"/>
                        </a:rPr>
                        <a:t>16/01/2022</a:t>
                      </a:r>
                    </a:p>
                  </a:txBody>
                  <a:tcPr marL="63305" marR="63305" marT="0" marB="0"/>
                </a:tc>
                <a:tc>
                  <a:txBody>
                    <a:bodyPr/>
                    <a:lstStyle/>
                    <a:p>
                      <a:pPr algn="ctr"/>
                      <a:r>
                        <a:rPr lang="en-US" sz="1300" dirty="0">
                          <a:latin typeface="Times New Roman" panose="02020603050405020304" pitchFamily="18" charset="0"/>
                          <a:cs typeface="Times New Roman" panose="02020603050405020304" pitchFamily="18" charset="0"/>
                        </a:rPr>
                        <a:t>8</a:t>
                      </a:r>
                    </a:p>
                  </a:txBody>
                  <a:tcPr marL="84406" marR="84406" marT="42203" marB="42203"/>
                </a:tc>
                <a:tc>
                  <a:txBody>
                    <a:bodyPr/>
                    <a:lstStyle/>
                    <a:p>
                      <a:pPr marL="0" marR="0" lvl="0" indent="0" algn="ctr" defTabSz="914400" rtl="0" eaLnBrk="1" fontAlgn="auto" latinLnBrk="0" hangingPunct="1">
                        <a:lnSpc>
                          <a:spcPct val="115000"/>
                        </a:lnSpc>
                        <a:spcBef>
                          <a:spcPts val="0"/>
                        </a:spcBef>
                        <a:spcAft>
                          <a:spcPts val="0"/>
                        </a:spcAft>
                        <a:buClrTx/>
                        <a:buSzTx/>
                        <a:buFontTx/>
                        <a:buNone/>
                        <a:tabLst/>
                        <a:defRPr/>
                      </a:pPr>
                      <a:r>
                        <a:rPr lang="en-IN" sz="1300" dirty="0">
                          <a:latin typeface="Times New Roman" panose="02020603050405020304" pitchFamily="18" charset="0"/>
                          <a:cs typeface="Times New Roman" panose="02020603050405020304" pitchFamily="18" charset="0"/>
                        </a:rPr>
                        <a:t>Completed</a:t>
                      </a:r>
                    </a:p>
                    <a:p>
                      <a:pPr marL="0" marR="0" indent="0" algn="ctr" defTabSz="914400" rtl="0" eaLnBrk="1" fontAlgn="auto" latinLnBrk="0" hangingPunct="1">
                        <a:lnSpc>
                          <a:spcPct val="115000"/>
                        </a:lnSpc>
                        <a:spcBef>
                          <a:spcPts val="0"/>
                        </a:spcBef>
                        <a:spcAft>
                          <a:spcPts val="0"/>
                        </a:spcAft>
                        <a:buClrTx/>
                        <a:buSzTx/>
                        <a:buFontTx/>
                        <a:buNone/>
                        <a:tabLst/>
                        <a:defRPr/>
                      </a:pPr>
                      <a:endParaRPr lang="en-US" sz="1300" dirty="0">
                        <a:latin typeface="Times New Roman" pitchFamily="18" charset="0"/>
                        <a:ea typeface="Calibri"/>
                        <a:cs typeface="Times New Roman" pitchFamily="18" charset="0"/>
                      </a:endParaRPr>
                    </a:p>
                  </a:txBody>
                  <a:tcPr marL="63305" marR="63305" marT="0" marB="0"/>
                </a:tc>
                <a:extLst>
                  <a:ext uri="{0D108BD9-81ED-4DB2-BD59-A6C34878D82A}">
                    <a16:rowId xmlns:a16="http://schemas.microsoft.com/office/drawing/2014/main" val="3612256986"/>
                  </a:ext>
                </a:extLst>
              </a:tr>
              <a:tr h="485051">
                <a:tc>
                  <a:txBody>
                    <a:bodyPr/>
                    <a:lstStyle/>
                    <a:p>
                      <a:pPr marL="0" marR="0" algn="ctr">
                        <a:lnSpc>
                          <a:spcPct val="115000"/>
                        </a:lnSpc>
                        <a:spcBef>
                          <a:spcPts val="0"/>
                        </a:spcBef>
                        <a:spcAft>
                          <a:spcPts val="0"/>
                        </a:spcAft>
                      </a:pPr>
                      <a:r>
                        <a:rPr lang="en-US" sz="1300">
                          <a:latin typeface="Times New Roman" pitchFamily="18" charset="0"/>
                          <a:ea typeface="Calibri"/>
                          <a:cs typeface="Times New Roman" pitchFamily="18" charset="0"/>
                        </a:rPr>
                        <a:t>5</a:t>
                      </a:r>
                    </a:p>
                  </a:txBody>
                  <a:tcPr marL="63305" marR="63305" marT="0" marB="0"/>
                </a:tc>
                <a:tc vMerge="1">
                  <a:txBody>
                    <a:bodyPr/>
                    <a:lstStyle/>
                    <a:p>
                      <a:pPr marL="0" marR="0" algn="ctr">
                        <a:lnSpc>
                          <a:spcPct val="115000"/>
                        </a:lnSpc>
                        <a:spcBef>
                          <a:spcPts val="0"/>
                        </a:spcBef>
                        <a:spcAft>
                          <a:spcPts val="0"/>
                        </a:spcAft>
                      </a:pPr>
                      <a:endParaRPr lang="en-US" sz="1400" dirty="0">
                        <a:latin typeface="Times New Roman" pitchFamily="18" charset="0"/>
                        <a:ea typeface="Calibri"/>
                        <a:cs typeface="Times New Roman" pitchFamily="18" charset="0"/>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300" dirty="0">
                          <a:latin typeface="Times New Roman" pitchFamily="18" charset="0"/>
                          <a:cs typeface="Times New Roman" pitchFamily="18" charset="0"/>
                        </a:rPr>
                        <a:t>18/01/2022</a:t>
                      </a:r>
                      <a:endParaRPr lang="en-US" sz="1300" dirty="0">
                        <a:latin typeface="Times New Roman" pitchFamily="18" charset="0"/>
                        <a:ea typeface="Calibri"/>
                        <a:cs typeface="Times New Roman" pitchFamily="18" charset="0"/>
                      </a:endParaRPr>
                    </a:p>
                  </a:txBody>
                  <a:tcPr marL="63305" marR="63305"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300" dirty="0">
                          <a:latin typeface="Times New Roman" pitchFamily="18" charset="0"/>
                          <a:cs typeface="Times New Roman" pitchFamily="18" charset="0"/>
                        </a:rPr>
                        <a:t>22/01/2022</a:t>
                      </a:r>
                      <a:endParaRPr lang="en-US" sz="1300" dirty="0">
                        <a:latin typeface="Times New Roman" pitchFamily="18" charset="0"/>
                        <a:ea typeface="Calibri"/>
                        <a:cs typeface="Times New Roman" pitchFamily="18" charset="0"/>
                      </a:endParaRPr>
                    </a:p>
                  </a:txBody>
                  <a:tcPr marL="63305" marR="63305" marT="0" marB="0"/>
                </a:tc>
                <a:tc>
                  <a:txBody>
                    <a:bodyPr/>
                    <a:lstStyle/>
                    <a:p>
                      <a:pPr algn="ctr"/>
                      <a:r>
                        <a:rPr lang="en-US" sz="1300" dirty="0">
                          <a:latin typeface="Times New Roman" panose="02020603050405020304" pitchFamily="18" charset="0"/>
                          <a:cs typeface="Times New Roman" panose="02020603050405020304" pitchFamily="18" charset="0"/>
                        </a:rPr>
                        <a:t>5</a:t>
                      </a:r>
                    </a:p>
                  </a:txBody>
                  <a:tcPr marL="84406" marR="84406" marT="42203" marB="42203"/>
                </a:tc>
                <a:tc>
                  <a:txBody>
                    <a:bodyPr/>
                    <a:lstStyle/>
                    <a:p>
                      <a:pPr algn="ctr"/>
                      <a:r>
                        <a:rPr lang="en-IN" sz="1300" dirty="0">
                          <a:latin typeface="Times New Roman" panose="02020603050405020304" pitchFamily="18" charset="0"/>
                          <a:cs typeface="Times New Roman" panose="02020603050405020304" pitchFamily="18" charset="0"/>
                        </a:rPr>
                        <a:t>Completed</a:t>
                      </a:r>
                    </a:p>
                  </a:txBody>
                  <a:tcPr marL="63305" marR="63305" marT="0" marB="0"/>
                </a:tc>
                <a:extLst>
                  <a:ext uri="{0D108BD9-81ED-4DB2-BD59-A6C34878D82A}">
                    <a16:rowId xmlns:a16="http://schemas.microsoft.com/office/drawing/2014/main" val="2482116794"/>
                  </a:ext>
                </a:extLst>
              </a:tr>
              <a:tr h="618034">
                <a:tc>
                  <a:txBody>
                    <a:bodyPr/>
                    <a:lstStyle/>
                    <a:p>
                      <a:pPr marL="0" marR="0" algn="ctr">
                        <a:lnSpc>
                          <a:spcPct val="115000"/>
                        </a:lnSpc>
                        <a:spcBef>
                          <a:spcPts val="0"/>
                        </a:spcBef>
                        <a:spcAft>
                          <a:spcPts val="0"/>
                        </a:spcAft>
                      </a:pPr>
                      <a:r>
                        <a:rPr lang="en-US" sz="1300" dirty="0">
                          <a:latin typeface="Times New Roman" pitchFamily="18" charset="0"/>
                          <a:ea typeface="Calibri"/>
                          <a:cs typeface="Times New Roman" pitchFamily="18" charset="0"/>
                        </a:rPr>
                        <a:t>6</a:t>
                      </a:r>
                    </a:p>
                  </a:txBody>
                  <a:tcPr marL="63305" marR="63305" marT="0" marB="0"/>
                </a:tc>
                <a:tc rowSpan="2">
                  <a:txBody>
                    <a:bodyPr/>
                    <a:lstStyle/>
                    <a:p>
                      <a:pPr marL="0" marR="0" algn="ctr">
                        <a:lnSpc>
                          <a:spcPct val="115000"/>
                        </a:lnSpc>
                        <a:spcBef>
                          <a:spcPts val="0"/>
                        </a:spcBef>
                        <a:spcAft>
                          <a:spcPts val="0"/>
                        </a:spcAft>
                      </a:pPr>
                      <a:r>
                        <a:rPr lang="en-US" sz="1300" dirty="0">
                          <a:latin typeface="Times New Roman" pitchFamily="18" charset="0"/>
                          <a:cs typeface="Times New Roman" pitchFamily="18" charset="0"/>
                        </a:rPr>
                        <a:t>Sprint 3</a:t>
                      </a:r>
                    </a:p>
                  </a:txBody>
                  <a:tcPr marL="63305" marR="63305"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300" dirty="0">
                          <a:latin typeface="Times New Roman" pitchFamily="18" charset="0"/>
                          <a:cs typeface="Times New Roman" pitchFamily="18" charset="0"/>
                        </a:rPr>
                        <a:t>23/01/2022</a:t>
                      </a:r>
                    </a:p>
                  </a:txBody>
                  <a:tcPr marL="63305" marR="63305"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300" dirty="0">
                          <a:latin typeface="Times New Roman" pitchFamily="18" charset="0"/>
                          <a:cs typeface="Times New Roman" pitchFamily="18" charset="0"/>
                        </a:rPr>
                        <a:t>27/01/2022</a:t>
                      </a:r>
                    </a:p>
                  </a:txBody>
                  <a:tcPr marL="63305" marR="63305" marT="0" marB="0"/>
                </a:tc>
                <a:tc>
                  <a:txBody>
                    <a:bodyPr/>
                    <a:lstStyle/>
                    <a:p>
                      <a:pPr algn="ctr"/>
                      <a:r>
                        <a:rPr lang="en-US" sz="1300" dirty="0">
                          <a:latin typeface="Times New Roman" panose="02020603050405020304" pitchFamily="18" charset="0"/>
                          <a:cs typeface="Times New Roman" panose="02020603050405020304" pitchFamily="18" charset="0"/>
                        </a:rPr>
                        <a:t>5</a:t>
                      </a:r>
                    </a:p>
                  </a:txBody>
                  <a:tcPr marL="84406" marR="84406" marT="42203" marB="42203"/>
                </a:tc>
                <a:tc>
                  <a:txBody>
                    <a:bodyPr/>
                    <a:lstStyle/>
                    <a:p>
                      <a:pPr marL="0" marR="0" lvl="0" indent="0" algn="ctr" defTabSz="914400" rtl="0" eaLnBrk="1" fontAlgn="auto" latinLnBrk="0" hangingPunct="1">
                        <a:lnSpc>
                          <a:spcPct val="115000"/>
                        </a:lnSpc>
                        <a:spcBef>
                          <a:spcPts val="0"/>
                        </a:spcBef>
                        <a:spcAft>
                          <a:spcPts val="0"/>
                        </a:spcAft>
                        <a:buClrTx/>
                        <a:buSzTx/>
                        <a:buFontTx/>
                        <a:buNone/>
                        <a:tabLst/>
                        <a:defRPr/>
                      </a:pPr>
                      <a:r>
                        <a:rPr lang="en-IN" sz="1300" dirty="0">
                          <a:latin typeface="Times New Roman" panose="02020603050405020304" pitchFamily="18" charset="0"/>
                          <a:cs typeface="Times New Roman" panose="02020603050405020304" pitchFamily="18" charset="0"/>
                        </a:rPr>
                        <a:t>Completed</a:t>
                      </a:r>
                    </a:p>
                    <a:p>
                      <a:pPr marL="0" marR="0" indent="0" algn="ctr" defTabSz="914400" rtl="0" eaLnBrk="1" fontAlgn="auto" latinLnBrk="0" hangingPunct="1">
                        <a:lnSpc>
                          <a:spcPct val="115000"/>
                        </a:lnSpc>
                        <a:spcBef>
                          <a:spcPts val="0"/>
                        </a:spcBef>
                        <a:spcAft>
                          <a:spcPts val="0"/>
                        </a:spcAft>
                        <a:buClrTx/>
                        <a:buSzTx/>
                        <a:buFontTx/>
                        <a:buNone/>
                        <a:tabLst/>
                        <a:defRPr/>
                      </a:pPr>
                      <a:endParaRPr lang="en-US" sz="1300" dirty="0">
                        <a:latin typeface="Times New Roman" pitchFamily="18" charset="0"/>
                        <a:ea typeface="Calibri"/>
                        <a:cs typeface="Times New Roman" pitchFamily="18" charset="0"/>
                      </a:endParaRPr>
                    </a:p>
                  </a:txBody>
                  <a:tcPr marL="63305" marR="63305" marT="0" marB="0"/>
                </a:tc>
                <a:extLst>
                  <a:ext uri="{0D108BD9-81ED-4DB2-BD59-A6C34878D82A}">
                    <a16:rowId xmlns:a16="http://schemas.microsoft.com/office/drawing/2014/main" val="3493201660"/>
                  </a:ext>
                </a:extLst>
              </a:tr>
              <a:tr h="450657">
                <a:tc>
                  <a:txBody>
                    <a:bodyPr/>
                    <a:lstStyle/>
                    <a:p>
                      <a:pPr marL="0" marR="0" algn="ctr">
                        <a:lnSpc>
                          <a:spcPct val="115000"/>
                        </a:lnSpc>
                        <a:spcBef>
                          <a:spcPts val="0"/>
                        </a:spcBef>
                        <a:spcAft>
                          <a:spcPts val="0"/>
                        </a:spcAft>
                      </a:pPr>
                      <a:r>
                        <a:rPr lang="en-US" sz="1300" dirty="0">
                          <a:latin typeface="Times New Roman" pitchFamily="18" charset="0"/>
                          <a:ea typeface="Calibri"/>
                          <a:cs typeface="Times New Roman" pitchFamily="18" charset="0"/>
                        </a:rPr>
                        <a:t>7</a:t>
                      </a:r>
                    </a:p>
                  </a:txBody>
                  <a:tcPr marL="63305" marR="63305" marT="0" marB="0"/>
                </a:tc>
                <a:tc vMerge="1">
                  <a:txBody>
                    <a:bodyPr/>
                    <a:lstStyle/>
                    <a:p>
                      <a:pPr marL="0" marR="0" algn="ctr">
                        <a:lnSpc>
                          <a:spcPct val="115000"/>
                        </a:lnSpc>
                        <a:spcBef>
                          <a:spcPts val="0"/>
                        </a:spcBef>
                        <a:spcAft>
                          <a:spcPts val="0"/>
                        </a:spcAft>
                      </a:pPr>
                      <a:endParaRPr lang="en-US" sz="1400" dirty="0">
                        <a:latin typeface="Times New Roman" pitchFamily="18" charset="0"/>
                        <a:cs typeface="Times New Roman" pitchFamily="18" charset="0"/>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300" dirty="0">
                          <a:latin typeface="Times New Roman" pitchFamily="18" charset="0"/>
                          <a:cs typeface="Times New Roman" pitchFamily="18" charset="0"/>
                        </a:rPr>
                        <a:t>30/01/2022</a:t>
                      </a:r>
                    </a:p>
                  </a:txBody>
                  <a:tcPr marL="63305" marR="63305"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300" dirty="0">
                          <a:latin typeface="Times New Roman" pitchFamily="18" charset="0"/>
                          <a:cs typeface="Times New Roman" pitchFamily="18" charset="0"/>
                        </a:rPr>
                        <a:t>05/02/2022</a:t>
                      </a:r>
                    </a:p>
                  </a:txBody>
                  <a:tcPr marL="63305" marR="63305" marT="0" marB="0"/>
                </a:tc>
                <a:tc>
                  <a:txBody>
                    <a:bodyPr/>
                    <a:lstStyle/>
                    <a:p>
                      <a:pPr algn="ctr"/>
                      <a:r>
                        <a:rPr lang="en-US" sz="1300" dirty="0">
                          <a:latin typeface="Times New Roman" pitchFamily="18" charset="0"/>
                          <a:cs typeface="Times New Roman" pitchFamily="18" charset="0"/>
                        </a:rPr>
                        <a:t>7</a:t>
                      </a:r>
                      <a:endParaRPr lang="en-US" sz="1500" dirty="0">
                        <a:latin typeface="Times New Roman" panose="02020603050405020304" pitchFamily="18" charset="0"/>
                        <a:cs typeface="Times New Roman" panose="02020603050405020304" pitchFamily="18" charset="0"/>
                      </a:endParaRPr>
                    </a:p>
                  </a:txBody>
                  <a:tcPr marL="63305" marR="63305" marT="0" marB="0"/>
                </a:tc>
                <a:tc>
                  <a:txBody>
                    <a:bodyPr/>
                    <a:lstStyle/>
                    <a:p>
                      <a:pPr algn="ctr"/>
                      <a:r>
                        <a:rPr lang="en-IN" sz="1300" dirty="0">
                          <a:latin typeface="Times New Roman" panose="02020603050405020304" pitchFamily="18" charset="0"/>
                          <a:cs typeface="Times New Roman" panose="02020603050405020304" pitchFamily="18" charset="0"/>
                        </a:rPr>
                        <a:t>Completed</a:t>
                      </a:r>
                    </a:p>
                  </a:txBody>
                  <a:tcPr marL="63305" marR="63305" marT="0" marB="0"/>
                </a:tc>
                <a:extLst>
                  <a:ext uri="{0D108BD9-81ED-4DB2-BD59-A6C34878D82A}">
                    <a16:rowId xmlns:a16="http://schemas.microsoft.com/office/drawing/2014/main" val="502767156"/>
                  </a:ext>
                </a:extLst>
              </a:tr>
              <a:tr h="485051">
                <a:tc>
                  <a:txBody>
                    <a:bodyPr/>
                    <a:lstStyle/>
                    <a:p>
                      <a:pPr marL="0" marR="0" algn="ctr">
                        <a:lnSpc>
                          <a:spcPct val="115000"/>
                        </a:lnSpc>
                        <a:spcBef>
                          <a:spcPts val="0"/>
                        </a:spcBef>
                        <a:spcAft>
                          <a:spcPts val="0"/>
                        </a:spcAft>
                      </a:pPr>
                      <a:r>
                        <a:rPr lang="en-US" sz="1300">
                          <a:latin typeface="Times New Roman" pitchFamily="18" charset="0"/>
                          <a:ea typeface="Calibri"/>
                          <a:cs typeface="Times New Roman" pitchFamily="18" charset="0"/>
                        </a:rPr>
                        <a:t>8</a:t>
                      </a:r>
                    </a:p>
                  </a:txBody>
                  <a:tcPr marL="63305" marR="63305" marT="0" marB="0"/>
                </a:tc>
                <a:tc rowSpan="2">
                  <a:txBody>
                    <a:bodyPr/>
                    <a:lstStyle/>
                    <a:p>
                      <a:pPr marL="0" marR="0" algn="ctr">
                        <a:lnSpc>
                          <a:spcPct val="115000"/>
                        </a:lnSpc>
                        <a:spcBef>
                          <a:spcPts val="0"/>
                        </a:spcBef>
                        <a:spcAft>
                          <a:spcPts val="0"/>
                        </a:spcAft>
                      </a:pPr>
                      <a:r>
                        <a:rPr lang="en-US" sz="1300" dirty="0">
                          <a:latin typeface="Times New Roman" pitchFamily="18" charset="0"/>
                          <a:ea typeface="Calibri"/>
                          <a:cs typeface="Times New Roman" pitchFamily="18" charset="0"/>
                        </a:rPr>
                        <a:t>Sprint 4</a:t>
                      </a:r>
                    </a:p>
                  </a:txBody>
                  <a:tcPr marL="63305" marR="63305" marT="0" marB="0" anchor="ctr"/>
                </a:tc>
                <a:tc>
                  <a:txBody>
                    <a:bodyPr/>
                    <a:lstStyle/>
                    <a:p>
                      <a:pPr marL="0" marR="0" algn="ctr">
                        <a:lnSpc>
                          <a:spcPct val="115000"/>
                        </a:lnSpc>
                        <a:spcBef>
                          <a:spcPts val="0"/>
                        </a:spcBef>
                        <a:spcAft>
                          <a:spcPts val="0"/>
                        </a:spcAft>
                      </a:pPr>
                      <a:r>
                        <a:rPr lang="en-US" sz="1300" dirty="0">
                          <a:latin typeface="Times New Roman" pitchFamily="18" charset="0"/>
                          <a:cs typeface="Times New Roman" pitchFamily="18" charset="0"/>
                        </a:rPr>
                        <a:t>06/02/2022</a:t>
                      </a:r>
                      <a:endParaRPr lang="en-US" sz="1300" dirty="0">
                        <a:latin typeface="Times New Roman" pitchFamily="18" charset="0"/>
                        <a:ea typeface="Calibri"/>
                        <a:cs typeface="Times New Roman" pitchFamily="18" charset="0"/>
                      </a:endParaRPr>
                    </a:p>
                  </a:txBody>
                  <a:tcPr marL="63305" marR="63305" marT="0" marB="0"/>
                </a:tc>
                <a:tc>
                  <a:txBody>
                    <a:bodyPr/>
                    <a:lstStyle/>
                    <a:p>
                      <a:pPr marL="0" marR="0" algn="ctr">
                        <a:lnSpc>
                          <a:spcPct val="115000"/>
                        </a:lnSpc>
                        <a:spcBef>
                          <a:spcPts val="0"/>
                        </a:spcBef>
                        <a:spcAft>
                          <a:spcPts val="0"/>
                        </a:spcAft>
                      </a:pPr>
                      <a:r>
                        <a:rPr lang="en-US" sz="1300" dirty="0">
                          <a:latin typeface="Times New Roman" pitchFamily="18" charset="0"/>
                          <a:cs typeface="Times New Roman" pitchFamily="18" charset="0"/>
                        </a:rPr>
                        <a:t>10/01/2022</a:t>
                      </a:r>
                      <a:endParaRPr lang="en-US" sz="1300" dirty="0">
                        <a:latin typeface="Times New Roman" pitchFamily="18" charset="0"/>
                        <a:ea typeface="Calibri"/>
                        <a:cs typeface="Times New Roman" pitchFamily="18" charset="0"/>
                      </a:endParaRPr>
                    </a:p>
                  </a:txBody>
                  <a:tcPr marL="63305" marR="63305" marT="0" marB="0"/>
                </a:tc>
                <a:tc>
                  <a:txBody>
                    <a:bodyPr/>
                    <a:lstStyle/>
                    <a:p>
                      <a:pPr algn="ctr"/>
                      <a:r>
                        <a:rPr lang="en-US" sz="1300" dirty="0">
                          <a:latin typeface="Times New Roman" pitchFamily="18" charset="0"/>
                          <a:cs typeface="Times New Roman" pitchFamily="18" charset="0"/>
                        </a:rPr>
                        <a:t>5</a:t>
                      </a:r>
                    </a:p>
                  </a:txBody>
                  <a:tcPr marL="63305" marR="63305" marT="0" marB="0" anchor="ctr"/>
                </a:tc>
                <a:tc>
                  <a:txBody>
                    <a:bodyPr/>
                    <a:lstStyle/>
                    <a:p>
                      <a:pPr algn="ctr"/>
                      <a:r>
                        <a:rPr lang="en-IN" sz="1300" dirty="0">
                          <a:latin typeface="Times New Roman" panose="02020603050405020304" pitchFamily="18" charset="0"/>
                          <a:cs typeface="Times New Roman" panose="02020603050405020304" pitchFamily="18" charset="0"/>
                        </a:rPr>
                        <a:t>Completed</a:t>
                      </a:r>
                    </a:p>
                  </a:txBody>
                  <a:tcPr marL="63305" marR="63305" marT="0" marB="0"/>
                </a:tc>
                <a:extLst>
                  <a:ext uri="{0D108BD9-81ED-4DB2-BD59-A6C34878D82A}">
                    <a16:rowId xmlns:a16="http://schemas.microsoft.com/office/drawing/2014/main" val="1225915709"/>
                  </a:ext>
                </a:extLst>
              </a:tr>
              <a:tr h="643612">
                <a:tc>
                  <a:txBody>
                    <a:bodyPr/>
                    <a:lstStyle/>
                    <a:p>
                      <a:pPr marL="0" marR="0" algn="ctr">
                        <a:lnSpc>
                          <a:spcPct val="115000"/>
                        </a:lnSpc>
                        <a:spcBef>
                          <a:spcPts val="0"/>
                        </a:spcBef>
                        <a:spcAft>
                          <a:spcPts val="0"/>
                        </a:spcAft>
                      </a:pPr>
                      <a:r>
                        <a:rPr lang="en-US" sz="1300">
                          <a:latin typeface="Times New Roman" pitchFamily="18" charset="0"/>
                          <a:ea typeface="Calibri"/>
                          <a:cs typeface="Times New Roman" pitchFamily="18" charset="0"/>
                        </a:rPr>
                        <a:t>9</a:t>
                      </a:r>
                    </a:p>
                  </a:txBody>
                  <a:tcPr marL="63305" marR="63305" marT="0" marB="0"/>
                </a:tc>
                <a:tc vMerge="1">
                  <a:txBody>
                    <a:bodyPr/>
                    <a:lstStyle/>
                    <a:p>
                      <a:endParaRPr lang="en-US"/>
                    </a:p>
                  </a:txBody>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300" dirty="0">
                          <a:latin typeface="Times New Roman" pitchFamily="18" charset="0"/>
                          <a:cs typeface="Times New Roman" pitchFamily="18" charset="0"/>
                        </a:rPr>
                        <a:t>16/02/2022</a:t>
                      </a:r>
                      <a:endParaRPr lang="en-US" sz="1300" dirty="0">
                        <a:latin typeface="Times New Roman" pitchFamily="18" charset="0"/>
                        <a:ea typeface="Calibri"/>
                        <a:cs typeface="Times New Roman" pitchFamily="18" charset="0"/>
                      </a:endParaRPr>
                    </a:p>
                  </a:txBody>
                  <a:tcPr marL="63305" marR="63305"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300" dirty="0">
                          <a:latin typeface="Times New Roman" pitchFamily="18" charset="0"/>
                          <a:cs typeface="Times New Roman" pitchFamily="18" charset="0"/>
                        </a:rPr>
                        <a:t>19/02/2022</a:t>
                      </a:r>
                      <a:endParaRPr lang="en-US" sz="1300" dirty="0">
                        <a:latin typeface="Times New Roman" pitchFamily="18" charset="0"/>
                        <a:ea typeface="Calibri"/>
                        <a:cs typeface="Times New Roman" pitchFamily="18" charset="0"/>
                      </a:endParaRPr>
                    </a:p>
                  </a:txBody>
                  <a:tcPr marL="63305" marR="63305" marT="0" marB="0"/>
                </a:tc>
                <a:tc>
                  <a:txBody>
                    <a:bodyPr/>
                    <a:lstStyle/>
                    <a:p>
                      <a:pPr algn="ctr"/>
                      <a:r>
                        <a:rPr lang="en-US" sz="1300" dirty="0">
                          <a:latin typeface="Times New Roman" panose="02020603050405020304" pitchFamily="18" charset="0"/>
                          <a:cs typeface="Times New Roman" panose="02020603050405020304" pitchFamily="18" charset="0"/>
                        </a:rPr>
                        <a:t>4</a:t>
                      </a:r>
                    </a:p>
                  </a:txBody>
                  <a:tcPr marL="63305" marR="63305" marT="0" marB="0" anchor="ctr"/>
                </a:tc>
                <a:tc>
                  <a:txBody>
                    <a:bodyPr/>
                    <a:lstStyle/>
                    <a:p>
                      <a:pPr algn="ctr"/>
                      <a:r>
                        <a:rPr lang="en-IN" sz="1300" dirty="0">
                          <a:latin typeface="Times New Roman" panose="02020603050405020304" pitchFamily="18" charset="0"/>
                          <a:cs typeface="Times New Roman" panose="02020603050405020304" pitchFamily="18" charset="0"/>
                        </a:rPr>
                        <a:t>Completed</a:t>
                      </a:r>
                    </a:p>
                  </a:txBody>
                  <a:tcPr marL="63305" marR="63305" marT="0" marB="0"/>
                </a:tc>
                <a:extLst>
                  <a:ext uri="{0D108BD9-81ED-4DB2-BD59-A6C34878D82A}">
                    <a16:rowId xmlns:a16="http://schemas.microsoft.com/office/drawing/2014/main" val="4262973549"/>
                  </a:ext>
                </a:extLst>
              </a:tr>
            </a:tbl>
          </a:graphicData>
        </a:graphic>
      </p:graphicFrame>
    </p:spTree>
    <p:extLst>
      <p:ext uri="{BB962C8B-B14F-4D97-AF65-F5344CB8AC3E}">
        <p14:creationId xmlns:p14="http://schemas.microsoft.com/office/powerpoint/2010/main" val="209544713"/>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21" y="0"/>
            <a:ext cx="8915401" cy="764704"/>
          </a:xfrm>
        </p:spPr>
        <p:txBody>
          <a:bodyPr>
            <a:normAutofit/>
          </a:bodyPr>
          <a:lstStyle/>
          <a:p>
            <a:r>
              <a:rPr lang="en-IN" sz="2800" b="1" dirty="0">
                <a:solidFill>
                  <a:srgbClr val="0070C0"/>
                </a:solidFill>
                <a:latin typeface="Times New Roman" pitchFamily="18" charset="0"/>
                <a:cs typeface="Times New Roman" pitchFamily="18" charset="0"/>
              </a:rPr>
              <a:t>USER STORIES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995441280"/>
              </p:ext>
            </p:extLst>
          </p:nvPr>
        </p:nvGraphicFramePr>
        <p:xfrm>
          <a:off x="15" y="620692"/>
          <a:ext cx="9906001" cy="7455858"/>
        </p:xfrm>
        <a:graphic>
          <a:graphicData uri="http://schemas.openxmlformats.org/drawingml/2006/table">
            <a:tbl>
              <a:tblPr firstRow="1" firstCol="1" bandRow="1">
                <a:tableStyleId>{5C22544A-7EE6-4342-B048-85BDC9FD1C3A}</a:tableStyleId>
              </a:tblPr>
              <a:tblGrid>
                <a:gridCol w="1260726">
                  <a:extLst>
                    <a:ext uri="{9D8B030D-6E8A-4147-A177-3AD203B41FA5}">
                      <a16:colId xmlns:a16="http://schemas.microsoft.com/office/drawing/2014/main" val="20000"/>
                    </a:ext>
                  </a:extLst>
                </a:gridCol>
                <a:gridCol w="2900171">
                  <a:extLst>
                    <a:ext uri="{9D8B030D-6E8A-4147-A177-3AD203B41FA5}">
                      <a16:colId xmlns:a16="http://schemas.microsoft.com/office/drawing/2014/main" val="20001"/>
                    </a:ext>
                  </a:extLst>
                </a:gridCol>
                <a:gridCol w="2849407">
                  <a:extLst>
                    <a:ext uri="{9D8B030D-6E8A-4147-A177-3AD203B41FA5}">
                      <a16:colId xmlns:a16="http://schemas.microsoft.com/office/drawing/2014/main" val="20002"/>
                    </a:ext>
                  </a:extLst>
                </a:gridCol>
                <a:gridCol w="2895697">
                  <a:extLst>
                    <a:ext uri="{9D8B030D-6E8A-4147-A177-3AD203B41FA5}">
                      <a16:colId xmlns:a16="http://schemas.microsoft.com/office/drawing/2014/main" val="20003"/>
                    </a:ext>
                  </a:extLst>
                </a:gridCol>
              </a:tblGrid>
              <a:tr h="430660">
                <a:tc>
                  <a:txBody>
                    <a:bodyPr/>
                    <a:lstStyle/>
                    <a:p>
                      <a:pPr algn="just">
                        <a:spcAft>
                          <a:spcPts val="0"/>
                        </a:spcAft>
                      </a:pPr>
                      <a:r>
                        <a:rPr lang="en-US" sz="900" dirty="0">
                          <a:effectLst/>
                        </a:rPr>
                        <a:t>User </a:t>
                      </a:r>
                      <a:r>
                        <a:rPr lang="en-US" sz="900" dirty="0" err="1">
                          <a:effectLst/>
                        </a:rPr>
                        <a:t>StoryID</a:t>
                      </a:r>
                      <a:endParaRPr lang="en-IN" sz="900" dirty="0">
                        <a:effectLst/>
                        <a:latin typeface="Calibri"/>
                        <a:ea typeface="SimSun"/>
                        <a:cs typeface="Times New Roman"/>
                      </a:endParaRPr>
                    </a:p>
                  </a:txBody>
                  <a:tcPr marL="68470" marR="68470" marT="0" marB="0"/>
                </a:tc>
                <a:tc>
                  <a:txBody>
                    <a:bodyPr/>
                    <a:lstStyle/>
                    <a:p>
                      <a:pPr algn="just">
                        <a:spcAft>
                          <a:spcPts val="0"/>
                        </a:spcAft>
                      </a:pPr>
                      <a:r>
                        <a:rPr lang="en-US" sz="900">
                          <a:effectLst/>
                        </a:rPr>
                        <a:t>As a &lt;type of user&gt;</a:t>
                      </a:r>
                      <a:endParaRPr lang="en-IN" sz="900">
                        <a:effectLst/>
                        <a:latin typeface="Calibri"/>
                        <a:ea typeface="SimSun"/>
                        <a:cs typeface="Times New Roman"/>
                      </a:endParaRPr>
                    </a:p>
                  </a:txBody>
                  <a:tcPr marL="68470" marR="68470" marT="0" marB="0"/>
                </a:tc>
                <a:tc>
                  <a:txBody>
                    <a:bodyPr/>
                    <a:lstStyle/>
                    <a:p>
                      <a:pPr algn="just">
                        <a:spcAft>
                          <a:spcPts val="0"/>
                        </a:spcAft>
                      </a:pPr>
                      <a:r>
                        <a:rPr lang="en-US" sz="900" dirty="0">
                          <a:effectLst/>
                        </a:rPr>
                        <a:t>I want to</a:t>
                      </a:r>
                      <a:endParaRPr lang="en-IN" sz="900" dirty="0">
                        <a:effectLst/>
                        <a:latin typeface="Calibri"/>
                        <a:ea typeface="SimSun"/>
                        <a:cs typeface="Times New Roman"/>
                      </a:endParaRPr>
                    </a:p>
                  </a:txBody>
                  <a:tcPr marL="68470" marR="68470" marT="0" marB="0"/>
                </a:tc>
                <a:tc>
                  <a:txBody>
                    <a:bodyPr/>
                    <a:lstStyle/>
                    <a:p>
                      <a:pPr algn="just">
                        <a:spcAft>
                          <a:spcPts val="0"/>
                        </a:spcAft>
                      </a:pPr>
                      <a:r>
                        <a:rPr lang="en-US" sz="900">
                          <a:effectLst/>
                        </a:rPr>
                        <a:t>So that I can</a:t>
                      </a:r>
                      <a:endParaRPr lang="en-IN" sz="900">
                        <a:effectLst/>
                        <a:latin typeface="Calibri"/>
                        <a:ea typeface="SimSun"/>
                        <a:cs typeface="Times New Roman"/>
                      </a:endParaRPr>
                    </a:p>
                  </a:txBody>
                  <a:tcPr marL="68470" marR="68470" marT="0" marB="0"/>
                </a:tc>
                <a:extLst>
                  <a:ext uri="{0D108BD9-81ED-4DB2-BD59-A6C34878D82A}">
                    <a16:rowId xmlns:a16="http://schemas.microsoft.com/office/drawing/2014/main" val="10000"/>
                  </a:ext>
                </a:extLst>
              </a:tr>
              <a:tr h="572389">
                <a:tc>
                  <a:txBody>
                    <a:bodyPr/>
                    <a:lstStyle/>
                    <a:p>
                      <a:pPr algn="just">
                        <a:spcAft>
                          <a:spcPts val="0"/>
                        </a:spcAft>
                      </a:pPr>
                      <a:r>
                        <a:rPr lang="en-US" sz="900">
                          <a:effectLst/>
                        </a:rPr>
                        <a:t>1</a:t>
                      </a:r>
                      <a:endParaRPr lang="en-IN" sz="900">
                        <a:effectLst/>
                        <a:latin typeface="Calibri"/>
                        <a:ea typeface="SimSun"/>
                        <a:cs typeface="Times New Roman"/>
                      </a:endParaRPr>
                    </a:p>
                  </a:txBody>
                  <a:tcPr marL="68470" marR="68470" marT="0" marB="0"/>
                </a:tc>
                <a:tc>
                  <a:txBody>
                    <a:bodyPr/>
                    <a:lstStyle/>
                    <a:p>
                      <a:pPr algn="just">
                        <a:spcAft>
                          <a:spcPts val="0"/>
                        </a:spcAft>
                      </a:pPr>
                      <a:r>
                        <a:rPr lang="en-US" sz="1400" dirty="0">
                          <a:effectLst/>
                        </a:rPr>
                        <a:t>Admin</a:t>
                      </a:r>
                      <a:endParaRPr lang="en-IN" sz="1400" dirty="0">
                        <a:effectLst/>
                        <a:latin typeface="Calibri"/>
                        <a:ea typeface="SimSun"/>
                        <a:cs typeface="Times New Roman"/>
                      </a:endParaRPr>
                    </a:p>
                  </a:txBody>
                  <a:tcPr marL="68470" marR="68470" marT="0" marB="0"/>
                </a:tc>
                <a:tc>
                  <a:txBody>
                    <a:bodyPr/>
                    <a:lstStyle/>
                    <a:p>
                      <a:pPr algn="just">
                        <a:spcAft>
                          <a:spcPts val="0"/>
                        </a:spcAft>
                      </a:pPr>
                      <a:r>
                        <a:rPr lang="en-US" sz="1400" kern="1200" dirty="0">
                          <a:solidFill>
                            <a:schemeClr val="dk1"/>
                          </a:solidFill>
                          <a:effectLst/>
                          <a:latin typeface="+mn-lt"/>
                          <a:ea typeface="+mn-ea"/>
                          <a:cs typeface="+mn-cs"/>
                        </a:rPr>
                        <a:t>login</a:t>
                      </a:r>
                      <a:endParaRPr lang="en-IN" sz="1400" dirty="0">
                        <a:effectLst/>
                        <a:latin typeface="Calibri"/>
                        <a:ea typeface="SimSun"/>
                        <a:cs typeface="Times New Roman"/>
                      </a:endParaRPr>
                    </a:p>
                  </a:txBody>
                  <a:tcPr marL="68470" marR="68470" marT="0" marB="0"/>
                </a:tc>
                <a:tc>
                  <a:txBody>
                    <a:bodyPr/>
                    <a:lstStyle/>
                    <a:p>
                      <a:pPr algn="just"/>
                      <a:r>
                        <a:rPr lang="en-US" sz="1400" dirty="0">
                          <a:effectLst/>
                          <a:latin typeface="Calibri" panose="020F0502020204030204" pitchFamily="34" charset="0"/>
                          <a:ea typeface="SimSun" panose="02010600030101010101" pitchFamily="2" charset="-122"/>
                          <a:cs typeface="Times New Roman" panose="02020603050405020304" pitchFamily="18" charset="0"/>
                        </a:rPr>
                        <a:t>login successful with correct username and password</a:t>
                      </a:r>
                    </a:p>
                  </a:txBody>
                  <a:tcPr marL="68580" marR="68580" marT="0" marB="0"/>
                </a:tc>
                <a:extLst>
                  <a:ext uri="{0D108BD9-81ED-4DB2-BD59-A6C34878D82A}">
                    <a16:rowId xmlns:a16="http://schemas.microsoft.com/office/drawing/2014/main" val="10001"/>
                  </a:ext>
                </a:extLst>
              </a:tr>
              <a:tr h="387110">
                <a:tc>
                  <a:txBody>
                    <a:bodyPr/>
                    <a:lstStyle/>
                    <a:p>
                      <a:pPr algn="just">
                        <a:spcAft>
                          <a:spcPts val="0"/>
                        </a:spcAft>
                      </a:pPr>
                      <a:r>
                        <a:rPr lang="en-US" sz="900">
                          <a:effectLst/>
                        </a:rPr>
                        <a:t>2</a:t>
                      </a:r>
                      <a:endParaRPr lang="en-IN" sz="900">
                        <a:effectLst/>
                        <a:latin typeface="Calibri"/>
                        <a:ea typeface="SimSun"/>
                        <a:cs typeface="Times New Roman"/>
                      </a:endParaRPr>
                    </a:p>
                  </a:txBody>
                  <a:tcPr marL="68470" marR="68470" marT="0" marB="0"/>
                </a:tc>
                <a:tc>
                  <a:txBody>
                    <a:bodyPr/>
                    <a:lstStyle/>
                    <a:p>
                      <a:pPr algn="just">
                        <a:spcAft>
                          <a:spcPts val="0"/>
                        </a:spcAft>
                      </a:pPr>
                      <a:r>
                        <a:rPr lang="en-US" sz="1400" dirty="0">
                          <a:effectLst/>
                        </a:rPr>
                        <a:t>Admin</a:t>
                      </a:r>
                      <a:endParaRPr lang="en-IN" sz="1400" dirty="0">
                        <a:effectLst/>
                        <a:latin typeface="Calibri"/>
                        <a:ea typeface="SimSun"/>
                        <a:cs typeface="Times New Roman"/>
                      </a:endParaRPr>
                    </a:p>
                  </a:txBody>
                  <a:tcPr marL="68470" marR="68470" marT="0" marB="0"/>
                </a:tc>
                <a:tc>
                  <a:txBody>
                    <a:bodyPr/>
                    <a:lstStyle/>
                    <a:p>
                      <a:pPr algn="just">
                        <a:spcAft>
                          <a:spcPts val="0"/>
                        </a:spcAft>
                      </a:pPr>
                      <a:r>
                        <a:rPr lang="en-US" sz="1400" kern="1200" dirty="0">
                          <a:solidFill>
                            <a:schemeClr val="dk1"/>
                          </a:solidFill>
                          <a:effectLst/>
                          <a:latin typeface="+mn-lt"/>
                          <a:ea typeface="+mn-ea"/>
                          <a:cs typeface="+mn-cs"/>
                        </a:rPr>
                        <a:t>View users</a:t>
                      </a:r>
                      <a:endParaRPr lang="en-IN" sz="1400" dirty="0">
                        <a:effectLst/>
                        <a:latin typeface="Calibri"/>
                        <a:ea typeface="SimSun"/>
                        <a:cs typeface="Times New Roman"/>
                      </a:endParaRPr>
                    </a:p>
                  </a:txBody>
                  <a:tcPr marL="68470" marR="68470" marT="0" marB="0"/>
                </a:tc>
                <a:tc>
                  <a:txBody>
                    <a:bodyPr/>
                    <a:lstStyle/>
                    <a:p>
                      <a:pPr algn="just">
                        <a:spcAft>
                          <a:spcPts val="0"/>
                        </a:spcAft>
                      </a:pPr>
                      <a:r>
                        <a:rPr lang="en-US" sz="1400" kern="1200" dirty="0">
                          <a:solidFill>
                            <a:schemeClr val="dk1"/>
                          </a:solidFill>
                          <a:effectLst/>
                          <a:latin typeface="+mn-lt"/>
                          <a:ea typeface="+mn-ea"/>
                          <a:cs typeface="+mn-cs"/>
                        </a:rPr>
                        <a:t>view users</a:t>
                      </a:r>
                      <a:endParaRPr lang="en-IN" sz="1400" dirty="0">
                        <a:effectLst/>
                        <a:latin typeface="Calibri"/>
                        <a:ea typeface="SimSun"/>
                        <a:cs typeface="Times New Roman"/>
                      </a:endParaRPr>
                    </a:p>
                  </a:txBody>
                  <a:tcPr marL="68470" marR="68470" marT="0" marB="0"/>
                </a:tc>
                <a:extLst>
                  <a:ext uri="{0D108BD9-81ED-4DB2-BD59-A6C34878D82A}">
                    <a16:rowId xmlns:a16="http://schemas.microsoft.com/office/drawing/2014/main" val="10002"/>
                  </a:ext>
                </a:extLst>
              </a:tr>
              <a:tr h="771730">
                <a:tc>
                  <a:txBody>
                    <a:bodyPr/>
                    <a:lstStyle/>
                    <a:p>
                      <a:pPr algn="just">
                        <a:spcAft>
                          <a:spcPts val="0"/>
                        </a:spcAft>
                      </a:pPr>
                      <a:r>
                        <a:rPr lang="en-US" sz="900">
                          <a:effectLst/>
                        </a:rPr>
                        <a:t>3</a:t>
                      </a:r>
                      <a:endParaRPr lang="en-IN" sz="900">
                        <a:effectLst/>
                        <a:latin typeface="Calibri"/>
                        <a:ea typeface="SimSun"/>
                        <a:cs typeface="Times New Roman"/>
                      </a:endParaRPr>
                    </a:p>
                  </a:txBody>
                  <a:tcPr marL="68470" marR="68470" marT="0" marB="0"/>
                </a:tc>
                <a:tc>
                  <a:txBody>
                    <a:bodyPr/>
                    <a:lstStyle/>
                    <a:p>
                      <a:pPr algn="just">
                        <a:spcAft>
                          <a:spcPts val="0"/>
                        </a:spcAft>
                      </a:pPr>
                      <a:r>
                        <a:rPr lang="en-US" sz="1400" dirty="0">
                          <a:effectLst/>
                        </a:rPr>
                        <a:t>Admin</a:t>
                      </a:r>
                      <a:endParaRPr lang="en-IN" sz="1400" dirty="0">
                        <a:effectLst/>
                        <a:latin typeface="Calibri"/>
                        <a:ea typeface="SimSun"/>
                        <a:cs typeface="Times New Roman"/>
                      </a:endParaRPr>
                    </a:p>
                  </a:txBody>
                  <a:tcPr marL="68470" marR="68470" marT="0" marB="0"/>
                </a:tc>
                <a:tc>
                  <a:txBody>
                    <a:bodyPr/>
                    <a:lstStyle/>
                    <a:p>
                      <a:pPr algn="just">
                        <a:spcAft>
                          <a:spcPts val="0"/>
                        </a:spcAft>
                      </a:pPr>
                      <a:r>
                        <a:rPr lang="en-US" sz="1400" kern="1200" dirty="0">
                          <a:solidFill>
                            <a:schemeClr val="dk1"/>
                          </a:solidFill>
                          <a:effectLst/>
                          <a:latin typeface="+mn-lt"/>
                          <a:ea typeface="+mn-ea"/>
                          <a:cs typeface="+mn-cs"/>
                        </a:rPr>
                        <a:t>verify users</a:t>
                      </a:r>
                      <a:endParaRPr lang="en-IN" sz="1400" dirty="0">
                        <a:effectLst/>
                        <a:latin typeface="Calibri"/>
                        <a:ea typeface="SimSun"/>
                        <a:cs typeface="Times New Roman"/>
                      </a:endParaRPr>
                    </a:p>
                  </a:txBody>
                  <a:tcPr marL="68470" marR="68470" marT="0" marB="0"/>
                </a:tc>
                <a:tc>
                  <a:txBody>
                    <a:bodyPr/>
                    <a:lstStyle/>
                    <a:p>
                      <a:pPr algn="just">
                        <a:spcAft>
                          <a:spcPts val="0"/>
                        </a:spcAft>
                      </a:pPr>
                      <a:r>
                        <a:rPr lang="en-IN" sz="1400" kern="1200" dirty="0">
                          <a:solidFill>
                            <a:schemeClr val="dk1"/>
                          </a:solidFill>
                          <a:effectLst/>
                          <a:latin typeface="+mn-lt"/>
                          <a:ea typeface="+mn-ea"/>
                          <a:cs typeface="+mn-cs"/>
                        </a:rPr>
                        <a:t>accept and reject users</a:t>
                      </a:r>
                      <a:endParaRPr lang="en-IN" sz="1400" dirty="0">
                        <a:effectLst/>
                        <a:latin typeface="Calibri"/>
                        <a:ea typeface="SimSun"/>
                        <a:cs typeface="Times New Roman"/>
                      </a:endParaRPr>
                    </a:p>
                  </a:txBody>
                  <a:tcPr marL="68470" marR="68470" marT="0" marB="0"/>
                </a:tc>
                <a:extLst>
                  <a:ext uri="{0D108BD9-81ED-4DB2-BD59-A6C34878D82A}">
                    <a16:rowId xmlns:a16="http://schemas.microsoft.com/office/drawing/2014/main" val="10003"/>
                  </a:ext>
                </a:extLst>
              </a:tr>
              <a:tr h="360040">
                <a:tc>
                  <a:txBody>
                    <a:bodyPr/>
                    <a:lstStyle/>
                    <a:p>
                      <a:pPr algn="just">
                        <a:spcAft>
                          <a:spcPts val="0"/>
                        </a:spcAft>
                      </a:pPr>
                      <a:r>
                        <a:rPr lang="en-US" sz="900">
                          <a:effectLst/>
                        </a:rPr>
                        <a:t>4</a:t>
                      </a:r>
                      <a:endParaRPr lang="en-IN" sz="900">
                        <a:effectLst/>
                        <a:latin typeface="Calibri"/>
                        <a:ea typeface="SimSun"/>
                        <a:cs typeface="Times New Roman"/>
                      </a:endParaRPr>
                    </a:p>
                  </a:txBody>
                  <a:tcPr marL="68470" marR="68470" marT="0" marB="0"/>
                </a:tc>
                <a:tc>
                  <a:txBody>
                    <a:bodyPr/>
                    <a:lstStyle/>
                    <a:p>
                      <a:pPr marL="0" marR="0" lvl="0" indent="0" algn="just" defTabSz="457207" rtl="0" eaLnBrk="1" fontAlgn="auto" latinLnBrk="0" hangingPunct="1">
                        <a:lnSpc>
                          <a:spcPct val="100000"/>
                        </a:lnSpc>
                        <a:spcBef>
                          <a:spcPts val="0"/>
                        </a:spcBef>
                        <a:spcAft>
                          <a:spcPts val="0"/>
                        </a:spcAft>
                        <a:buClrTx/>
                        <a:buSzTx/>
                        <a:buFontTx/>
                        <a:buNone/>
                        <a:tabLst/>
                        <a:defRPr/>
                      </a:pPr>
                      <a:r>
                        <a:rPr lang="en-US" sz="1400" dirty="0">
                          <a:effectLst/>
                        </a:rPr>
                        <a:t>Admin</a:t>
                      </a:r>
                      <a:endParaRPr lang="en-IN" sz="1400" dirty="0">
                        <a:effectLst/>
                        <a:latin typeface="Calibri"/>
                        <a:ea typeface="SimSun"/>
                        <a:cs typeface="Times New Roman"/>
                      </a:endParaRPr>
                    </a:p>
                    <a:p>
                      <a:pPr algn="just">
                        <a:spcAft>
                          <a:spcPts val="0"/>
                        </a:spcAft>
                      </a:pPr>
                      <a:endParaRPr lang="en-IN" sz="900" dirty="0">
                        <a:effectLst/>
                        <a:latin typeface="Calibri"/>
                        <a:ea typeface="SimSun"/>
                        <a:cs typeface="Times New Roman"/>
                      </a:endParaRPr>
                    </a:p>
                  </a:txBody>
                  <a:tcPr marL="68470" marR="68470" marT="0" marB="0"/>
                </a:tc>
                <a:tc>
                  <a:txBody>
                    <a:bodyPr/>
                    <a:lstStyle/>
                    <a:p>
                      <a:pPr algn="just">
                        <a:spcAft>
                          <a:spcPts val="0"/>
                        </a:spcAft>
                      </a:pPr>
                      <a:r>
                        <a:rPr lang="en-IN" sz="1400" dirty="0">
                          <a:solidFill>
                            <a:schemeClr val="bg1"/>
                          </a:solidFill>
                          <a:latin typeface="Times New Roman" pitchFamily="18" charset="0"/>
                          <a:cs typeface="Times New Roman" pitchFamily="18" charset="0"/>
                        </a:rPr>
                        <a:t>Reply</a:t>
                      </a:r>
                      <a:r>
                        <a:rPr lang="en-IN" sz="1400" dirty="0">
                          <a:solidFill>
                            <a:schemeClr val="tx2">
                              <a:lumMod val="40000"/>
                              <a:lumOff val="60000"/>
                            </a:schemeClr>
                          </a:solidFill>
                          <a:latin typeface="Times New Roman" pitchFamily="18" charset="0"/>
                          <a:cs typeface="Times New Roman" pitchFamily="18" charset="0"/>
                        </a:rPr>
                        <a:t> </a:t>
                      </a:r>
                      <a:r>
                        <a:rPr lang="en-IN" sz="1400" dirty="0">
                          <a:solidFill>
                            <a:schemeClr val="bg1"/>
                          </a:solidFill>
                          <a:latin typeface="Times New Roman" pitchFamily="18" charset="0"/>
                          <a:cs typeface="Times New Roman" pitchFamily="18" charset="0"/>
                        </a:rPr>
                        <a:t>to</a:t>
                      </a:r>
                      <a:r>
                        <a:rPr lang="en-IN" sz="1400" dirty="0">
                          <a:solidFill>
                            <a:schemeClr val="tx2">
                              <a:lumMod val="40000"/>
                              <a:lumOff val="60000"/>
                            </a:schemeClr>
                          </a:solidFill>
                          <a:latin typeface="Times New Roman" pitchFamily="18" charset="0"/>
                          <a:cs typeface="Times New Roman" pitchFamily="18" charset="0"/>
                        </a:rPr>
                        <a:t> </a:t>
                      </a:r>
                      <a:r>
                        <a:rPr lang="en-IN" sz="1400" dirty="0">
                          <a:solidFill>
                            <a:schemeClr val="bg1"/>
                          </a:solidFill>
                          <a:latin typeface="Times New Roman" pitchFamily="18" charset="0"/>
                          <a:cs typeface="Times New Roman" pitchFamily="18" charset="0"/>
                        </a:rPr>
                        <a:t>messages</a:t>
                      </a:r>
                      <a:endParaRPr lang="en-IN" sz="1400" dirty="0">
                        <a:solidFill>
                          <a:schemeClr val="bg1"/>
                        </a:solidFill>
                        <a:effectLst/>
                        <a:latin typeface="Calibri"/>
                        <a:ea typeface="SimSun"/>
                        <a:cs typeface="Times New Roman"/>
                      </a:endParaRPr>
                    </a:p>
                  </a:txBody>
                  <a:tcPr marL="68470" marR="68470" marT="0" marB="0"/>
                </a:tc>
                <a:tc>
                  <a:txBody>
                    <a:bodyPr/>
                    <a:lstStyle/>
                    <a:p>
                      <a:pPr algn="just">
                        <a:spcAft>
                          <a:spcPts val="0"/>
                        </a:spcAft>
                      </a:pPr>
                      <a:r>
                        <a:rPr lang="en-IN" sz="1400" dirty="0">
                          <a:solidFill>
                            <a:schemeClr val="bg1"/>
                          </a:solidFill>
                          <a:effectLst/>
                          <a:latin typeface="Calibri"/>
                          <a:ea typeface="SimSun"/>
                          <a:cs typeface="Times New Roman"/>
                        </a:rPr>
                        <a:t>Replay to messages from Users</a:t>
                      </a:r>
                    </a:p>
                  </a:txBody>
                  <a:tcPr marL="68470" marR="68470" marT="0" marB="0"/>
                </a:tc>
                <a:extLst>
                  <a:ext uri="{0D108BD9-81ED-4DB2-BD59-A6C34878D82A}">
                    <a16:rowId xmlns:a16="http://schemas.microsoft.com/office/drawing/2014/main" val="10004"/>
                  </a:ext>
                </a:extLst>
              </a:tr>
              <a:tr h="364003">
                <a:tc>
                  <a:txBody>
                    <a:bodyPr/>
                    <a:lstStyle/>
                    <a:p>
                      <a:pPr algn="just">
                        <a:spcAft>
                          <a:spcPts val="0"/>
                        </a:spcAft>
                      </a:pPr>
                      <a:r>
                        <a:rPr lang="en-US" sz="900">
                          <a:effectLst/>
                        </a:rPr>
                        <a:t>5</a:t>
                      </a:r>
                      <a:endParaRPr lang="en-IN" sz="900">
                        <a:effectLst/>
                        <a:latin typeface="Calibri"/>
                        <a:ea typeface="SimSun"/>
                        <a:cs typeface="Times New Roman"/>
                      </a:endParaRPr>
                    </a:p>
                  </a:txBody>
                  <a:tcPr marL="68470" marR="68470" marT="0" marB="0"/>
                </a:tc>
                <a:tc>
                  <a:txBody>
                    <a:bodyPr/>
                    <a:lstStyle/>
                    <a:p>
                      <a:pPr algn="just">
                        <a:spcAft>
                          <a:spcPts val="0"/>
                        </a:spcAft>
                      </a:pPr>
                      <a:r>
                        <a:rPr lang="en-IN" sz="1800" dirty="0">
                          <a:effectLst/>
                          <a:latin typeface="Calibri"/>
                          <a:ea typeface="SimSun"/>
                          <a:cs typeface="Times New Roman"/>
                        </a:rPr>
                        <a:t>User</a:t>
                      </a:r>
                    </a:p>
                  </a:txBody>
                  <a:tcPr marL="68470" marR="68470" marT="0" marB="0"/>
                </a:tc>
                <a:tc>
                  <a:txBody>
                    <a:bodyPr/>
                    <a:lstStyle/>
                    <a:p>
                      <a:pPr marL="0" marR="0" lvl="0" indent="0" algn="just" defTabSz="457207" rtl="0" eaLnBrk="1" fontAlgn="auto" latinLnBrk="0" hangingPunct="1">
                        <a:lnSpc>
                          <a:spcPct val="100000"/>
                        </a:lnSpc>
                        <a:spcBef>
                          <a:spcPts val="0"/>
                        </a:spcBef>
                        <a:spcAft>
                          <a:spcPts val="0"/>
                        </a:spcAft>
                        <a:buClrTx/>
                        <a:buSzTx/>
                        <a:buFontTx/>
                        <a:buNone/>
                        <a:tabLst/>
                        <a:defRPr/>
                      </a:pPr>
                      <a:r>
                        <a:rPr lang="en-US" sz="1400" kern="1200" dirty="0">
                          <a:solidFill>
                            <a:schemeClr val="dk1"/>
                          </a:solidFill>
                          <a:effectLst/>
                          <a:latin typeface="+mn-lt"/>
                          <a:ea typeface="+mn-ea"/>
                          <a:cs typeface="+mn-cs"/>
                        </a:rPr>
                        <a:t>login</a:t>
                      </a:r>
                      <a:endParaRPr lang="en-IN" sz="1400" dirty="0">
                        <a:effectLst/>
                        <a:latin typeface="Calibri"/>
                        <a:ea typeface="SimSun"/>
                        <a:cs typeface="Times New Roman"/>
                      </a:endParaRPr>
                    </a:p>
                    <a:p>
                      <a:pPr algn="just">
                        <a:spcAft>
                          <a:spcPts val="0"/>
                        </a:spcAft>
                      </a:pPr>
                      <a:endParaRPr lang="en-IN" sz="900" dirty="0">
                        <a:effectLst/>
                        <a:latin typeface="Calibri"/>
                        <a:ea typeface="SimSun"/>
                        <a:cs typeface="Times New Roman"/>
                      </a:endParaRPr>
                    </a:p>
                  </a:txBody>
                  <a:tcPr marL="68470" marR="68470" marT="0" marB="0"/>
                </a:tc>
                <a:tc>
                  <a:txBody>
                    <a:bodyPr/>
                    <a:lstStyle/>
                    <a:p>
                      <a:pPr marL="0" marR="0" lvl="0" indent="0" algn="just" defTabSz="457207" rtl="0" eaLnBrk="1" fontAlgn="auto" latinLnBrk="0" hangingPunct="1">
                        <a:lnSpc>
                          <a:spcPct val="100000"/>
                        </a:lnSpc>
                        <a:spcBef>
                          <a:spcPts val="0"/>
                        </a:spcBef>
                        <a:spcAft>
                          <a:spcPts val="0"/>
                        </a:spcAft>
                        <a:buClrTx/>
                        <a:buSzTx/>
                        <a:buFontTx/>
                        <a:buNone/>
                        <a:tabLst/>
                        <a:defRPr/>
                      </a:pPr>
                      <a:r>
                        <a:rPr lang="en-US" sz="1400" dirty="0">
                          <a:effectLst/>
                          <a:latin typeface="Calibri" panose="020F0502020204030204" pitchFamily="34" charset="0"/>
                          <a:ea typeface="SimSun" panose="02010600030101010101" pitchFamily="2" charset="-122"/>
                          <a:cs typeface="Times New Roman" panose="02020603050405020304" pitchFamily="18" charset="0"/>
                        </a:rPr>
                        <a:t>login successful with correct username and password</a:t>
                      </a:r>
                    </a:p>
                    <a:p>
                      <a:pPr algn="just">
                        <a:spcAft>
                          <a:spcPts val="0"/>
                        </a:spcAft>
                      </a:pPr>
                      <a:endParaRPr lang="en-IN" sz="900" dirty="0">
                        <a:effectLst/>
                        <a:latin typeface="Calibri"/>
                        <a:ea typeface="SimSun"/>
                        <a:cs typeface="Times New Roman"/>
                      </a:endParaRPr>
                    </a:p>
                  </a:txBody>
                  <a:tcPr marL="68470" marR="68470" marT="0" marB="0"/>
                </a:tc>
                <a:extLst>
                  <a:ext uri="{0D108BD9-81ED-4DB2-BD59-A6C34878D82A}">
                    <a16:rowId xmlns:a16="http://schemas.microsoft.com/office/drawing/2014/main" val="10005"/>
                  </a:ext>
                </a:extLst>
              </a:tr>
              <a:tr h="411480">
                <a:tc>
                  <a:txBody>
                    <a:bodyPr/>
                    <a:lstStyle/>
                    <a:p>
                      <a:pPr algn="just">
                        <a:spcAft>
                          <a:spcPts val="0"/>
                        </a:spcAft>
                      </a:pPr>
                      <a:r>
                        <a:rPr lang="en-US" sz="900" dirty="0">
                          <a:effectLst/>
                        </a:rPr>
                        <a:t>6</a:t>
                      </a:r>
                      <a:endParaRPr lang="en-IN" sz="900" dirty="0">
                        <a:effectLst/>
                        <a:latin typeface="Calibri"/>
                        <a:ea typeface="SimSun"/>
                        <a:cs typeface="Times New Roman"/>
                      </a:endParaRPr>
                    </a:p>
                  </a:txBody>
                  <a:tcPr marL="68470" marR="68470" marT="0" marB="0">
                    <a:solidFill>
                      <a:schemeClr val="tx1"/>
                    </a:solidFill>
                  </a:tcPr>
                </a:tc>
                <a:tc>
                  <a:txBody>
                    <a:bodyPr/>
                    <a:lstStyle/>
                    <a:p>
                      <a:pPr marL="0" marR="0" lvl="0" indent="0" algn="just" defTabSz="457207" rtl="0" eaLnBrk="1" fontAlgn="auto" latinLnBrk="0" hangingPunct="1">
                        <a:lnSpc>
                          <a:spcPct val="100000"/>
                        </a:lnSpc>
                        <a:spcBef>
                          <a:spcPts val="0"/>
                        </a:spcBef>
                        <a:spcAft>
                          <a:spcPts val="0"/>
                        </a:spcAft>
                        <a:buClrTx/>
                        <a:buSzTx/>
                        <a:buFontTx/>
                        <a:buNone/>
                        <a:tabLst/>
                        <a:defRPr/>
                      </a:pPr>
                      <a:r>
                        <a:rPr lang="en-IN" sz="1800" dirty="0">
                          <a:effectLst/>
                          <a:latin typeface="Calibri"/>
                          <a:ea typeface="SimSun"/>
                          <a:cs typeface="Times New Roman"/>
                        </a:rPr>
                        <a:t>User</a:t>
                      </a:r>
                    </a:p>
                    <a:p>
                      <a:pPr algn="just">
                        <a:spcAft>
                          <a:spcPts val="0"/>
                        </a:spcAft>
                      </a:pPr>
                      <a:endParaRPr lang="en-IN" sz="900" dirty="0">
                        <a:effectLst/>
                        <a:latin typeface="Calibri"/>
                        <a:ea typeface="SimSun"/>
                        <a:cs typeface="Times New Roman"/>
                      </a:endParaRPr>
                    </a:p>
                  </a:txBody>
                  <a:tcPr marL="68470" marR="68470" marT="0" marB="0"/>
                </a:tc>
                <a:tc>
                  <a:txBody>
                    <a:bodyPr/>
                    <a:lstStyle/>
                    <a:p>
                      <a:pPr algn="l">
                        <a:spcAft>
                          <a:spcPts val="0"/>
                        </a:spcAft>
                      </a:pPr>
                      <a:r>
                        <a:rPr lang="en-IN" sz="1400" b="1" dirty="0">
                          <a:ln>
                            <a:solidFill>
                              <a:schemeClr val="tx1"/>
                            </a:solidFill>
                          </a:ln>
                          <a:solidFill>
                            <a:schemeClr val="bg1"/>
                          </a:solidFill>
                          <a:effectLst/>
                          <a:latin typeface="Calibri"/>
                          <a:ea typeface="SimSun"/>
                          <a:cs typeface="Times New Roman"/>
                        </a:rPr>
                        <a:t>Send </a:t>
                      </a:r>
                      <a:r>
                        <a:rPr lang="en-IN" sz="1400" b="1" kern="1200" dirty="0">
                          <a:ln>
                            <a:solidFill>
                              <a:schemeClr val="tx1"/>
                            </a:solidFill>
                          </a:ln>
                          <a:solidFill>
                            <a:schemeClr val="bg1"/>
                          </a:solidFill>
                          <a:effectLst/>
                          <a:latin typeface="Calibri"/>
                          <a:ea typeface="SimSun"/>
                          <a:cs typeface="Times New Roman"/>
                        </a:rPr>
                        <a:t>and</a:t>
                      </a:r>
                      <a:r>
                        <a:rPr lang="en-IN" sz="1400" b="1" dirty="0">
                          <a:ln>
                            <a:solidFill>
                              <a:schemeClr val="tx1"/>
                            </a:solidFill>
                          </a:ln>
                          <a:solidFill>
                            <a:schemeClr val="bg1"/>
                          </a:solidFill>
                          <a:effectLst/>
                          <a:latin typeface="Calibri"/>
                          <a:ea typeface="SimSun"/>
                          <a:cs typeface="Times New Roman"/>
                        </a:rPr>
                        <a:t> receive messages</a:t>
                      </a:r>
                    </a:p>
                  </a:txBody>
                  <a:tcPr marL="68470" marR="68470" marT="0" marB="0">
                    <a:solidFill>
                      <a:schemeClr val="tx1"/>
                    </a:solidFill>
                  </a:tcPr>
                </a:tc>
                <a:tc>
                  <a:txBody>
                    <a:bodyPr/>
                    <a:lstStyle/>
                    <a:p>
                      <a:pPr algn="just">
                        <a:spcAft>
                          <a:spcPts val="0"/>
                        </a:spcAft>
                      </a:pPr>
                      <a:r>
                        <a:rPr lang="en-IN" sz="1400" dirty="0">
                          <a:effectLst/>
                          <a:latin typeface="Calibri"/>
                          <a:ea typeface="SimSun"/>
                          <a:cs typeface="Times New Roman"/>
                        </a:rPr>
                        <a:t>User can send messages to admin</a:t>
                      </a:r>
                    </a:p>
                  </a:txBody>
                  <a:tcPr marL="68470" marR="68470" marT="0" marB="0"/>
                </a:tc>
                <a:extLst>
                  <a:ext uri="{0D108BD9-81ED-4DB2-BD59-A6C34878D82A}">
                    <a16:rowId xmlns:a16="http://schemas.microsoft.com/office/drawing/2014/main" val="10006"/>
                  </a:ext>
                </a:extLst>
              </a:tr>
              <a:tr h="391139">
                <a:tc>
                  <a:txBody>
                    <a:bodyPr/>
                    <a:lstStyle/>
                    <a:p>
                      <a:pPr algn="just">
                        <a:spcAft>
                          <a:spcPts val="0"/>
                        </a:spcAft>
                      </a:pPr>
                      <a:r>
                        <a:rPr lang="en-US" sz="900">
                          <a:effectLst/>
                        </a:rPr>
                        <a:t>7</a:t>
                      </a:r>
                      <a:endParaRPr lang="en-IN" sz="900">
                        <a:effectLst/>
                        <a:latin typeface="Calibri"/>
                        <a:ea typeface="SimSun"/>
                        <a:cs typeface="Times New Roman"/>
                      </a:endParaRPr>
                    </a:p>
                  </a:txBody>
                  <a:tcPr marL="68470" marR="68470" marT="0" marB="0"/>
                </a:tc>
                <a:tc>
                  <a:txBody>
                    <a:bodyPr/>
                    <a:lstStyle/>
                    <a:p>
                      <a:pPr algn="just">
                        <a:spcAft>
                          <a:spcPts val="0"/>
                        </a:spcAft>
                      </a:pPr>
                      <a:r>
                        <a:rPr lang="en-IN" sz="1400" dirty="0">
                          <a:effectLst/>
                          <a:latin typeface="Calibri"/>
                          <a:ea typeface="SimSun"/>
                          <a:cs typeface="Times New Roman"/>
                        </a:rPr>
                        <a:t>User</a:t>
                      </a:r>
                    </a:p>
                  </a:txBody>
                  <a:tcPr marL="68470" marR="68470" marT="0" marB="0"/>
                </a:tc>
                <a:tc>
                  <a:txBody>
                    <a:bodyPr/>
                    <a:lstStyle/>
                    <a:p>
                      <a:pPr algn="just">
                        <a:spcAft>
                          <a:spcPts val="0"/>
                        </a:spcAft>
                      </a:pPr>
                      <a:r>
                        <a:rPr lang="en-IN" sz="1400" dirty="0">
                          <a:effectLst/>
                          <a:latin typeface="Calibri"/>
                          <a:ea typeface="SimSun"/>
                          <a:cs typeface="Times New Roman"/>
                        </a:rPr>
                        <a:t>Upload documents</a:t>
                      </a:r>
                    </a:p>
                  </a:txBody>
                  <a:tcPr marL="68470" marR="68470" marT="0" marB="0"/>
                </a:tc>
                <a:tc>
                  <a:txBody>
                    <a:bodyPr/>
                    <a:lstStyle/>
                    <a:p>
                      <a:pPr algn="just">
                        <a:spcAft>
                          <a:spcPts val="0"/>
                        </a:spcAft>
                      </a:pPr>
                      <a:r>
                        <a:rPr lang="en-IN" sz="1400" dirty="0">
                          <a:effectLst/>
                          <a:latin typeface="Calibri"/>
                          <a:ea typeface="SimSun"/>
                          <a:cs typeface="Times New Roman"/>
                        </a:rPr>
                        <a:t>User can upload documents to classify</a:t>
                      </a:r>
                    </a:p>
                  </a:txBody>
                  <a:tcPr marL="68470" marR="68470" marT="0" marB="0"/>
                </a:tc>
                <a:extLst>
                  <a:ext uri="{0D108BD9-81ED-4DB2-BD59-A6C34878D82A}">
                    <a16:rowId xmlns:a16="http://schemas.microsoft.com/office/drawing/2014/main" val="10007"/>
                  </a:ext>
                </a:extLst>
              </a:tr>
              <a:tr h="580664">
                <a:tc>
                  <a:txBody>
                    <a:bodyPr/>
                    <a:lstStyle/>
                    <a:p>
                      <a:pPr algn="just">
                        <a:spcAft>
                          <a:spcPts val="0"/>
                        </a:spcAft>
                      </a:pPr>
                      <a:r>
                        <a:rPr lang="en-US" sz="900">
                          <a:effectLst/>
                        </a:rPr>
                        <a:t>8</a:t>
                      </a:r>
                      <a:endParaRPr lang="en-IN" sz="900">
                        <a:effectLst/>
                        <a:latin typeface="Calibri"/>
                        <a:ea typeface="SimSun"/>
                        <a:cs typeface="Times New Roman"/>
                      </a:endParaRPr>
                    </a:p>
                  </a:txBody>
                  <a:tcPr marL="68470" marR="68470" marT="0" marB="0"/>
                </a:tc>
                <a:tc>
                  <a:txBody>
                    <a:bodyPr/>
                    <a:lstStyle/>
                    <a:p>
                      <a:pPr algn="just">
                        <a:spcAft>
                          <a:spcPts val="0"/>
                        </a:spcAft>
                      </a:pPr>
                      <a:r>
                        <a:rPr lang="en-IN" sz="1400" dirty="0">
                          <a:effectLst/>
                          <a:latin typeface="Calibri"/>
                          <a:ea typeface="SimSun"/>
                          <a:cs typeface="Times New Roman"/>
                        </a:rPr>
                        <a:t>User</a:t>
                      </a:r>
                    </a:p>
                  </a:txBody>
                  <a:tcPr marL="68470" marR="68470" marT="0" marB="0"/>
                </a:tc>
                <a:tc>
                  <a:txBody>
                    <a:bodyPr/>
                    <a:lstStyle/>
                    <a:p>
                      <a:pPr algn="just">
                        <a:spcAft>
                          <a:spcPts val="0"/>
                        </a:spcAft>
                      </a:pPr>
                      <a:r>
                        <a:rPr lang="en-IN" sz="1400" dirty="0">
                          <a:effectLst/>
                          <a:latin typeface="Calibri"/>
                          <a:ea typeface="SimSun"/>
                          <a:cs typeface="Times New Roman"/>
                        </a:rPr>
                        <a:t>View category</a:t>
                      </a:r>
                    </a:p>
                  </a:txBody>
                  <a:tcPr marL="68470" marR="68470" marT="0" marB="0"/>
                </a:tc>
                <a:tc>
                  <a:txBody>
                    <a:bodyPr/>
                    <a:lstStyle/>
                    <a:p>
                      <a:pPr algn="just">
                        <a:spcAft>
                          <a:spcPts val="0"/>
                        </a:spcAft>
                      </a:pPr>
                      <a:r>
                        <a:rPr lang="en-IN" sz="1400" dirty="0">
                          <a:effectLst/>
                          <a:latin typeface="Calibri"/>
                          <a:ea typeface="SimSun"/>
                          <a:cs typeface="Times New Roman"/>
                        </a:rPr>
                        <a:t>User can view category</a:t>
                      </a:r>
                    </a:p>
                  </a:txBody>
                  <a:tcPr marL="68470" marR="68470" marT="0" marB="0"/>
                </a:tc>
                <a:extLst>
                  <a:ext uri="{0D108BD9-81ED-4DB2-BD59-A6C34878D82A}">
                    <a16:rowId xmlns:a16="http://schemas.microsoft.com/office/drawing/2014/main" val="10008"/>
                  </a:ext>
                </a:extLst>
              </a:tr>
              <a:tr h="270933">
                <a:tc>
                  <a:txBody>
                    <a:bodyPr/>
                    <a:lstStyle/>
                    <a:p>
                      <a:pPr algn="just">
                        <a:spcAft>
                          <a:spcPts val="0"/>
                        </a:spcAft>
                      </a:pPr>
                      <a:r>
                        <a:rPr lang="en-US" sz="900">
                          <a:effectLst/>
                        </a:rPr>
                        <a:t>9</a:t>
                      </a:r>
                      <a:endParaRPr lang="en-IN" sz="900">
                        <a:effectLst/>
                        <a:latin typeface="Calibri"/>
                        <a:ea typeface="SimSun"/>
                        <a:cs typeface="Times New Roman"/>
                      </a:endParaRPr>
                    </a:p>
                  </a:txBody>
                  <a:tcPr marL="68470" marR="68470" marT="0" marB="0"/>
                </a:tc>
                <a:tc>
                  <a:txBody>
                    <a:bodyPr/>
                    <a:lstStyle/>
                    <a:p>
                      <a:pPr algn="just">
                        <a:spcAft>
                          <a:spcPts val="0"/>
                        </a:spcAft>
                      </a:pPr>
                      <a:r>
                        <a:rPr lang="en-IN" sz="1400" dirty="0">
                          <a:effectLst/>
                          <a:latin typeface="Calibri"/>
                          <a:ea typeface="SimSun"/>
                          <a:cs typeface="Times New Roman"/>
                        </a:rPr>
                        <a:t>User</a:t>
                      </a:r>
                    </a:p>
                  </a:txBody>
                  <a:tcPr marL="68470" marR="68470" marT="0" marB="0"/>
                </a:tc>
                <a:tc>
                  <a:txBody>
                    <a:bodyPr/>
                    <a:lstStyle/>
                    <a:p>
                      <a:pPr algn="just">
                        <a:spcAft>
                          <a:spcPts val="0"/>
                        </a:spcAft>
                      </a:pPr>
                      <a:r>
                        <a:rPr lang="en-IN" sz="1400" dirty="0">
                          <a:effectLst/>
                          <a:latin typeface="Calibri"/>
                          <a:ea typeface="SimSun"/>
                          <a:cs typeface="Times New Roman"/>
                        </a:rPr>
                        <a:t>Duplicate documents</a:t>
                      </a:r>
                    </a:p>
                  </a:txBody>
                  <a:tcPr marL="68470" marR="68470" marT="0" marB="0"/>
                </a:tc>
                <a:tc>
                  <a:txBody>
                    <a:bodyPr/>
                    <a:lstStyle/>
                    <a:p>
                      <a:pPr algn="just">
                        <a:spcAft>
                          <a:spcPts val="0"/>
                        </a:spcAft>
                      </a:pPr>
                      <a:r>
                        <a:rPr lang="en-IN" sz="1400" dirty="0">
                          <a:effectLst/>
                          <a:latin typeface="Calibri"/>
                          <a:ea typeface="SimSun"/>
                          <a:cs typeface="Times New Roman"/>
                        </a:rPr>
                        <a:t>User can view duplicate documents</a:t>
                      </a:r>
                    </a:p>
                  </a:txBody>
                  <a:tcPr marL="68470" marR="68470" marT="0" marB="0"/>
                </a:tc>
                <a:extLst>
                  <a:ext uri="{0D108BD9-81ED-4DB2-BD59-A6C34878D82A}">
                    <a16:rowId xmlns:a16="http://schemas.microsoft.com/office/drawing/2014/main" val="10009"/>
                  </a:ext>
                </a:extLst>
              </a:tr>
              <a:tr h="387110">
                <a:tc>
                  <a:txBody>
                    <a:bodyPr/>
                    <a:lstStyle/>
                    <a:p>
                      <a:pPr algn="just">
                        <a:spcAft>
                          <a:spcPts val="0"/>
                        </a:spcAft>
                      </a:pPr>
                      <a:r>
                        <a:rPr lang="en-US" sz="900">
                          <a:effectLst/>
                        </a:rPr>
                        <a:t>10</a:t>
                      </a:r>
                      <a:endParaRPr lang="en-IN" sz="900">
                        <a:effectLst/>
                        <a:latin typeface="Calibri"/>
                        <a:ea typeface="SimSun"/>
                        <a:cs typeface="Times New Roman"/>
                      </a:endParaRPr>
                    </a:p>
                  </a:txBody>
                  <a:tcPr marL="68470" marR="68470" marT="0" marB="0"/>
                </a:tc>
                <a:tc>
                  <a:txBody>
                    <a:bodyPr/>
                    <a:lstStyle/>
                    <a:p>
                      <a:pPr algn="just">
                        <a:spcAft>
                          <a:spcPts val="0"/>
                        </a:spcAft>
                      </a:pPr>
                      <a:r>
                        <a:rPr lang="en-IN" sz="1400" dirty="0">
                          <a:effectLst/>
                          <a:latin typeface="Calibri"/>
                          <a:ea typeface="SimSun"/>
                          <a:cs typeface="Times New Roman"/>
                        </a:rPr>
                        <a:t>User</a:t>
                      </a:r>
                    </a:p>
                  </a:txBody>
                  <a:tcPr marL="68470" marR="68470" marT="0" marB="0"/>
                </a:tc>
                <a:tc>
                  <a:txBody>
                    <a:bodyPr/>
                    <a:lstStyle/>
                    <a:p>
                      <a:pPr algn="just">
                        <a:spcAft>
                          <a:spcPts val="0"/>
                        </a:spcAft>
                      </a:pPr>
                      <a:r>
                        <a:rPr lang="en-IN" sz="1400" dirty="0">
                          <a:effectLst/>
                          <a:latin typeface="Calibri"/>
                          <a:ea typeface="SimSun"/>
                          <a:cs typeface="Times New Roman"/>
                        </a:rPr>
                        <a:t>View history</a:t>
                      </a:r>
                    </a:p>
                  </a:txBody>
                  <a:tcPr marL="68470" marR="68470" marT="0" marB="0"/>
                </a:tc>
                <a:tc>
                  <a:txBody>
                    <a:bodyPr/>
                    <a:lstStyle/>
                    <a:p>
                      <a:pPr algn="just">
                        <a:spcAft>
                          <a:spcPts val="0"/>
                        </a:spcAft>
                      </a:pPr>
                      <a:r>
                        <a:rPr lang="en-IN" sz="1400" dirty="0">
                          <a:effectLst/>
                          <a:latin typeface="Calibri"/>
                          <a:ea typeface="SimSun"/>
                          <a:cs typeface="Times New Roman"/>
                        </a:rPr>
                        <a:t>User can view history of uploaded documents</a:t>
                      </a:r>
                    </a:p>
                  </a:txBody>
                  <a:tcPr marL="68470" marR="68470" marT="0" marB="0"/>
                </a:tc>
                <a:extLst>
                  <a:ext uri="{0D108BD9-81ED-4DB2-BD59-A6C34878D82A}">
                    <a16:rowId xmlns:a16="http://schemas.microsoft.com/office/drawing/2014/main" val="10010"/>
                  </a:ext>
                </a:extLst>
              </a:tr>
              <a:tr h="580664">
                <a:tc>
                  <a:txBody>
                    <a:bodyPr/>
                    <a:lstStyle/>
                    <a:p>
                      <a:pPr algn="just">
                        <a:spcAft>
                          <a:spcPts val="0"/>
                        </a:spcAft>
                      </a:pPr>
                      <a:r>
                        <a:rPr lang="en-US" sz="900" dirty="0">
                          <a:effectLst/>
                        </a:rPr>
                        <a:t>11</a:t>
                      </a:r>
                      <a:endParaRPr lang="en-IN" sz="900" dirty="0">
                        <a:effectLst/>
                        <a:latin typeface="Calibri"/>
                        <a:ea typeface="SimSun"/>
                        <a:cs typeface="Times New Roman"/>
                      </a:endParaRPr>
                    </a:p>
                  </a:txBody>
                  <a:tcPr marL="68470" marR="68470" marT="0" marB="0"/>
                </a:tc>
                <a:tc>
                  <a:txBody>
                    <a:bodyPr/>
                    <a:lstStyle/>
                    <a:p>
                      <a:pPr algn="just">
                        <a:spcAft>
                          <a:spcPts val="0"/>
                        </a:spcAft>
                      </a:pPr>
                      <a:r>
                        <a:rPr lang="en-IN" sz="1400" dirty="0">
                          <a:effectLst/>
                          <a:latin typeface="Calibri"/>
                          <a:ea typeface="SimSun"/>
                          <a:cs typeface="Times New Roman"/>
                        </a:rPr>
                        <a:t>User</a:t>
                      </a:r>
                    </a:p>
                  </a:txBody>
                  <a:tcPr marL="68470" marR="68470" marT="0" marB="0"/>
                </a:tc>
                <a:tc>
                  <a:txBody>
                    <a:bodyPr/>
                    <a:lstStyle/>
                    <a:p>
                      <a:pPr algn="just">
                        <a:spcAft>
                          <a:spcPts val="0"/>
                        </a:spcAft>
                      </a:pPr>
                      <a:r>
                        <a:rPr lang="en-IN" sz="1400" dirty="0">
                          <a:effectLst/>
                          <a:latin typeface="Calibri"/>
                          <a:ea typeface="SimSun"/>
                          <a:cs typeface="Times New Roman"/>
                        </a:rPr>
                        <a:t>Display documents</a:t>
                      </a:r>
                    </a:p>
                  </a:txBody>
                  <a:tcPr marL="68470" marR="68470" marT="0" marB="0"/>
                </a:tc>
                <a:tc>
                  <a:txBody>
                    <a:bodyPr/>
                    <a:lstStyle/>
                    <a:p>
                      <a:pPr algn="just">
                        <a:spcAft>
                          <a:spcPts val="0"/>
                        </a:spcAft>
                      </a:pPr>
                      <a:r>
                        <a:rPr lang="en-IN" sz="1400" dirty="0">
                          <a:effectLst/>
                          <a:latin typeface="Calibri"/>
                          <a:ea typeface="SimSun"/>
                          <a:cs typeface="Times New Roman"/>
                        </a:rPr>
                        <a:t>Display documents under different category </a:t>
                      </a:r>
                    </a:p>
                  </a:txBody>
                  <a:tcPr marL="68470" marR="68470" marT="0" marB="0"/>
                </a:tc>
                <a:extLst>
                  <a:ext uri="{0D108BD9-81ED-4DB2-BD59-A6C34878D82A}">
                    <a16:rowId xmlns:a16="http://schemas.microsoft.com/office/drawing/2014/main" val="10011"/>
                  </a:ext>
                </a:extLst>
              </a:tr>
              <a:tr h="411480">
                <a:tc>
                  <a:txBody>
                    <a:bodyPr/>
                    <a:lstStyle/>
                    <a:p>
                      <a:pPr algn="just">
                        <a:spcAft>
                          <a:spcPts val="0"/>
                        </a:spcAft>
                      </a:pPr>
                      <a:r>
                        <a:rPr lang="en-US" sz="900">
                          <a:effectLst/>
                        </a:rPr>
                        <a:t>12</a:t>
                      </a:r>
                      <a:endParaRPr lang="en-IN" sz="900">
                        <a:effectLst/>
                        <a:latin typeface="Calibri"/>
                        <a:ea typeface="SimSun"/>
                        <a:cs typeface="Times New Roman"/>
                      </a:endParaRPr>
                    </a:p>
                  </a:txBody>
                  <a:tcPr marL="68470" marR="68470" marT="0" marB="0"/>
                </a:tc>
                <a:tc>
                  <a:txBody>
                    <a:bodyPr/>
                    <a:lstStyle/>
                    <a:p>
                      <a:pPr algn="just">
                        <a:spcAft>
                          <a:spcPts val="0"/>
                        </a:spcAft>
                      </a:pPr>
                      <a:endParaRPr lang="en-IN" sz="900" dirty="0">
                        <a:effectLst/>
                        <a:latin typeface="Calibri"/>
                        <a:ea typeface="SimSun"/>
                        <a:cs typeface="Times New Roman"/>
                      </a:endParaRPr>
                    </a:p>
                  </a:txBody>
                  <a:tcPr marL="68470" marR="68470" marT="0" marB="0"/>
                </a:tc>
                <a:tc>
                  <a:txBody>
                    <a:bodyPr/>
                    <a:lstStyle/>
                    <a:p>
                      <a:pPr algn="just">
                        <a:spcAft>
                          <a:spcPts val="0"/>
                        </a:spcAft>
                      </a:pPr>
                      <a:endParaRPr lang="en-IN" sz="900">
                        <a:effectLst/>
                        <a:latin typeface="Calibri"/>
                        <a:ea typeface="SimSun"/>
                        <a:cs typeface="Times New Roman"/>
                      </a:endParaRPr>
                    </a:p>
                  </a:txBody>
                  <a:tcPr marL="68470" marR="68470" marT="0" marB="0"/>
                </a:tc>
                <a:tc>
                  <a:txBody>
                    <a:bodyPr/>
                    <a:lstStyle/>
                    <a:p>
                      <a:pPr algn="just">
                        <a:spcAft>
                          <a:spcPts val="0"/>
                        </a:spcAft>
                      </a:pPr>
                      <a:endParaRPr lang="en-IN" sz="900" dirty="0">
                        <a:effectLst/>
                        <a:latin typeface="Calibri"/>
                        <a:ea typeface="SimSun"/>
                        <a:cs typeface="Times New Roman"/>
                      </a:endParaRPr>
                    </a:p>
                  </a:txBody>
                  <a:tcPr marL="68470" marR="68470" marT="0" marB="0"/>
                </a:tc>
                <a:extLst>
                  <a:ext uri="{0D108BD9-81ED-4DB2-BD59-A6C34878D82A}">
                    <a16:rowId xmlns:a16="http://schemas.microsoft.com/office/drawing/2014/main" val="10012"/>
                  </a:ext>
                </a:extLst>
              </a:tr>
              <a:tr h="193556">
                <a:tc>
                  <a:txBody>
                    <a:bodyPr/>
                    <a:lstStyle/>
                    <a:p>
                      <a:pPr algn="just">
                        <a:spcAft>
                          <a:spcPts val="0"/>
                        </a:spcAft>
                      </a:pPr>
                      <a:r>
                        <a:rPr lang="en-US" sz="900">
                          <a:effectLst/>
                        </a:rPr>
                        <a:t>13</a:t>
                      </a:r>
                      <a:endParaRPr lang="en-IN" sz="900">
                        <a:effectLst/>
                        <a:latin typeface="Calibri"/>
                        <a:ea typeface="SimSun"/>
                        <a:cs typeface="Times New Roman"/>
                      </a:endParaRPr>
                    </a:p>
                  </a:txBody>
                  <a:tcPr marL="68470" marR="68470" marT="0" marB="0"/>
                </a:tc>
                <a:tc>
                  <a:txBody>
                    <a:bodyPr/>
                    <a:lstStyle/>
                    <a:p>
                      <a:pPr algn="just">
                        <a:spcAft>
                          <a:spcPts val="0"/>
                        </a:spcAft>
                      </a:pPr>
                      <a:endParaRPr lang="en-IN" sz="900" dirty="0">
                        <a:effectLst/>
                        <a:latin typeface="Calibri"/>
                        <a:ea typeface="SimSun"/>
                        <a:cs typeface="Times New Roman"/>
                      </a:endParaRPr>
                    </a:p>
                  </a:txBody>
                  <a:tcPr marL="68470" marR="68470" marT="0" marB="0"/>
                </a:tc>
                <a:tc>
                  <a:txBody>
                    <a:bodyPr/>
                    <a:lstStyle/>
                    <a:p>
                      <a:pPr algn="just">
                        <a:spcAft>
                          <a:spcPts val="0"/>
                        </a:spcAft>
                      </a:pPr>
                      <a:endParaRPr lang="en-IN" sz="900">
                        <a:effectLst/>
                        <a:latin typeface="Calibri"/>
                        <a:ea typeface="SimSun"/>
                        <a:cs typeface="Times New Roman"/>
                      </a:endParaRPr>
                    </a:p>
                  </a:txBody>
                  <a:tcPr marL="68470" marR="68470" marT="0" marB="0"/>
                </a:tc>
                <a:tc>
                  <a:txBody>
                    <a:bodyPr/>
                    <a:lstStyle/>
                    <a:p>
                      <a:pPr algn="just">
                        <a:spcAft>
                          <a:spcPts val="0"/>
                        </a:spcAft>
                      </a:pPr>
                      <a:endParaRPr lang="en-IN" sz="900" dirty="0">
                        <a:effectLst/>
                        <a:latin typeface="Calibri"/>
                        <a:ea typeface="SimSun"/>
                        <a:cs typeface="Times New Roman"/>
                      </a:endParaRPr>
                    </a:p>
                  </a:txBody>
                  <a:tcPr marL="68470" marR="68470" marT="0" marB="0"/>
                </a:tc>
                <a:extLst>
                  <a:ext uri="{0D108BD9-81ED-4DB2-BD59-A6C34878D82A}">
                    <a16:rowId xmlns:a16="http://schemas.microsoft.com/office/drawing/2014/main" val="10013"/>
                  </a:ext>
                </a:extLst>
              </a:tr>
              <a:tr h="274320">
                <a:tc>
                  <a:txBody>
                    <a:bodyPr/>
                    <a:lstStyle/>
                    <a:p>
                      <a:pPr algn="just">
                        <a:spcAft>
                          <a:spcPts val="0"/>
                        </a:spcAft>
                      </a:pPr>
                      <a:r>
                        <a:rPr lang="en-US" sz="900">
                          <a:effectLst/>
                        </a:rPr>
                        <a:t>14</a:t>
                      </a:r>
                      <a:endParaRPr lang="en-IN" sz="900">
                        <a:effectLst/>
                        <a:latin typeface="Calibri"/>
                        <a:ea typeface="SimSun"/>
                        <a:cs typeface="Times New Roman"/>
                      </a:endParaRPr>
                    </a:p>
                  </a:txBody>
                  <a:tcPr marL="68470" marR="68470" marT="0" marB="0"/>
                </a:tc>
                <a:tc>
                  <a:txBody>
                    <a:bodyPr/>
                    <a:lstStyle/>
                    <a:p>
                      <a:pPr algn="just">
                        <a:spcAft>
                          <a:spcPts val="0"/>
                        </a:spcAft>
                      </a:pPr>
                      <a:endParaRPr lang="en-IN" sz="900" dirty="0">
                        <a:effectLst/>
                        <a:latin typeface="Calibri"/>
                        <a:ea typeface="SimSun"/>
                        <a:cs typeface="Times New Roman"/>
                      </a:endParaRPr>
                    </a:p>
                  </a:txBody>
                  <a:tcPr marL="68470" marR="68470" marT="0" marB="0"/>
                </a:tc>
                <a:tc>
                  <a:txBody>
                    <a:bodyPr/>
                    <a:lstStyle/>
                    <a:p>
                      <a:pPr algn="just">
                        <a:spcAft>
                          <a:spcPts val="0"/>
                        </a:spcAft>
                      </a:pPr>
                      <a:endParaRPr lang="en-IN" sz="900">
                        <a:effectLst/>
                        <a:latin typeface="Calibri"/>
                        <a:ea typeface="SimSun"/>
                        <a:cs typeface="Times New Roman"/>
                      </a:endParaRPr>
                    </a:p>
                  </a:txBody>
                  <a:tcPr marL="68470" marR="68470" marT="0" marB="0"/>
                </a:tc>
                <a:tc>
                  <a:txBody>
                    <a:bodyPr/>
                    <a:lstStyle/>
                    <a:p>
                      <a:pPr algn="just">
                        <a:spcAft>
                          <a:spcPts val="0"/>
                        </a:spcAft>
                      </a:pPr>
                      <a:endParaRPr lang="en-IN" sz="900" dirty="0">
                        <a:effectLst/>
                        <a:latin typeface="Calibri"/>
                        <a:ea typeface="SimSun"/>
                        <a:cs typeface="Times New Roman"/>
                      </a:endParaRPr>
                    </a:p>
                  </a:txBody>
                  <a:tcPr marL="68470" marR="68470" marT="0" marB="0"/>
                </a:tc>
                <a:extLst>
                  <a:ext uri="{0D108BD9-81ED-4DB2-BD59-A6C34878D82A}">
                    <a16:rowId xmlns:a16="http://schemas.microsoft.com/office/drawing/2014/main" val="10014"/>
                  </a:ext>
                </a:extLst>
              </a:tr>
              <a:tr h="193556">
                <a:tc>
                  <a:txBody>
                    <a:bodyPr/>
                    <a:lstStyle/>
                    <a:p>
                      <a:pPr algn="just">
                        <a:spcAft>
                          <a:spcPts val="0"/>
                        </a:spcAft>
                      </a:pPr>
                      <a:r>
                        <a:rPr lang="en-US" sz="900">
                          <a:effectLst/>
                        </a:rPr>
                        <a:t>15</a:t>
                      </a:r>
                      <a:endParaRPr lang="en-IN" sz="900">
                        <a:effectLst/>
                        <a:latin typeface="Calibri"/>
                        <a:ea typeface="SimSun"/>
                        <a:cs typeface="Times New Roman"/>
                      </a:endParaRPr>
                    </a:p>
                  </a:txBody>
                  <a:tcPr marL="68470" marR="68470" marT="0" marB="0"/>
                </a:tc>
                <a:tc>
                  <a:txBody>
                    <a:bodyPr/>
                    <a:lstStyle/>
                    <a:p>
                      <a:pPr algn="just">
                        <a:spcAft>
                          <a:spcPts val="0"/>
                        </a:spcAft>
                      </a:pPr>
                      <a:endParaRPr lang="en-IN" sz="900" dirty="0">
                        <a:effectLst/>
                        <a:latin typeface="Calibri"/>
                        <a:ea typeface="SimSun"/>
                        <a:cs typeface="Times New Roman"/>
                      </a:endParaRPr>
                    </a:p>
                  </a:txBody>
                  <a:tcPr marL="68470" marR="68470" marT="0" marB="0"/>
                </a:tc>
                <a:tc>
                  <a:txBody>
                    <a:bodyPr/>
                    <a:lstStyle/>
                    <a:p>
                      <a:pPr algn="just">
                        <a:spcAft>
                          <a:spcPts val="0"/>
                        </a:spcAft>
                      </a:pPr>
                      <a:endParaRPr lang="en-IN" sz="900">
                        <a:effectLst/>
                        <a:latin typeface="Calibri"/>
                        <a:ea typeface="SimSun"/>
                        <a:cs typeface="Times New Roman"/>
                      </a:endParaRPr>
                    </a:p>
                  </a:txBody>
                  <a:tcPr marL="68470" marR="68470" marT="0" marB="0"/>
                </a:tc>
                <a:tc>
                  <a:txBody>
                    <a:bodyPr/>
                    <a:lstStyle/>
                    <a:p>
                      <a:pPr algn="just">
                        <a:spcAft>
                          <a:spcPts val="0"/>
                        </a:spcAft>
                      </a:pPr>
                      <a:endParaRPr lang="en-IN" sz="900" dirty="0">
                        <a:effectLst/>
                        <a:latin typeface="Calibri"/>
                        <a:ea typeface="SimSun"/>
                        <a:cs typeface="Times New Roman"/>
                      </a:endParaRPr>
                    </a:p>
                  </a:txBody>
                  <a:tcPr marL="68470" marR="68470" marT="0" marB="0"/>
                </a:tc>
                <a:extLst>
                  <a:ext uri="{0D108BD9-81ED-4DB2-BD59-A6C34878D82A}">
                    <a16:rowId xmlns:a16="http://schemas.microsoft.com/office/drawing/2014/main" val="10015"/>
                  </a:ext>
                </a:extLst>
              </a:tr>
              <a:tr h="406400">
                <a:tc>
                  <a:txBody>
                    <a:bodyPr/>
                    <a:lstStyle/>
                    <a:p>
                      <a:pPr algn="just">
                        <a:spcAft>
                          <a:spcPts val="0"/>
                        </a:spcAft>
                      </a:pPr>
                      <a:r>
                        <a:rPr lang="en-US" sz="900">
                          <a:effectLst/>
                        </a:rPr>
                        <a:t>16</a:t>
                      </a:r>
                      <a:endParaRPr lang="en-IN" sz="900">
                        <a:effectLst/>
                        <a:latin typeface="Calibri"/>
                        <a:ea typeface="SimSun"/>
                        <a:cs typeface="Times New Roman"/>
                      </a:endParaRPr>
                    </a:p>
                  </a:txBody>
                  <a:tcPr marL="68470" marR="68470" marT="0" marB="0"/>
                </a:tc>
                <a:tc>
                  <a:txBody>
                    <a:bodyPr/>
                    <a:lstStyle/>
                    <a:p>
                      <a:pPr algn="just">
                        <a:spcAft>
                          <a:spcPts val="0"/>
                        </a:spcAft>
                      </a:pPr>
                      <a:endParaRPr lang="en-IN" sz="900" dirty="0">
                        <a:effectLst/>
                        <a:latin typeface="Calibri"/>
                        <a:ea typeface="SimSun"/>
                        <a:cs typeface="Times New Roman"/>
                      </a:endParaRPr>
                    </a:p>
                  </a:txBody>
                  <a:tcPr marL="68470" marR="68470" marT="0" marB="0"/>
                </a:tc>
                <a:tc>
                  <a:txBody>
                    <a:bodyPr/>
                    <a:lstStyle/>
                    <a:p>
                      <a:pPr algn="just">
                        <a:spcAft>
                          <a:spcPts val="0"/>
                        </a:spcAft>
                      </a:pPr>
                      <a:endParaRPr lang="en-IN" sz="900">
                        <a:effectLst/>
                        <a:latin typeface="Calibri"/>
                        <a:ea typeface="SimSun"/>
                        <a:cs typeface="Times New Roman"/>
                      </a:endParaRPr>
                    </a:p>
                  </a:txBody>
                  <a:tcPr marL="68470" marR="68470" marT="0" marB="0"/>
                </a:tc>
                <a:tc>
                  <a:txBody>
                    <a:bodyPr/>
                    <a:lstStyle/>
                    <a:p>
                      <a:pPr algn="just">
                        <a:spcAft>
                          <a:spcPts val="0"/>
                        </a:spcAft>
                      </a:pPr>
                      <a:endParaRPr lang="en-IN" sz="900" dirty="0">
                        <a:effectLst/>
                        <a:latin typeface="Calibri"/>
                        <a:ea typeface="SimSun"/>
                        <a:cs typeface="Times New Roman"/>
                      </a:endParaRPr>
                    </a:p>
                  </a:txBody>
                  <a:tcPr marL="68470" marR="68470" marT="0" marB="0"/>
                </a:tc>
                <a:extLst>
                  <a:ext uri="{0D108BD9-81ED-4DB2-BD59-A6C34878D82A}">
                    <a16:rowId xmlns:a16="http://schemas.microsoft.com/office/drawing/2014/main" val="10016"/>
                  </a:ext>
                </a:extLst>
              </a:tr>
              <a:tr h="193556">
                <a:tc>
                  <a:txBody>
                    <a:bodyPr/>
                    <a:lstStyle/>
                    <a:p>
                      <a:pPr algn="just">
                        <a:spcAft>
                          <a:spcPts val="0"/>
                        </a:spcAft>
                      </a:pPr>
                      <a:r>
                        <a:rPr lang="en-US" sz="900">
                          <a:effectLst/>
                        </a:rPr>
                        <a:t>17</a:t>
                      </a:r>
                      <a:endParaRPr lang="en-IN" sz="900">
                        <a:effectLst/>
                        <a:latin typeface="Calibri"/>
                        <a:ea typeface="SimSun"/>
                        <a:cs typeface="Times New Roman"/>
                      </a:endParaRPr>
                    </a:p>
                  </a:txBody>
                  <a:tcPr marL="68470" marR="68470" marT="0" marB="0"/>
                </a:tc>
                <a:tc>
                  <a:txBody>
                    <a:bodyPr/>
                    <a:lstStyle/>
                    <a:p>
                      <a:pPr algn="just">
                        <a:spcAft>
                          <a:spcPts val="0"/>
                        </a:spcAft>
                      </a:pPr>
                      <a:r>
                        <a:rPr lang="en-US" sz="900" dirty="0">
                          <a:effectLst/>
                        </a:rPr>
                        <a:t>Patient</a:t>
                      </a:r>
                      <a:endParaRPr lang="en-IN" sz="900" dirty="0">
                        <a:effectLst/>
                        <a:latin typeface="Calibri"/>
                        <a:ea typeface="SimSun"/>
                        <a:cs typeface="Times New Roman"/>
                      </a:endParaRPr>
                    </a:p>
                  </a:txBody>
                  <a:tcPr marL="68470" marR="68470" marT="0" marB="0"/>
                </a:tc>
                <a:tc>
                  <a:txBody>
                    <a:bodyPr/>
                    <a:lstStyle/>
                    <a:p>
                      <a:pPr algn="just">
                        <a:spcAft>
                          <a:spcPts val="0"/>
                        </a:spcAft>
                      </a:pPr>
                      <a:r>
                        <a:rPr lang="en-US" sz="900" dirty="0">
                          <a:effectLst/>
                        </a:rPr>
                        <a:t>View claim status</a:t>
                      </a:r>
                      <a:endParaRPr lang="en-IN" sz="900" dirty="0">
                        <a:effectLst/>
                        <a:latin typeface="Calibri"/>
                        <a:ea typeface="SimSun"/>
                        <a:cs typeface="Times New Roman"/>
                      </a:endParaRPr>
                    </a:p>
                  </a:txBody>
                  <a:tcPr marL="68470" marR="68470" marT="0" marB="0"/>
                </a:tc>
                <a:tc>
                  <a:txBody>
                    <a:bodyPr/>
                    <a:lstStyle/>
                    <a:p>
                      <a:pPr algn="just">
                        <a:spcAft>
                          <a:spcPts val="0"/>
                        </a:spcAft>
                      </a:pPr>
                      <a:r>
                        <a:rPr lang="en-US" sz="900" dirty="0">
                          <a:effectLst/>
                        </a:rPr>
                        <a:t>View status of request</a:t>
                      </a:r>
                      <a:endParaRPr lang="en-IN" sz="900" dirty="0">
                        <a:effectLst/>
                        <a:latin typeface="Calibri"/>
                        <a:ea typeface="SimSun"/>
                        <a:cs typeface="Times New Roman"/>
                      </a:endParaRPr>
                    </a:p>
                  </a:txBody>
                  <a:tcPr marL="68470" marR="68470" marT="0" marB="0"/>
                </a:tc>
                <a:extLst>
                  <a:ext uri="{0D108BD9-81ED-4DB2-BD59-A6C34878D82A}">
                    <a16:rowId xmlns:a16="http://schemas.microsoft.com/office/drawing/2014/main" val="10017"/>
                  </a:ext>
                </a:extLst>
              </a:tr>
            </a:tbl>
          </a:graphicData>
        </a:graphic>
      </p:graphicFrame>
    </p:spTree>
    <p:extLst>
      <p:ext uri="{BB962C8B-B14F-4D97-AF65-F5344CB8AC3E}">
        <p14:creationId xmlns:p14="http://schemas.microsoft.com/office/powerpoint/2010/main" val="22606974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171097-12BE-4569-ABBF-E8AEE6813F89}"/>
              </a:ext>
            </a:extLst>
          </p:cNvPr>
          <p:cNvSpPr>
            <a:spLocks noGrp="1"/>
          </p:cNvSpPr>
          <p:nvPr>
            <p:ph type="title"/>
          </p:nvPr>
        </p:nvSpPr>
        <p:spPr/>
        <p:txBody>
          <a:bodyPr/>
          <a:lstStyle/>
          <a:p>
            <a:r>
              <a:rPr lang="en-IN" dirty="0"/>
              <a:t>                           PRODUCT BACKLOG</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105573066"/>
              </p:ext>
            </p:extLst>
          </p:nvPr>
        </p:nvGraphicFramePr>
        <p:xfrm>
          <a:off x="606916" y="1412776"/>
          <a:ext cx="8831688" cy="4661001"/>
        </p:xfrm>
        <a:graphic>
          <a:graphicData uri="http://schemas.openxmlformats.org/drawingml/2006/table">
            <a:tbl>
              <a:tblPr firstRow="1" firstCol="1" bandRow="1">
                <a:tableStyleId>{5C22544A-7EE6-4342-B048-85BDC9FD1C3A}</a:tableStyleId>
              </a:tblPr>
              <a:tblGrid>
                <a:gridCol w="792006">
                  <a:extLst>
                    <a:ext uri="{9D8B030D-6E8A-4147-A177-3AD203B41FA5}">
                      <a16:colId xmlns:a16="http://schemas.microsoft.com/office/drawing/2014/main" val="20000"/>
                    </a:ext>
                  </a:extLst>
                </a:gridCol>
                <a:gridCol w="1741587">
                  <a:extLst>
                    <a:ext uri="{9D8B030D-6E8A-4147-A177-3AD203B41FA5}">
                      <a16:colId xmlns:a16="http://schemas.microsoft.com/office/drawing/2014/main" val="20001"/>
                    </a:ext>
                  </a:extLst>
                </a:gridCol>
                <a:gridCol w="900082">
                  <a:extLst>
                    <a:ext uri="{9D8B030D-6E8A-4147-A177-3AD203B41FA5}">
                      <a16:colId xmlns:a16="http://schemas.microsoft.com/office/drawing/2014/main" val="20002"/>
                    </a:ext>
                  </a:extLst>
                </a:gridCol>
                <a:gridCol w="826655">
                  <a:extLst>
                    <a:ext uri="{9D8B030D-6E8A-4147-A177-3AD203B41FA5}">
                      <a16:colId xmlns:a16="http://schemas.microsoft.com/office/drawing/2014/main" val="20003"/>
                    </a:ext>
                  </a:extLst>
                </a:gridCol>
                <a:gridCol w="1765513">
                  <a:extLst>
                    <a:ext uri="{9D8B030D-6E8A-4147-A177-3AD203B41FA5}">
                      <a16:colId xmlns:a16="http://schemas.microsoft.com/office/drawing/2014/main" val="20004"/>
                    </a:ext>
                  </a:extLst>
                </a:gridCol>
                <a:gridCol w="911632">
                  <a:extLst>
                    <a:ext uri="{9D8B030D-6E8A-4147-A177-3AD203B41FA5}">
                      <a16:colId xmlns:a16="http://schemas.microsoft.com/office/drawing/2014/main" val="20005"/>
                    </a:ext>
                  </a:extLst>
                </a:gridCol>
                <a:gridCol w="1894213">
                  <a:extLst>
                    <a:ext uri="{9D8B030D-6E8A-4147-A177-3AD203B41FA5}">
                      <a16:colId xmlns:a16="http://schemas.microsoft.com/office/drawing/2014/main" val="20006"/>
                    </a:ext>
                  </a:extLst>
                </a:gridCol>
              </a:tblGrid>
              <a:tr h="752437">
                <a:tc>
                  <a:txBody>
                    <a:bodyPr/>
                    <a:lstStyle/>
                    <a:p>
                      <a:pPr marL="0" marR="0" algn="ctr">
                        <a:lnSpc>
                          <a:spcPct val="107000"/>
                        </a:lnSpc>
                        <a:spcBef>
                          <a:spcPts val="0"/>
                        </a:spcBef>
                        <a:spcAft>
                          <a:spcPts val="0"/>
                        </a:spcAft>
                      </a:pPr>
                      <a:r>
                        <a:rPr lang="en-US" sz="1600">
                          <a:effectLst/>
                        </a:rPr>
                        <a:t>User Story ID</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55721" marR="55721" marT="0" marB="0"/>
                </a:tc>
                <a:tc>
                  <a:txBody>
                    <a:bodyPr/>
                    <a:lstStyle/>
                    <a:p>
                      <a:pPr marL="0" marR="0" algn="ctr">
                        <a:lnSpc>
                          <a:spcPct val="107000"/>
                        </a:lnSpc>
                        <a:spcBef>
                          <a:spcPts val="0"/>
                        </a:spcBef>
                        <a:spcAft>
                          <a:spcPts val="0"/>
                        </a:spcAft>
                      </a:pPr>
                      <a:r>
                        <a:rPr lang="en-US" sz="1600">
                          <a:effectLst/>
                        </a:rPr>
                        <a:t>Priority</a:t>
                      </a:r>
                    </a:p>
                    <a:p>
                      <a:pPr marL="0" marR="0" algn="ctr">
                        <a:lnSpc>
                          <a:spcPct val="107000"/>
                        </a:lnSpc>
                        <a:spcBef>
                          <a:spcPts val="0"/>
                        </a:spcBef>
                        <a:spcAft>
                          <a:spcPts val="0"/>
                        </a:spcAft>
                      </a:pPr>
                      <a:r>
                        <a:rPr lang="en-US" sz="1600">
                          <a:effectLst/>
                        </a:rPr>
                        <a:t>&lt;High/Medium/Low&gt;</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55721" marR="55721" marT="0" marB="0"/>
                </a:tc>
                <a:tc>
                  <a:txBody>
                    <a:bodyPr/>
                    <a:lstStyle/>
                    <a:p>
                      <a:pPr marL="0" marR="0" algn="ctr">
                        <a:lnSpc>
                          <a:spcPct val="107000"/>
                        </a:lnSpc>
                        <a:spcBef>
                          <a:spcPts val="0"/>
                        </a:spcBef>
                        <a:spcAft>
                          <a:spcPts val="0"/>
                        </a:spcAft>
                      </a:pPr>
                      <a:r>
                        <a:rPr lang="en-US" sz="1600">
                          <a:effectLst/>
                        </a:rPr>
                        <a:t>Size</a:t>
                      </a:r>
                    </a:p>
                    <a:p>
                      <a:pPr marL="0" marR="0" algn="ctr">
                        <a:lnSpc>
                          <a:spcPct val="107000"/>
                        </a:lnSpc>
                        <a:spcBef>
                          <a:spcPts val="0"/>
                        </a:spcBef>
                        <a:spcAft>
                          <a:spcPts val="0"/>
                        </a:spcAft>
                      </a:pPr>
                      <a:r>
                        <a:rPr lang="en-US" sz="1600">
                          <a:effectLst/>
                        </a:rPr>
                        <a:t>(Hours)</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55721" marR="55721" marT="0" marB="0"/>
                </a:tc>
                <a:tc>
                  <a:txBody>
                    <a:bodyPr/>
                    <a:lstStyle/>
                    <a:p>
                      <a:pPr marL="0" marR="0" algn="ctr">
                        <a:lnSpc>
                          <a:spcPct val="107000"/>
                        </a:lnSpc>
                        <a:spcBef>
                          <a:spcPts val="0"/>
                        </a:spcBef>
                        <a:spcAft>
                          <a:spcPts val="0"/>
                        </a:spcAft>
                      </a:pPr>
                      <a:r>
                        <a:rPr lang="en-US" sz="1600">
                          <a:effectLst/>
                        </a:rPr>
                        <a:t>Sprint</a:t>
                      </a:r>
                    </a:p>
                    <a:p>
                      <a:pPr marL="0" marR="0" algn="ctr">
                        <a:lnSpc>
                          <a:spcPct val="107000"/>
                        </a:lnSpc>
                        <a:spcBef>
                          <a:spcPts val="0"/>
                        </a:spcBef>
                        <a:spcAft>
                          <a:spcPts val="0"/>
                        </a:spcAft>
                      </a:pPr>
                      <a:r>
                        <a:rPr lang="en-US" sz="1600">
                          <a:effectLst/>
                        </a:rPr>
                        <a:t>&lt;#&gt;</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55721" marR="55721" marT="0" marB="0"/>
                </a:tc>
                <a:tc>
                  <a:txBody>
                    <a:bodyPr/>
                    <a:lstStyle/>
                    <a:p>
                      <a:pPr marL="0" marR="0" algn="ctr">
                        <a:lnSpc>
                          <a:spcPct val="107000"/>
                        </a:lnSpc>
                        <a:spcBef>
                          <a:spcPts val="0"/>
                        </a:spcBef>
                        <a:spcAft>
                          <a:spcPts val="0"/>
                        </a:spcAft>
                      </a:pPr>
                      <a:r>
                        <a:rPr lang="en-US" sz="1600">
                          <a:effectLst/>
                        </a:rPr>
                        <a:t>Status</a:t>
                      </a:r>
                    </a:p>
                    <a:p>
                      <a:pPr marL="0" marR="0" algn="ctr">
                        <a:lnSpc>
                          <a:spcPct val="107000"/>
                        </a:lnSpc>
                        <a:spcBef>
                          <a:spcPts val="0"/>
                        </a:spcBef>
                        <a:spcAft>
                          <a:spcPts val="0"/>
                        </a:spcAft>
                      </a:pPr>
                      <a:r>
                        <a:rPr lang="en-US" sz="1600">
                          <a:effectLst/>
                        </a:rPr>
                        <a:t>&lt;Planned/In progress/Completed&gt;</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55721" marR="55721" marT="0" marB="0"/>
                </a:tc>
                <a:tc>
                  <a:txBody>
                    <a:bodyPr/>
                    <a:lstStyle/>
                    <a:p>
                      <a:pPr marL="0" marR="0" algn="ctr">
                        <a:lnSpc>
                          <a:spcPct val="107000"/>
                        </a:lnSpc>
                        <a:spcBef>
                          <a:spcPts val="0"/>
                        </a:spcBef>
                        <a:spcAft>
                          <a:spcPts val="0"/>
                        </a:spcAft>
                      </a:pPr>
                      <a:r>
                        <a:rPr lang="en-US" sz="1600">
                          <a:effectLst/>
                        </a:rPr>
                        <a:t>Release</a:t>
                      </a:r>
                    </a:p>
                    <a:p>
                      <a:pPr marL="0" marR="0" algn="ctr">
                        <a:lnSpc>
                          <a:spcPct val="107000"/>
                        </a:lnSpc>
                        <a:spcBef>
                          <a:spcPts val="0"/>
                        </a:spcBef>
                        <a:spcAft>
                          <a:spcPts val="0"/>
                        </a:spcAft>
                      </a:pPr>
                      <a:r>
                        <a:rPr lang="en-US" sz="1600">
                          <a:effectLst/>
                        </a:rPr>
                        <a:t>Date</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55721" marR="55721" marT="0" marB="0"/>
                </a:tc>
                <a:tc>
                  <a:txBody>
                    <a:bodyPr/>
                    <a:lstStyle/>
                    <a:p>
                      <a:pPr marL="0" marR="0" algn="ctr">
                        <a:lnSpc>
                          <a:spcPct val="107000"/>
                        </a:lnSpc>
                        <a:spcBef>
                          <a:spcPts val="0"/>
                        </a:spcBef>
                        <a:spcAft>
                          <a:spcPts val="0"/>
                        </a:spcAft>
                      </a:pPr>
                      <a:r>
                        <a:rPr lang="en-US" sz="1600">
                          <a:effectLst/>
                        </a:rPr>
                        <a:t>Release Goal</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55721" marR="55721" marT="0" marB="0"/>
                </a:tc>
                <a:extLst>
                  <a:ext uri="{0D108BD9-81ED-4DB2-BD59-A6C34878D82A}">
                    <a16:rowId xmlns:a16="http://schemas.microsoft.com/office/drawing/2014/main" val="10000"/>
                  </a:ext>
                </a:extLst>
              </a:tr>
              <a:tr h="294556">
                <a:tc>
                  <a:txBody>
                    <a:bodyPr/>
                    <a:lstStyle/>
                    <a:p>
                      <a:pPr marL="0" marR="0">
                        <a:lnSpc>
                          <a:spcPct val="107000"/>
                        </a:lnSpc>
                        <a:spcBef>
                          <a:spcPts val="0"/>
                        </a:spcBef>
                        <a:spcAft>
                          <a:spcPts val="0"/>
                        </a:spcAft>
                      </a:pPr>
                      <a:r>
                        <a:rPr lang="en-US" sz="1600">
                          <a:effectLst/>
                        </a:rPr>
                        <a:t>1</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55721" marR="55721" marT="0" marB="0"/>
                </a:tc>
                <a:tc>
                  <a:txBody>
                    <a:bodyPr/>
                    <a:lstStyle/>
                    <a:p>
                      <a:pPr marL="0" marR="0">
                        <a:lnSpc>
                          <a:spcPct val="107000"/>
                        </a:lnSpc>
                        <a:spcBef>
                          <a:spcPts val="0"/>
                        </a:spcBef>
                        <a:spcAft>
                          <a:spcPts val="0"/>
                        </a:spcAft>
                      </a:pPr>
                      <a:r>
                        <a:rPr lang="en-US" sz="1600">
                          <a:effectLst/>
                        </a:rPr>
                        <a:t>Medium</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55721" marR="55721" marT="0" marB="0"/>
                </a:tc>
                <a:tc>
                  <a:txBody>
                    <a:bodyPr/>
                    <a:lstStyle/>
                    <a:p>
                      <a:pPr marL="0" marR="0">
                        <a:lnSpc>
                          <a:spcPct val="107000"/>
                        </a:lnSpc>
                        <a:spcBef>
                          <a:spcPts val="0"/>
                        </a:spcBef>
                        <a:spcAft>
                          <a:spcPts val="0"/>
                        </a:spcAft>
                      </a:pPr>
                      <a:r>
                        <a:rPr lang="en-US" sz="1600">
                          <a:effectLst/>
                        </a:rPr>
                        <a:t>2</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55721" marR="55721" marT="0" marB="0"/>
                </a:tc>
                <a:tc rowSpan="3">
                  <a:txBody>
                    <a:bodyPr/>
                    <a:lstStyle/>
                    <a:p>
                      <a:pPr marL="0" marR="0">
                        <a:lnSpc>
                          <a:spcPct val="107000"/>
                        </a:lnSpc>
                        <a:spcBef>
                          <a:spcPts val="0"/>
                        </a:spcBef>
                        <a:spcAft>
                          <a:spcPts val="0"/>
                        </a:spcAft>
                      </a:pPr>
                      <a:r>
                        <a:rPr lang="en-US" sz="1600">
                          <a:effectLst/>
                        </a:rPr>
                        <a:t>1</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55721" marR="55721" marT="0" marB="0"/>
                </a:tc>
                <a:tc>
                  <a:txBody>
                    <a:bodyPr/>
                    <a:lstStyle/>
                    <a:p>
                      <a:pPr marL="0" marR="0">
                        <a:lnSpc>
                          <a:spcPct val="107000"/>
                        </a:lnSpc>
                        <a:spcBef>
                          <a:spcPts val="0"/>
                        </a:spcBef>
                        <a:spcAft>
                          <a:spcPts val="0"/>
                        </a:spcAft>
                      </a:pPr>
                      <a:r>
                        <a:rPr lang="en-US" sz="1600">
                          <a:effectLst/>
                        </a:rPr>
                        <a:t>Completed</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55721" marR="55721" marT="0" marB="0"/>
                </a:tc>
                <a:tc>
                  <a:txBody>
                    <a:bodyPr/>
                    <a:lstStyle/>
                    <a:p>
                      <a:pPr marL="0" marR="0">
                        <a:lnSpc>
                          <a:spcPct val="107000"/>
                        </a:lnSpc>
                        <a:spcBef>
                          <a:spcPts val="0"/>
                        </a:spcBef>
                        <a:spcAft>
                          <a:spcPts val="0"/>
                        </a:spcAft>
                      </a:pPr>
                      <a:r>
                        <a:rPr lang="en-US" sz="1600">
                          <a:effectLst/>
                        </a:rPr>
                        <a:t>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55721" marR="55721" marT="0" marB="0"/>
                </a:tc>
                <a:tc>
                  <a:txBody>
                    <a:bodyPr/>
                    <a:lstStyle/>
                    <a:p>
                      <a:pPr marL="0" marR="0">
                        <a:lnSpc>
                          <a:spcPct val="107000"/>
                        </a:lnSpc>
                        <a:spcBef>
                          <a:spcPts val="0"/>
                        </a:spcBef>
                        <a:spcAft>
                          <a:spcPts val="0"/>
                        </a:spcAft>
                      </a:pPr>
                      <a:r>
                        <a:rPr lang="en-US" sz="1600">
                          <a:effectLst/>
                        </a:rPr>
                        <a:t>Table design</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55721" marR="55721" marT="0" marB="0"/>
                </a:tc>
                <a:extLst>
                  <a:ext uri="{0D108BD9-81ED-4DB2-BD59-A6C34878D82A}">
                    <a16:rowId xmlns:a16="http://schemas.microsoft.com/office/drawing/2014/main" val="10001"/>
                  </a:ext>
                </a:extLst>
              </a:tr>
              <a:tr h="294556">
                <a:tc>
                  <a:txBody>
                    <a:bodyPr/>
                    <a:lstStyle/>
                    <a:p>
                      <a:pPr marL="0" marR="0">
                        <a:lnSpc>
                          <a:spcPct val="107000"/>
                        </a:lnSpc>
                        <a:spcBef>
                          <a:spcPts val="0"/>
                        </a:spcBef>
                        <a:spcAft>
                          <a:spcPts val="0"/>
                        </a:spcAft>
                      </a:pPr>
                      <a:r>
                        <a:rPr lang="en-US" sz="1600">
                          <a:effectLst/>
                        </a:rPr>
                        <a:t>2</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55721" marR="55721" marT="0" marB="0"/>
                </a:tc>
                <a:tc>
                  <a:txBody>
                    <a:bodyPr/>
                    <a:lstStyle/>
                    <a:p>
                      <a:pPr marL="0" marR="0">
                        <a:lnSpc>
                          <a:spcPct val="107000"/>
                        </a:lnSpc>
                        <a:spcBef>
                          <a:spcPts val="0"/>
                        </a:spcBef>
                        <a:spcAft>
                          <a:spcPts val="0"/>
                        </a:spcAft>
                      </a:pPr>
                      <a:r>
                        <a:rPr lang="en-US" sz="1600">
                          <a:effectLst/>
                        </a:rPr>
                        <a:t>High</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55721" marR="55721" marT="0" marB="0"/>
                </a:tc>
                <a:tc>
                  <a:txBody>
                    <a:bodyPr/>
                    <a:lstStyle/>
                    <a:p>
                      <a:pPr marL="0" marR="0">
                        <a:lnSpc>
                          <a:spcPct val="107000"/>
                        </a:lnSpc>
                        <a:spcBef>
                          <a:spcPts val="0"/>
                        </a:spcBef>
                        <a:spcAft>
                          <a:spcPts val="0"/>
                        </a:spcAft>
                      </a:pPr>
                      <a:r>
                        <a:rPr lang="en-US" sz="1600">
                          <a:effectLst/>
                        </a:rPr>
                        <a:t>3</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55721" marR="55721" marT="0" marB="0"/>
                </a:tc>
                <a:tc vMerge="1">
                  <a:txBody>
                    <a:bodyPr/>
                    <a:lstStyle/>
                    <a:p>
                      <a:endParaRPr lang="en-US"/>
                    </a:p>
                  </a:txBody>
                  <a:tcPr/>
                </a:tc>
                <a:tc>
                  <a:txBody>
                    <a:bodyPr/>
                    <a:lstStyle/>
                    <a:p>
                      <a:pPr marL="0" marR="0">
                        <a:lnSpc>
                          <a:spcPct val="107000"/>
                        </a:lnSpc>
                        <a:spcBef>
                          <a:spcPts val="0"/>
                        </a:spcBef>
                        <a:spcAft>
                          <a:spcPts val="0"/>
                        </a:spcAft>
                      </a:pPr>
                      <a:r>
                        <a:rPr lang="en-US" sz="1600">
                          <a:effectLst/>
                        </a:rPr>
                        <a:t>Completed</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55721" marR="55721" marT="0" marB="0"/>
                </a:tc>
                <a:tc>
                  <a:txBody>
                    <a:bodyPr/>
                    <a:lstStyle/>
                    <a:p>
                      <a:pPr marL="0" marR="0">
                        <a:lnSpc>
                          <a:spcPct val="107000"/>
                        </a:lnSpc>
                        <a:spcBef>
                          <a:spcPts val="0"/>
                        </a:spcBef>
                        <a:spcAft>
                          <a:spcPts val="0"/>
                        </a:spcAft>
                      </a:pPr>
                      <a:r>
                        <a:rPr lang="en-US" sz="1600">
                          <a:effectLst/>
                        </a:rPr>
                        <a:t>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55721" marR="55721" marT="0" marB="0"/>
                </a:tc>
                <a:tc>
                  <a:txBody>
                    <a:bodyPr/>
                    <a:lstStyle/>
                    <a:p>
                      <a:pPr marL="0" marR="0">
                        <a:lnSpc>
                          <a:spcPct val="107000"/>
                        </a:lnSpc>
                        <a:spcBef>
                          <a:spcPts val="0"/>
                        </a:spcBef>
                        <a:spcAft>
                          <a:spcPts val="0"/>
                        </a:spcAft>
                      </a:pPr>
                      <a:r>
                        <a:rPr lang="en-US" sz="1600">
                          <a:effectLst/>
                        </a:rPr>
                        <a:t>Form design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55721" marR="55721" marT="0" marB="0"/>
                </a:tc>
                <a:extLst>
                  <a:ext uri="{0D108BD9-81ED-4DB2-BD59-A6C34878D82A}">
                    <a16:rowId xmlns:a16="http://schemas.microsoft.com/office/drawing/2014/main" val="10002"/>
                  </a:ext>
                </a:extLst>
              </a:tr>
              <a:tr h="294556">
                <a:tc>
                  <a:txBody>
                    <a:bodyPr/>
                    <a:lstStyle/>
                    <a:p>
                      <a:pPr marL="0" marR="0">
                        <a:lnSpc>
                          <a:spcPct val="107000"/>
                        </a:lnSpc>
                        <a:spcBef>
                          <a:spcPts val="0"/>
                        </a:spcBef>
                        <a:spcAft>
                          <a:spcPts val="0"/>
                        </a:spcAft>
                      </a:pPr>
                      <a:r>
                        <a:rPr lang="en-US" sz="1600">
                          <a:effectLst/>
                        </a:rPr>
                        <a:t>3</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55721" marR="55721" marT="0" marB="0"/>
                </a:tc>
                <a:tc>
                  <a:txBody>
                    <a:bodyPr/>
                    <a:lstStyle/>
                    <a:p>
                      <a:pPr marL="0" marR="0">
                        <a:lnSpc>
                          <a:spcPct val="107000"/>
                        </a:lnSpc>
                        <a:spcBef>
                          <a:spcPts val="0"/>
                        </a:spcBef>
                        <a:spcAft>
                          <a:spcPts val="0"/>
                        </a:spcAft>
                      </a:pPr>
                      <a:r>
                        <a:rPr lang="en-US" sz="1600">
                          <a:effectLst/>
                        </a:rPr>
                        <a:t>High</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55721" marR="55721" marT="0" marB="0"/>
                </a:tc>
                <a:tc>
                  <a:txBody>
                    <a:bodyPr/>
                    <a:lstStyle/>
                    <a:p>
                      <a:pPr marL="0" marR="0">
                        <a:lnSpc>
                          <a:spcPct val="107000"/>
                        </a:lnSpc>
                        <a:spcBef>
                          <a:spcPts val="0"/>
                        </a:spcBef>
                        <a:spcAft>
                          <a:spcPts val="0"/>
                        </a:spcAft>
                      </a:pPr>
                      <a:r>
                        <a:rPr lang="en-US" sz="1600">
                          <a:effectLst/>
                        </a:rPr>
                        <a:t>5</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55721" marR="55721" marT="0" marB="0"/>
                </a:tc>
                <a:tc vMerge="1">
                  <a:txBody>
                    <a:bodyPr/>
                    <a:lstStyle/>
                    <a:p>
                      <a:endParaRPr lang="en-US"/>
                    </a:p>
                  </a:txBody>
                  <a:tcPr/>
                </a:tc>
                <a:tc>
                  <a:txBody>
                    <a:bodyPr/>
                    <a:lstStyle/>
                    <a:p>
                      <a:pPr marL="0" marR="0">
                        <a:lnSpc>
                          <a:spcPct val="107000"/>
                        </a:lnSpc>
                        <a:spcBef>
                          <a:spcPts val="0"/>
                        </a:spcBef>
                        <a:spcAft>
                          <a:spcPts val="0"/>
                        </a:spcAft>
                      </a:pPr>
                      <a:r>
                        <a:rPr lang="en-US" sz="1600">
                          <a:effectLst/>
                        </a:rPr>
                        <a:t>Completed</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55721" marR="55721" marT="0" marB="0"/>
                </a:tc>
                <a:tc>
                  <a:txBody>
                    <a:bodyPr/>
                    <a:lstStyle/>
                    <a:p>
                      <a:pPr marL="0" marR="0">
                        <a:lnSpc>
                          <a:spcPct val="107000"/>
                        </a:lnSpc>
                        <a:spcBef>
                          <a:spcPts val="0"/>
                        </a:spcBef>
                        <a:spcAft>
                          <a:spcPts val="0"/>
                        </a:spcAft>
                      </a:pPr>
                      <a:r>
                        <a:rPr lang="en-US" sz="1600">
                          <a:effectLst/>
                        </a:rPr>
                        <a:t>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55721" marR="55721" marT="0" marB="0"/>
                </a:tc>
                <a:tc>
                  <a:txBody>
                    <a:bodyPr/>
                    <a:lstStyle/>
                    <a:p>
                      <a:pPr marL="0" marR="0">
                        <a:lnSpc>
                          <a:spcPct val="107000"/>
                        </a:lnSpc>
                        <a:spcBef>
                          <a:spcPts val="0"/>
                        </a:spcBef>
                        <a:spcAft>
                          <a:spcPts val="0"/>
                        </a:spcAft>
                      </a:pPr>
                      <a:r>
                        <a:rPr lang="en-US" sz="1600">
                          <a:effectLst/>
                        </a:rPr>
                        <a:t>Basic coding</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55721" marR="55721" marT="0" marB="0"/>
                </a:tc>
                <a:extLst>
                  <a:ext uri="{0D108BD9-81ED-4DB2-BD59-A6C34878D82A}">
                    <a16:rowId xmlns:a16="http://schemas.microsoft.com/office/drawing/2014/main" val="10003"/>
                  </a:ext>
                </a:extLst>
              </a:tr>
              <a:tr h="283145">
                <a:tc>
                  <a:txBody>
                    <a:bodyPr/>
                    <a:lstStyle/>
                    <a:p>
                      <a:pPr marL="0" marR="0">
                        <a:lnSpc>
                          <a:spcPct val="107000"/>
                        </a:lnSpc>
                        <a:spcBef>
                          <a:spcPts val="0"/>
                        </a:spcBef>
                        <a:spcAft>
                          <a:spcPts val="0"/>
                        </a:spcAft>
                      </a:pPr>
                      <a:r>
                        <a:rPr lang="en-US" sz="1600">
                          <a:effectLst/>
                        </a:rPr>
                        <a:t>3</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55721" marR="55721" marT="0" marB="0"/>
                </a:tc>
                <a:tc>
                  <a:txBody>
                    <a:bodyPr/>
                    <a:lstStyle/>
                    <a:p>
                      <a:pPr marL="0" marR="0">
                        <a:lnSpc>
                          <a:spcPct val="107000"/>
                        </a:lnSpc>
                        <a:spcBef>
                          <a:spcPts val="0"/>
                        </a:spcBef>
                        <a:spcAft>
                          <a:spcPts val="0"/>
                        </a:spcAft>
                      </a:pPr>
                      <a:r>
                        <a:rPr lang="en-US" sz="1600">
                          <a:effectLst/>
                        </a:rPr>
                        <a:t>Medium</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55721" marR="55721" marT="0" marB="0"/>
                </a:tc>
                <a:tc>
                  <a:txBody>
                    <a:bodyPr/>
                    <a:lstStyle/>
                    <a:p>
                      <a:pPr marL="0" marR="0">
                        <a:lnSpc>
                          <a:spcPct val="107000"/>
                        </a:lnSpc>
                        <a:spcBef>
                          <a:spcPts val="0"/>
                        </a:spcBef>
                        <a:spcAft>
                          <a:spcPts val="0"/>
                        </a:spcAft>
                      </a:pPr>
                      <a:r>
                        <a:rPr lang="en-US" sz="1600">
                          <a:effectLst/>
                        </a:rPr>
                        <a:t>5</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55721" marR="55721" marT="0" marB="0"/>
                </a:tc>
                <a:tc rowSpan="2">
                  <a:txBody>
                    <a:bodyPr/>
                    <a:lstStyle/>
                    <a:p>
                      <a:pPr marL="0" marR="0">
                        <a:lnSpc>
                          <a:spcPct val="107000"/>
                        </a:lnSpc>
                        <a:spcBef>
                          <a:spcPts val="0"/>
                        </a:spcBef>
                        <a:spcAft>
                          <a:spcPts val="0"/>
                        </a:spcAft>
                      </a:pPr>
                      <a:r>
                        <a:rPr lang="en-US" sz="1600">
                          <a:effectLst/>
                        </a:rPr>
                        <a:t>2</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55721" marR="55721" marT="0" marB="0"/>
                </a:tc>
                <a:tc>
                  <a:txBody>
                    <a:bodyPr/>
                    <a:lstStyle/>
                    <a:p>
                      <a:pPr marL="0" marR="0">
                        <a:lnSpc>
                          <a:spcPct val="107000"/>
                        </a:lnSpc>
                        <a:spcBef>
                          <a:spcPts val="0"/>
                        </a:spcBef>
                        <a:spcAft>
                          <a:spcPts val="0"/>
                        </a:spcAft>
                      </a:pPr>
                      <a:r>
                        <a:rPr lang="en-US" sz="1600" dirty="0">
                          <a:effectLst/>
                          <a:latin typeface="+mn-lt"/>
                          <a:ea typeface="+mn-ea"/>
                          <a:cs typeface="+mn-cs"/>
                        </a:rPr>
                        <a:t>Completed</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55721" marR="55721" marT="0" marB="0"/>
                </a:tc>
                <a:tc>
                  <a:txBody>
                    <a:bodyPr/>
                    <a:lstStyle/>
                    <a:p>
                      <a:pPr marL="0" marR="0">
                        <a:lnSpc>
                          <a:spcPct val="107000"/>
                        </a:lnSpc>
                        <a:spcBef>
                          <a:spcPts val="0"/>
                        </a:spcBef>
                        <a:spcAft>
                          <a:spcPts val="0"/>
                        </a:spcAft>
                      </a:pPr>
                      <a:r>
                        <a:rPr lang="en-US" sz="1600">
                          <a:effectLst/>
                        </a:rPr>
                        <a:t>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55721" marR="55721" marT="0" marB="0"/>
                </a:tc>
                <a:tc>
                  <a:txBody>
                    <a:bodyPr/>
                    <a:lstStyle/>
                    <a:p>
                      <a:pPr marL="0" marR="0">
                        <a:lnSpc>
                          <a:spcPct val="107000"/>
                        </a:lnSpc>
                        <a:spcBef>
                          <a:spcPts val="0"/>
                        </a:spcBef>
                        <a:spcAft>
                          <a:spcPts val="0"/>
                        </a:spcAft>
                      </a:pPr>
                      <a:r>
                        <a:rPr lang="en-US" sz="1600">
                          <a:effectLst/>
                        </a:rPr>
                        <a:t>Creation of  dataset</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55721" marR="55721" marT="0" marB="0"/>
                </a:tc>
                <a:extLst>
                  <a:ext uri="{0D108BD9-81ED-4DB2-BD59-A6C34878D82A}">
                    <a16:rowId xmlns:a16="http://schemas.microsoft.com/office/drawing/2014/main" val="10004"/>
                  </a:ext>
                </a:extLst>
              </a:tr>
              <a:tr h="442191">
                <a:tc>
                  <a:txBody>
                    <a:bodyPr/>
                    <a:lstStyle/>
                    <a:p>
                      <a:pPr marL="0" marR="0">
                        <a:lnSpc>
                          <a:spcPct val="107000"/>
                        </a:lnSpc>
                        <a:spcBef>
                          <a:spcPts val="0"/>
                        </a:spcBef>
                        <a:spcAft>
                          <a:spcPts val="0"/>
                        </a:spcAft>
                      </a:pPr>
                      <a:r>
                        <a:rPr lang="en-US" sz="1600">
                          <a:effectLst/>
                        </a:rPr>
                        <a:t>4</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55721" marR="55721" marT="0" marB="0"/>
                </a:tc>
                <a:tc>
                  <a:txBody>
                    <a:bodyPr/>
                    <a:lstStyle/>
                    <a:p>
                      <a:pPr marL="0" marR="0">
                        <a:lnSpc>
                          <a:spcPct val="107000"/>
                        </a:lnSpc>
                        <a:spcBef>
                          <a:spcPts val="0"/>
                        </a:spcBef>
                        <a:spcAft>
                          <a:spcPts val="0"/>
                        </a:spcAft>
                      </a:pPr>
                      <a:r>
                        <a:rPr lang="en-US" sz="1600">
                          <a:effectLst/>
                        </a:rPr>
                        <a:t>High</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55721" marR="55721" marT="0" marB="0"/>
                </a:tc>
                <a:tc>
                  <a:txBody>
                    <a:bodyPr/>
                    <a:lstStyle/>
                    <a:p>
                      <a:pPr marL="0" marR="0">
                        <a:lnSpc>
                          <a:spcPct val="107000"/>
                        </a:lnSpc>
                        <a:spcBef>
                          <a:spcPts val="0"/>
                        </a:spcBef>
                        <a:spcAft>
                          <a:spcPts val="0"/>
                        </a:spcAft>
                      </a:pPr>
                      <a:r>
                        <a:rPr lang="en-US" sz="1600">
                          <a:effectLst/>
                        </a:rPr>
                        <a:t>5</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55721" marR="55721" marT="0" marB="0"/>
                </a:tc>
                <a:tc vMerge="1">
                  <a:txBody>
                    <a:bodyPr/>
                    <a:lstStyle/>
                    <a:p>
                      <a:endParaRPr lang="en-US"/>
                    </a:p>
                  </a:txBody>
                  <a:tcPr/>
                </a:tc>
                <a:tc>
                  <a:txBody>
                    <a:bodyPr/>
                    <a:lstStyle/>
                    <a:p>
                      <a:pPr marL="0" marR="0">
                        <a:lnSpc>
                          <a:spcPct val="107000"/>
                        </a:lnSpc>
                        <a:spcBef>
                          <a:spcPts val="0"/>
                        </a:spcBef>
                        <a:spcAft>
                          <a:spcPts val="0"/>
                        </a:spcAft>
                      </a:pPr>
                      <a:r>
                        <a:rPr lang="en-US" sz="1600" dirty="0">
                          <a:effectLst/>
                          <a:latin typeface="+mn-lt"/>
                          <a:ea typeface="+mn-ea"/>
                          <a:cs typeface="+mn-cs"/>
                        </a:rPr>
                        <a:t>Completed</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55721" marR="55721" marT="0" marB="0"/>
                </a:tc>
                <a:tc>
                  <a:txBody>
                    <a:bodyPr/>
                    <a:lstStyle/>
                    <a:p>
                      <a:pPr marL="0" marR="0">
                        <a:lnSpc>
                          <a:spcPct val="107000"/>
                        </a:lnSpc>
                        <a:spcBef>
                          <a:spcPts val="0"/>
                        </a:spcBef>
                        <a:spcAft>
                          <a:spcPts val="0"/>
                        </a:spcAft>
                      </a:pPr>
                      <a:r>
                        <a:rPr lang="en-US" sz="1600">
                          <a:effectLst/>
                        </a:rPr>
                        <a:t>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55721" marR="55721" marT="0" marB="0"/>
                </a:tc>
                <a:tc>
                  <a:txBody>
                    <a:bodyPr/>
                    <a:lstStyle/>
                    <a:p>
                      <a:pPr marL="0" marR="0">
                        <a:lnSpc>
                          <a:spcPct val="107000"/>
                        </a:lnSpc>
                        <a:spcBef>
                          <a:spcPts val="0"/>
                        </a:spcBef>
                        <a:spcAft>
                          <a:spcPts val="0"/>
                        </a:spcAft>
                      </a:pPr>
                      <a:r>
                        <a:rPr lang="en-US" sz="1600" dirty="0">
                          <a:effectLst/>
                          <a:latin typeface="Calibri" panose="020F0502020204030204" pitchFamily="34" charset="0"/>
                          <a:ea typeface="Calibri" panose="020F0502020204030204" pitchFamily="34" charset="0"/>
                          <a:cs typeface="Times New Roman" panose="02020603050405020304" pitchFamily="18" charset="0"/>
                        </a:rPr>
                        <a:t>Genetic Algorithm implementation</a:t>
                      </a:r>
                    </a:p>
                  </a:txBody>
                  <a:tcPr marL="55721" marR="55721" marT="0" marB="0"/>
                </a:tc>
                <a:extLst>
                  <a:ext uri="{0D108BD9-81ED-4DB2-BD59-A6C34878D82A}">
                    <a16:rowId xmlns:a16="http://schemas.microsoft.com/office/drawing/2014/main" val="10005"/>
                  </a:ext>
                </a:extLst>
              </a:tr>
              <a:tr h="294556">
                <a:tc>
                  <a:txBody>
                    <a:bodyPr/>
                    <a:lstStyle/>
                    <a:p>
                      <a:pPr marL="0" marR="0">
                        <a:lnSpc>
                          <a:spcPct val="107000"/>
                        </a:lnSpc>
                        <a:spcBef>
                          <a:spcPts val="0"/>
                        </a:spcBef>
                        <a:spcAft>
                          <a:spcPts val="0"/>
                        </a:spcAft>
                      </a:pPr>
                      <a:r>
                        <a:rPr lang="en-US" sz="1600">
                          <a:effectLst/>
                        </a:rPr>
                        <a:t>5</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55721" marR="55721" marT="0" marB="0"/>
                </a:tc>
                <a:tc>
                  <a:txBody>
                    <a:bodyPr/>
                    <a:lstStyle/>
                    <a:p>
                      <a:pPr marL="0" marR="0">
                        <a:lnSpc>
                          <a:spcPct val="107000"/>
                        </a:lnSpc>
                        <a:spcBef>
                          <a:spcPts val="0"/>
                        </a:spcBef>
                        <a:spcAft>
                          <a:spcPts val="0"/>
                        </a:spcAft>
                      </a:pPr>
                      <a:r>
                        <a:rPr lang="en-US" sz="1600">
                          <a:effectLst/>
                        </a:rPr>
                        <a:t>High</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55721" marR="55721" marT="0" marB="0"/>
                </a:tc>
                <a:tc>
                  <a:txBody>
                    <a:bodyPr/>
                    <a:lstStyle/>
                    <a:p>
                      <a:pPr marL="0" marR="0">
                        <a:lnSpc>
                          <a:spcPct val="107000"/>
                        </a:lnSpc>
                        <a:spcBef>
                          <a:spcPts val="0"/>
                        </a:spcBef>
                        <a:spcAft>
                          <a:spcPts val="0"/>
                        </a:spcAft>
                      </a:pPr>
                      <a:r>
                        <a:rPr lang="en-US" sz="1600">
                          <a:effectLst/>
                        </a:rPr>
                        <a:t>5</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55721" marR="55721" marT="0" marB="0"/>
                </a:tc>
                <a:tc rowSpan="2">
                  <a:txBody>
                    <a:bodyPr/>
                    <a:lstStyle/>
                    <a:p>
                      <a:pPr marL="0" marR="0">
                        <a:lnSpc>
                          <a:spcPct val="107000"/>
                        </a:lnSpc>
                        <a:spcBef>
                          <a:spcPts val="0"/>
                        </a:spcBef>
                        <a:spcAft>
                          <a:spcPts val="0"/>
                        </a:spcAft>
                      </a:pPr>
                      <a:r>
                        <a:rPr lang="en-US" sz="1600">
                          <a:effectLst/>
                        </a:rPr>
                        <a:t>3</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55721" marR="55721" marT="0" marB="0"/>
                </a:tc>
                <a:tc>
                  <a:txBody>
                    <a:bodyPr/>
                    <a:lstStyle/>
                    <a:p>
                      <a:pPr marL="0" marR="0">
                        <a:lnSpc>
                          <a:spcPct val="107000"/>
                        </a:lnSpc>
                        <a:spcBef>
                          <a:spcPts val="0"/>
                        </a:spcBef>
                        <a:spcAft>
                          <a:spcPts val="0"/>
                        </a:spcAft>
                      </a:pPr>
                      <a:r>
                        <a:rPr lang="en-US" sz="1600" dirty="0">
                          <a:effectLst/>
                          <a:latin typeface="+mn-lt"/>
                          <a:ea typeface="+mn-ea"/>
                          <a:cs typeface="+mn-cs"/>
                        </a:rPr>
                        <a:t>Completed</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55721" marR="55721" marT="0" marB="0"/>
                </a:tc>
                <a:tc>
                  <a:txBody>
                    <a:bodyPr/>
                    <a:lstStyle/>
                    <a:p>
                      <a:pPr marL="0" marR="0">
                        <a:lnSpc>
                          <a:spcPct val="107000"/>
                        </a:lnSpc>
                        <a:spcBef>
                          <a:spcPts val="0"/>
                        </a:spcBef>
                        <a:spcAft>
                          <a:spcPts val="0"/>
                        </a:spcAft>
                      </a:pPr>
                      <a:r>
                        <a:rPr lang="en-US" sz="1600">
                          <a:effectLst/>
                        </a:rPr>
                        <a:t>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55721" marR="55721" marT="0" marB="0"/>
                </a:tc>
                <a:tc>
                  <a:txBody>
                    <a:bodyPr/>
                    <a:lstStyle/>
                    <a:p>
                      <a:pPr marL="0" marR="0">
                        <a:lnSpc>
                          <a:spcPct val="107000"/>
                        </a:lnSpc>
                        <a:spcBef>
                          <a:spcPts val="0"/>
                        </a:spcBef>
                        <a:spcAft>
                          <a:spcPts val="0"/>
                        </a:spcAft>
                      </a:pPr>
                      <a:r>
                        <a:rPr lang="en-US" sz="1600" dirty="0">
                          <a:effectLst/>
                        </a:rPr>
                        <a:t>Prediction</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55721" marR="55721" marT="0" marB="0"/>
                </a:tc>
                <a:extLst>
                  <a:ext uri="{0D108BD9-81ED-4DB2-BD59-A6C34878D82A}">
                    <a16:rowId xmlns:a16="http://schemas.microsoft.com/office/drawing/2014/main" val="10006"/>
                  </a:ext>
                </a:extLst>
              </a:tr>
              <a:tr h="394050">
                <a:tc>
                  <a:txBody>
                    <a:bodyPr/>
                    <a:lstStyle/>
                    <a:p>
                      <a:pPr marL="0" marR="0">
                        <a:lnSpc>
                          <a:spcPct val="107000"/>
                        </a:lnSpc>
                        <a:spcBef>
                          <a:spcPts val="0"/>
                        </a:spcBef>
                        <a:spcAft>
                          <a:spcPts val="0"/>
                        </a:spcAft>
                      </a:pPr>
                      <a:r>
                        <a:rPr lang="en-US" sz="1600">
                          <a:effectLst/>
                        </a:rPr>
                        <a:t>6</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55721" marR="55721" marT="0" marB="0"/>
                </a:tc>
                <a:tc>
                  <a:txBody>
                    <a:bodyPr/>
                    <a:lstStyle/>
                    <a:p>
                      <a:pPr marL="0" marR="0">
                        <a:lnSpc>
                          <a:spcPct val="107000"/>
                        </a:lnSpc>
                        <a:spcBef>
                          <a:spcPts val="0"/>
                        </a:spcBef>
                        <a:spcAft>
                          <a:spcPts val="0"/>
                        </a:spcAft>
                      </a:pPr>
                      <a:r>
                        <a:rPr lang="en-US" sz="1600">
                          <a:effectLst/>
                        </a:rPr>
                        <a:t>high</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55721" marR="55721" marT="0" marB="0"/>
                </a:tc>
                <a:tc>
                  <a:txBody>
                    <a:bodyPr/>
                    <a:lstStyle/>
                    <a:p>
                      <a:pPr marL="0" marR="0">
                        <a:lnSpc>
                          <a:spcPct val="107000"/>
                        </a:lnSpc>
                        <a:spcBef>
                          <a:spcPts val="0"/>
                        </a:spcBef>
                        <a:spcAft>
                          <a:spcPts val="0"/>
                        </a:spcAft>
                      </a:pPr>
                      <a:r>
                        <a:rPr lang="en-US" sz="1600">
                          <a:effectLst/>
                        </a:rPr>
                        <a:t>5</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55721" marR="55721" marT="0" marB="0"/>
                </a:tc>
                <a:tc vMerge="1">
                  <a:txBody>
                    <a:bodyPr/>
                    <a:lstStyle/>
                    <a:p>
                      <a:endParaRPr lang="en-US"/>
                    </a:p>
                  </a:txBody>
                  <a:tcPr/>
                </a:tc>
                <a:tc>
                  <a:txBody>
                    <a:bodyPr/>
                    <a:lstStyle/>
                    <a:p>
                      <a:pPr marL="0" marR="0">
                        <a:lnSpc>
                          <a:spcPct val="107000"/>
                        </a:lnSpc>
                        <a:spcBef>
                          <a:spcPts val="0"/>
                        </a:spcBef>
                        <a:spcAft>
                          <a:spcPts val="0"/>
                        </a:spcAft>
                      </a:pPr>
                      <a:r>
                        <a:rPr lang="en-US" sz="1600" dirty="0">
                          <a:effectLst/>
                          <a:latin typeface="+mn-lt"/>
                          <a:ea typeface="+mn-ea"/>
                          <a:cs typeface="+mn-cs"/>
                        </a:rPr>
                        <a:t>Completed</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55721" marR="55721" marT="0" marB="0"/>
                </a:tc>
                <a:tc>
                  <a:txBody>
                    <a:bodyPr/>
                    <a:lstStyle/>
                    <a:p>
                      <a:pPr marL="0" marR="0">
                        <a:lnSpc>
                          <a:spcPct val="107000"/>
                        </a:lnSpc>
                        <a:spcBef>
                          <a:spcPts val="0"/>
                        </a:spcBef>
                        <a:spcAft>
                          <a:spcPts val="0"/>
                        </a:spcAft>
                      </a:pPr>
                      <a:r>
                        <a:rPr lang="en-US" sz="1600">
                          <a:effectLst/>
                        </a:rPr>
                        <a:t>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55721" marR="55721" marT="0" marB="0"/>
                </a:tc>
                <a:tc>
                  <a:txBody>
                    <a:bodyPr/>
                    <a:lstStyle/>
                    <a:p>
                      <a:pPr marL="0" marR="0">
                        <a:lnSpc>
                          <a:spcPct val="107000"/>
                        </a:lnSpc>
                        <a:spcBef>
                          <a:spcPts val="0"/>
                        </a:spcBef>
                        <a:spcAft>
                          <a:spcPts val="0"/>
                        </a:spcAft>
                      </a:pPr>
                      <a:r>
                        <a:rPr lang="en-US" sz="1600" dirty="0">
                          <a:effectLst/>
                        </a:rPr>
                        <a:t> User prediction process.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55721" marR="55721" marT="0" marB="0"/>
                </a:tc>
                <a:extLst>
                  <a:ext uri="{0D108BD9-81ED-4DB2-BD59-A6C34878D82A}">
                    <a16:rowId xmlns:a16="http://schemas.microsoft.com/office/drawing/2014/main" val="10007"/>
                  </a:ext>
                </a:extLst>
              </a:tr>
              <a:tr h="394050">
                <a:tc>
                  <a:txBody>
                    <a:bodyPr/>
                    <a:lstStyle/>
                    <a:p>
                      <a:pPr marL="0" marR="0">
                        <a:lnSpc>
                          <a:spcPct val="107000"/>
                        </a:lnSpc>
                        <a:spcBef>
                          <a:spcPts val="0"/>
                        </a:spcBef>
                        <a:spcAft>
                          <a:spcPts val="0"/>
                        </a:spcAft>
                      </a:pPr>
                      <a:r>
                        <a:rPr lang="en-US" sz="1600">
                          <a:effectLst/>
                        </a:rPr>
                        <a:t>7</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55721" marR="55721" marT="0" marB="0"/>
                </a:tc>
                <a:tc>
                  <a:txBody>
                    <a:bodyPr/>
                    <a:lstStyle/>
                    <a:p>
                      <a:pPr marL="0" marR="0">
                        <a:lnSpc>
                          <a:spcPct val="107000"/>
                        </a:lnSpc>
                        <a:spcBef>
                          <a:spcPts val="0"/>
                        </a:spcBef>
                        <a:spcAft>
                          <a:spcPts val="0"/>
                        </a:spcAft>
                      </a:pPr>
                      <a:r>
                        <a:rPr lang="en-US" sz="1600">
                          <a:effectLst/>
                        </a:rPr>
                        <a:t>Medium</a:t>
                      </a:r>
                    </a:p>
                    <a:p>
                      <a:pPr marL="0" marR="0">
                        <a:lnSpc>
                          <a:spcPct val="107000"/>
                        </a:lnSpc>
                        <a:spcBef>
                          <a:spcPts val="0"/>
                        </a:spcBef>
                        <a:spcAft>
                          <a:spcPts val="0"/>
                        </a:spcAft>
                      </a:pPr>
                      <a:r>
                        <a:rPr lang="en-US" sz="1600">
                          <a:effectLst/>
                        </a:rPr>
                        <a:t>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55721" marR="55721" marT="0" marB="0"/>
                </a:tc>
                <a:tc>
                  <a:txBody>
                    <a:bodyPr/>
                    <a:lstStyle/>
                    <a:p>
                      <a:pPr marL="0" marR="0">
                        <a:lnSpc>
                          <a:spcPct val="107000"/>
                        </a:lnSpc>
                        <a:spcBef>
                          <a:spcPts val="0"/>
                        </a:spcBef>
                        <a:spcAft>
                          <a:spcPts val="0"/>
                        </a:spcAft>
                      </a:pPr>
                      <a:r>
                        <a:rPr lang="en-US" sz="1600">
                          <a:effectLst/>
                        </a:rPr>
                        <a:t>5</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55721" marR="55721" marT="0" marB="0"/>
                </a:tc>
                <a:tc rowSpan="2">
                  <a:txBody>
                    <a:bodyPr/>
                    <a:lstStyle/>
                    <a:p>
                      <a:pPr marL="0" marR="0">
                        <a:lnSpc>
                          <a:spcPct val="107000"/>
                        </a:lnSpc>
                        <a:spcBef>
                          <a:spcPts val="0"/>
                        </a:spcBef>
                        <a:spcAft>
                          <a:spcPts val="0"/>
                        </a:spcAft>
                      </a:pPr>
                      <a:r>
                        <a:rPr lang="en-US" sz="1600">
                          <a:effectLst/>
                        </a:rPr>
                        <a:t>4</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55721" marR="55721" marT="0" marB="0"/>
                </a:tc>
                <a:tc>
                  <a:txBody>
                    <a:bodyPr/>
                    <a:lstStyle/>
                    <a:p>
                      <a:pPr marL="0" marR="0">
                        <a:lnSpc>
                          <a:spcPct val="107000"/>
                        </a:lnSpc>
                        <a:spcBef>
                          <a:spcPts val="0"/>
                        </a:spcBef>
                        <a:spcAft>
                          <a:spcPts val="0"/>
                        </a:spcAft>
                      </a:pPr>
                      <a:r>
                        <a:rPr lang="en-US" sz="1600" dirty="0">
                          <a:effectLst/>
                          <a:latin typeface="+mn-lt"/>
                          <a:ea typeface="+mn-ea"/>
                          <a:cs typeface="+mn-cs"/>
                        </a:rPr>
                        <a:t>Completed</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55721" marR="55721" marT="0" marB="0"/>
                </a:tc>
                <a:tc>
                  <a:txBody>
                    <a:bodyPr/>
                    <a:lstStyle/>
                    <a:p>
                      <a:pPr marL="0" marR="0">
                        <a:lnSpc>
                          <a:spcPct val="107000"/>
                        </a:lnSpc>
                        <a:spcBef>
                          <a:spcPts val="0"/>
                        </a:spcBef>
                        <a:spcAft>
                          <a:spcPts val="0"/>
                        </a:spcAft>
                      </a:pPr>
                      <a:r>
                        <a:rPr lang="en-US" sz="1600">
                          <a:effectLst/>
                        </a:rPr>
                        <a:t>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55721" marR="55721" marT="0" marB="0"/>
                </a:tc>
                <a:tc>
                  <a:txBody>
                    <a:bodyPr/>
                    <a:lstStyle/>
                    <a:p>
                      <a:pPr marL="0" marR="0">
                        <a:lnSpc>
                          <a:spcPct val="107000"/>
                        </a:lnSpc>
                        <a:spcBef>
                          <a:spcPts val="0"/>
                        </a:spcBef>
                        <a:spcAft>
                          <a:spcPts val="0"/>
                        </a:spcAft>
                      </a:pPr>
                      <a:r>
                        <a:rPr lang="en-US" sz="1600" dirty="0">
                          <a:effectLst/>
                        </a:rPr>
                        <a:t>Testing data</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55721" marR="55721" marT="0" marB="0"/>
                </a:tc>
                <a:extLst>
                  <a:ext uri="{0D108BD9-81ED-4DB2-BD59-A6C34878D82A}">
                    <a16:rowId xmlns:a16="http://schemas.microsoft.com/office/drawing/2014/main" val="10008"/>
                  </a:ext>
                </a:extLst>
              </a:tr>
              <a:tr h="636897">
                <a:tc>
                  <a:txBody>
                    <a:bodyPr/>
                    <a:lstStyle/>
                    <a:p>
                      <a:pPr marL="0" marR="0">
                        <a:lnSpc>
                          <a:spcPct val="107000"/>
                        </a:lnSpc>
                        <a:spcBef>
                          <a:spcPts val="0"/>
                        </a:spcBef>
                        <a:spcAft>
                          <a:spcPts val="0"/>
                        </a:spcAft>
                      </a:pPr>
                      <a:r>
                        <a:rPr lang="en-US" sz="1600">
                          <a:effectLst/>
                        </a:rPr>
                        <a:t>8</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55721" marR="55721" marT="0" marB="0"/>
                </a:tc>
                <a:tc>
                  <a:txBody>
                    <a:bodyPr/>
                    <a:lstStyle/>
                    <a:p>
                      <a:pPr marL="0" marR="0">
                        <a:lnSpc>
                          <a:spcPct val="107000"/>
                        </a:lnSpc>
                        <a:spcBef>
                          <a:spcPts val="0"/>
                        </a:spcBef>
                        <a:spcAft>
                          <a:spcPts val="0"/>
                        </a:spcAft>
                      </a:pPr>
                      <a:r>
                        <a:rPr lang="en-US" sz="1600">
                          <a:effectLst/>
                        </a:rPr>
                        <a:t>High</a:t>
                      </a:r>
                    </a:p>
                    <a:p>
                      <a:pPr marL="0" marR="0">
                        <a:lnSpc>
                          <a:spcPct val="107000"/>
                        </a:lnSpc>
                        <a:spcBef>
                          <a:spcPts val="0"/>
                        </a:spcBef>
                        <a:spcAft>
                          <a:spcPts val="0"/>
                        </a:spcAft>
                      </a:pPr>
                      <a:r>
                        <a:rPr lang="en-US" sz="1600">
                          <a:effectLst/>
                        </a:rPr>
                        <a:t>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55721" marR="55721" marT="0" marB="0"/>
                </a:tc>
                <a:tc>
                  <a:txBody>
                    <a:bodyPr/>
                    <a:lstStyle/>
                    <a:p>
                      <a:pPr marL="0" marR="0">
                        <a:lnSpc>
                          <a:spcPct val="107000"/>
                        </a:lnSpc>
                        <a:spcBef>
                          <a:spcPts val="0"/>
                        </a:spcBef>
                        <a:spcAft>
                          <a:spcPts val="0"/>
                        </a:spcAft>
                      </a:pPr>
                      <a:r>
                        <a:rPr lang="en-US" sz="1600">
                          <a:effectLst/>
                        </a:rPr>
                        <a:t>5</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55721" marR="55721" marT="0" marB="0"/>
                </a:tc>
                <a:tc vMerge="1">
                  <a:txBody>
                    <a:bodyPr/>
                    <a:lstStyle/>
                    <a:p>
                      <a:endParaRPr lang="en-US"/>
                    </a:p>
                  </a:txBody>
                  <a:tcPr/>
                </a:tc>
                <a:tc>
                  <a:txBody>
                    <a:bodyPr/>
                    <a:lstStyle/>
                    <a:p>
                      <a:pPr marL="0" marR="0">
                        <a:lnSpc>
                          <a:spcPct val="107000"/>
                        </a:lnSpc>
                        <a:spcBef>
                          <a:spcPts val="0"/>
                        </a:spcBef>
                        <a:spcAft>
                          <a:spcPts val="0"/>
                        </a:spcAft>
                      </a:pPr>
                      <a:r>
                        <a:rPr lang="en-US" sz="1600" dirty="0">
                          <a:effectLst/>
                          <a:latin typeface="+mn-lt"/>
                          <a:ea typeface="+mn-ea"/>
                          <a:cs typeface="+mn-cs"/>
                        </a:rPr>
                        <a:t>Completed</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55721" marR="55721" marT="0" marB="0"/>
                </a:tc>
                <a:tc>
                  <a:txBody>
                    <a:bodyPr/>
                    <a:lstStyle/>
                    <a:p>
                      <a:pPr marL="0" marR="0">
                        <a:lnSpc>
                          <a:spcPct val="107000"/>
                        </a:lnSpc>
                        <a:spcBef>
                          <a:spcPts val="0"/>
                        </a:spcBef>
                        <a:spcAft>
                          <a:spcPts val="0"/>
                        </a:spcAft>
                      </a:pPr>
                      <a:r>
                        <a:rPr lang="en-US" sz="1600">
                          <a:effectLst/>
                        </a:rPr>
                        <a:t>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55721" marR="55721" marT="0" marB="0"/>
                </a:tc>
                <a:tc>
                  <a:txBody>
                    <a:bodyPr/>
                    <a:lstStyle/>
                    <a:p>
                      <a:pPr marL="0" marR="0">
                        <a:lnSpc>
                          <a:spcPct val="107000"/>
                        </a:lnSpc>
                        <a:spcBef>
                          <a:spcPts val="0"/>
                        </a:spcBef>
                        <a:spcAft>
                          <a:spcPts val="0"/>
                        </a:spcAft>
                      </a:pPr>
                      <a:r>
                        <a:rPr lang="en-US" sz="1600" dirty="0">
                          <a:effectLst/>
                        </a:rPr>
                        <a:t>Output generation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55721" marR="55721" marT="0" marB="0"/>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37407386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8832"/>
            <a:ext cx="8229601" cy="705879"/>
          </a:xfrm>
        </p:spPr>
        <p:txBody>
          <a:bodyPr>
            <a:normAutofit/>
          </a:bodyPr>
          <a:lstStyle/>
          <a:p>
            <a:pPr algn="ctr"/>
            <a:r>
              <a:rPr lang="en-IN" sz="2585" b="1" dirty="0">
                <a:solidFill>
                  <a:srgbClr val="0070C0"/>
                </a:solidFill>
                <a:latin typeface="Times New Roman" pitchFamily="18" charset="0"/>
                <a:cs typeface="Times New Roman" pitchFamily="18" charset="0"/>
              </a:rPr>
              <a:t>SPRINT BACKLOG PLAN</a:t>
            </a:r>
            <a:endParaRPr lang="en-IN" sz="2585" dirty="0"/>
          </a:p>
        </p:txBody>
      </p:sp>
      <p:graphicFrame>
        <p:nvGraphicFramePr>
          <p:cNvPr id="11" name="Content Placeholder 7"/>
          <p:cNvGraphicFramePr>
            <a:graphicFrameLocks noGrp="1"/>
          </p:cNvGraphicFramePr>
          <p:nvPr>
            <p:ph idx="1"/>
            <p:extLst>
              <p:ext uri="{D42A27DB-BD31-4B8C-83A1-F6EECF244321}">
                <p14:modId xmlns:p14="http://schemas.microsoft.com/office/powerpoint/2010/main" val="530816620"/>
              </p:ext>
            </p:extLst>
          </p:nvPr>
        </p:nvGraphicFramePr>
        <p:xfrm>
          <a:off x="449731" y="715025"/>
          <a:ext cx="9039773" cy="4657526"/>
        </p:xfrm>
        <a:graphic>
          <a:graphicData uri="http://schemas.openxmlformats.org/drawingml/2006/table">
            <a:tbl>
              <a:tblPr firstRow="1" firstCol="1" bandRow="1">
                <a:tableStyleId>{5C22544A-7EE6-4342-B048-85BDC9FD1C3A}</a:tableStyleId>
              </a:tblPr>
              <a:tblGrid>
                <a:gridCol w="974877">
                  <a:extLst>
                    <a:ext uri="{9D8B030D-6E8A-4147-A177-3AD203B41FA5}">
                      <a16:colId xmlns:a16="http://schemas.microsoft.com/office/drawing/2014/main" val="20000"/>
                    </a:ext>
                  </a:extLst>
                </a:gridCol>
                <a:gridCol w="720080">
                  <a:extLst>
                    <a:ext uri="{9D8B030D-6E8A-4147-A177-3AD203B41FA5}">
                      <a16:colId xmlns:a16="http://schemas.microsoft.com/office/drawing/2014/main" val="20001"/>
                    </a:ext>
                  </a:extLst>
                </a:gridCol>
                <a:gridCol w="635329">
                  <a:extLst>
                    <a:ext uri="{9D8B030D-6E8A-4147-A177-3AD203B41FA5}">
                      <a16:colId xmlns:a16="http://schemas.microsoft.com/office/drawing/2014/main" val="20002"/>
                    </a:ext>
                  </a:extLst>
                </a:gridCol>
                <a:gridCol w="453953">
                  <a:extLst>
                    <a:ext uri="{9D8B030D-6E8A-4147-A177-3AD203B41FA5}">
                      <a16:colId xmlns:a16="http://schemas.microsoft.com/office/drawing/2014/main" val="20003"/>
                    </a:ext>
                  </a:extLst>
                </a:gridCol>
                <a:gridCol w="453953">
                  <a:extLst>
                    <a:ext uri="{9D8B030D-6E8A-4147-A177-3AD203B41FA5}">
                      <a16:colId xmlns:a16="http://schemas.microsoft.com/office/drawing/2014/main" val="20004"/>
                    </a:ext>
                  </a:extLst>
                </a:gridCol>
                <a:gridCol w="453953">
                  <a:extLst>
                    <a:ext uri="{9D8B030D-6E8A-4147-A177-3AD203B41FA5}">
                      <a16:colId xmlns:a16="http://schemas.microsoft.com/office/drawing/2014/main" val="20005"/>
                    </a:ext>
                  </a:extLst>
                </a:gridCol>
                <a:gridCol w="453953">
                  <a:extLst>
                    <a:ext uri="{9D8B030D-6E8A-4147-A177-3AD203B41FA5}">
                      <a16:colId xmlns:a16="http://schemas.microsoft.com/office/drawing/2014/main" val="20006"/>
                    </a:ext>
                  </a:extLst>
                </a:gridCol>
                <a:gridCol w="453953">
                  <a:extLst>
                    <a:ext uri="{9D8B030D-6E8A-4147-A177-3AD203B41FA5}">
                      <a16:colId xmlns:a16="http://schemas.microsoft.com/office/drawing/2014/main" val="20007"/>
                    </a:ext>
                  </a:extLst>
                </a:gridCol>
                <a:gridCol w="453953">
                  <a:extLst>
                    <a:ext uri="{9D8B030D-6E8A-4147-A177-3AD203B41FA5}">
                      <a16:colId xmlns:a16="http://schemas.microsoft.com/office/drawing/2014/main" val="20008"/>
                    </a:ext>
                  </a:extLst>
                </a:gridCol>
                <a:gridCol w="453953">
                  <a:extLst>
                    <a:ext uri="{9D8B030D-6E8A-4147-A177-3AD203B41FA5}">
                      <a16:colId xmlns:a16="http://schemas.microsoft.com/office/drawing/2014/main" val="20009"/>
                    </a:ext>
                  </a:extLst>
                </a:gridCol>
                <a:gridCol w="453953">
                  <a:extLst>
                    <a:ext uri="{9D8B030D-6E8A-4147-A177-3AD203B41FA5}">
                      <a16:colId xmlns:a16="http://schemas.microsoft.com/office/drawing/2014/main" val="20010"/>
                    </a:ext>
                  </a:extLst>
                </a:gridCol>
                <a:gridCol w="453953">
                  <a:extLst>
                    <a:ext uri="{9D8B030D-6E8A-4147-A177-3AD203B41FA5}">
                      <a16:colId xmlns:a16="http://schemas.microsoft.com/office/drawing/2014/main" val="20011"/>
                    </a:ext>
                  </a:extLst>
                </a:gridCol>
                <a:gridCol w="524782">
                  <a:extLst>
                    <a:ext uri="{9D8B030D-6E8A-4147-A177-3AD203B41FA5}">
                      <a16:colId xmlns:a16="http://schemas.microsoft.com/office/drawing/2014/main" val="20012"/>
                    </a:ext>
                  </a:extLst>
                </a:gridCol>
                <a:gridCol w="524782">
                  <a:extLst>
                    <a:ext uri="{9D8B030D-6E8A-4147-A177-3AD203B41FA5}">
                      <a16:colId xmlns:a16="http://schemas.microsoft.com/office/drawing/2014/main" val="20013"/>
                    </a:ext>
                  </a:extLst>
                </a:gridCol>
                <a:gridCol w="524782">
                  <a:extLst>
                    <a:ext uri="{9D8B030D-6E8A-4147-A177-3AD203B41FA5}">
                      <a16:colId xmlns:a16="http://schemas.microsoft.com/office/drawing/2014/main" val="20014"/>
                    </a:ext>
                  </a:extLst>
                </a:gridCol>
                <a:gridCol w="524782">
                  <a:extLst>
                    <a:ext uri="{9D8B030D-6E8A-4147-A177-3AD203B41FA5}">
                      <a16:colId xmlns:a16="http://schemas.microsoft.com/office/drawing/2014/main" val="20015"/>
                    </a:ext>
                  </a:extLst>
                </a:gridCol>
                <a:gridCol w="524782">
                  <a:extLst>
                    <a:ext uri="{9D8B030D-6E8A-4147-A177-3AD203B41FA5}">
                      <a16:colId xmlns:a16="http://schemas.microsoft.com/office/drawing/2014/main" val="20016"/>
                    </a:ext>
                  </a:extLst>
                </a:gridCol>
              </a:tblGrid>
              <a:tr h="657868">
                <a:tc>
                  <a:txBody>
                    <a:bodyPr/>
                    <a:lstStyle/>
                    <a:p>
                      <a:pPr algn="ctr">
                        <a:lnSpc>
                          <a:spcPct val="115000"/>
                        </a:lnSpc>
                        <a:spcAft>
                          <a:spcPts val="0"/>
                        </a:spcAft>
                      </a:pPr>
                      <a:r>
                        <a:rPr lang="en-IN" sz="900" dirty="0">
                          <a:effectLst/>
                          <a:latin typeface="Times New Roman" panose="02020603050405020304" pitchFamily="18" charset="0"/>
                          <a:cs typeface="Times New Roman" panose="02020603050405020304" pitchFamily="18" charset="0"/>
                        </a:rPr>
                        <a:t>Backlog Item</a:t>
                      </a:r>
                    </a:p>
                    <a:p>
                      <a:pPr algn="ctr">
                        <a:lnSpc>
                          <a:spcPct val="115000"/>
                        </a:lnSpc>
                        <a:spcAft>
                          <a:spcPts val="0"/>
                        </a:spcAft>
                      </a:pPr>
                      <a:r>
                        <a:rPr lang="en-IN" sz="900" dirty="0">
                          <a:effectLst/>
                          <a:latin typeface="Times New Roman" panose="02020603050405020304" pitchFamily="18" charset="0"/>
                          <a:cs typeface="Times New Roman" panose="02020603050405020304" pitchFamily="18" charset="0"/>
                        </a:rPr>
                        <a:t> </a:t>
                      </a:r>
                      <a:endParaRPr lang="en-IN" sz="900" dirty="0">
                        <a:effectLst/>
                        <a:latin typeface="Times New Roman" panose="02020603050405020304" pitchFamily="18" charset="0"/>
                        <a:ea typeface="Calibri"/>
                        <a:cs typeface="Times New Roman" panose="02020603050405020304" pitchFamily="18" charset="0"/>
                      </a:endParaRP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cs typeface="Times New Roman" panose="02020603050405020304" pitchFamily="18" charset="0"/>
                        </a:rPr>
                        <a:t>Status &amp; completion date</a:t>
                      </a:r>
                    </a:p>
                    <a:p>
                      <a:pPr algn="ctr">
                        <a:lnSpc>
                          <a:spcPct val="115000"/>
                        </a:lnSpc>
                        <a:spcAft>
                          <a:spcPts val="0"/>
                        </a:spcAft>
                      </a:pPr>
                      <a:r>
                        <a:rPr lang="en-IN" sz="900" dirty="0">
                          <a:effectLst/>
                          <a:latin typeface="Times New Roman" panose="02020603050405020304" pitchFamily="18" charset="0"/>
                          <a:cs typeface="Times New Roman" panose="02020603050405020304" pitchFamily="18" charset="0"/>
                        </a:rPr>
                        <a:t> </a:t>
                      </a:r>
                      <a:endParaRPr lang="en-IN" sz="900" dirty="0">
                        <a:effectLst/>
                        <a:latin typeface="Times New Roman" panose="02020603050405020304" pitchFamily="18" charset="0"/>
                        <a:ea typeface="Calibri"/>
                        <a:cs typeface="Times New Roman" panose="02020603050405020304" pitchFamily="18" charset="0"/>
                      </a:endParaRPr>
                    </a:p>
                  </a:txBody>
                  <a:tcPr marL="55408" marR="55408" marT="0" marB="0"/>
                </a:tc>
                <a:tc>
                  <a:txBody>
                    <a:bodyPr/>
                    <a:lstStyle/>
                    <a:p>
                      <a:pPr algn="ctr">
                        <a:lnSpc>
                          <a:spcPct val="115000"/>
                        </a:lnSpc>
                        <a:spcAft>
                          <a:spcPts val="0"/>
                        </a:spcAft>
                      </a:pPr>
                      <a:r>
                        <a:rPr lang="en-IN" sz="900">
                          <a:effectLst/>
                          <a:latin typeface="Times New Roman" panose="02020603050405020304" pitchFamily="18" charset="0"/>
                          <a:cs typeface="Times New Roman" panose="02020603050405020304" pitchFamily="18" charset="0"/>
                        </a:rPr>
                        <a:t>Original estimate in hours</a:t>
                      </a:r>
                    </a:p>
                    <a:p>
                      <a:pPr algn="ctr">
                        <a:lnSpc>
                          <a:spcPct val="115000"/>
                        </a:lnSpc>
                        <a:spcAft>
                          <a:spcPts val="0"/>
                        </a:spcAft>
                      </a:pPr>
                      <a:r>
                        <a:rPr lang="en-IN" sz="900">
                          <a:effectLst/>
                          <a:latin typeface="Times New Roman" panose="02020603050405020304" pitchFamily="18" charset="0"/>
                          <a:cs typeface="Times New Roman" panose="02020603050405020304" pitchFamily="18" charset="0"/>
                        </a:rPr>
                        <a:t> </a:t>
                      </a:r>
                      <a:endParaRPr lang="en-IN" sz="900">
                        <a:effectLst/>
                        <a:latin typeface="Times New Roman" panose="02020603050405020304" pitchFamily="18" charset="0"/>
                        <a:ea typeface="Calibri"/>
                        <a:cs typeface="Times New Roman" panose="02020603050405020304" pitchFamily="18" charset="0"/>
                      </a:endParaRPr>
                    </a:p>
                  </a:txBody>
                  <a:tcPr marL="55408" marR="55408" marT="0" marB="0"/>
                </a:tc>
                <a:tc>
                  <a:txBody>
                    <a:bodyPr/>
                    <a:lstStyle/>
                    <a:p>
                      <a:pPr algn="ctr">
                        <a:lnSpc>
                          <a:spcPct val="115000"/>
                        </a:lnSpc>
                        <a:spcAft>
                          <a:spcPts val="0"/>
                        </a:spcAft>
                      </a:pPr>
                      <a:r>
                        <a:rPr lang="en-IN" sz="900">
                          <a:effectLst/>
                          <a:latin typeface="Times New Roman" panose="02020603050405020304" pitchFamily="18" charset="0"/>
                          <a:cs typeface="Times New Roman" panose="02020603050405020304" pitchFamily="18" charset="0"/>
                        </a:rPr>
                        <a:t>Day1</a:t>
                      </a:r>
                    </a:p>
                    <a:p>
                      <a:pPr algn="ctr">
                        <a:lnSpc>
                          <a:spcPct val="115000"/>
                        </a:lnSpc>
                        <a:spcAft>
                          <a:spcPts val="0"/>
                        </a:spcAft>
                      </a:pPr>
                      <a:r>
                        <a:rPr lang="en-IN" sz="900">
                          <a:effectLst/>
                          <a:latin typeface="Times New Roman" panose="02020603050405020304" pitchFamily="18" charset="0"/>
                          <a:cs typeface="Times New Roman" panose="02020603050405020304" pitchFamily="18" charset="0"/>
                        </a:rPr>
                        <a:t> </a:t>
                      </a:r>
                      <a:endParaRPr lang="en-IN" sz="900">
                        <a:effectLst/>
                        <a:latin typeface="Times New Roman" panose="02020603050405020304" pitchFamily="18" charset="0"/>
                        <a:ea typeface="Calibri"/>
                        <a:cs typeface="Times New Roman" panose="02020603050405020304" pitchFamily="18" charset="0"/>
                      </a:endParaRPr>
                    </a:p>
                  </a:txBody>
                  <a:tcPr marL="55408" marR="55408" marT="0" marB="0"/>
                </a:tc>
                <a:tc>
                  <a:txBody>
                    <a:bodyPr/>
                    <a:lstStyle/>
                    <a:p>
                      <a:pPr algn="ctr">
                        <a:lnSpc>
                          <a:spcPct val="115000"/>
                        </a:lnSpc>
                        <a:spcAft>
                          <a:spcPts val="0"/>
                        </a:spcAft>
                      </a:pPr>
                      <a:r>
                        <a:rPr lang="en-IN" sz="900">
                          <a:effectLst/>
                          <a:latin typeface="Times New Roman" panose="02020603050405020304" pitchFamily="18" charset="0"/>
                          <a:cs typeface="Times New Roman" panose="02020603050405020304" pitchFamily="18" charset="0"/>
                        </a:rPr>
                        <a:t>Day2</a:t>
                      </a:r>
                    </a:p>
                    <a:p>
                      <a:pPr algn="ctr">
                        <a:lnSpc>
                          <a:spcPct val="115000"/>
                        </a:lnSpc>
                        <a:spcAft>
                          <a:spcPts val="0"/>
                        </a:spcAft>
                      </a:pPr>
                      <a:r>
                        <a:rPr lang="en-IN" sz="900">
                          <a:effectLst/>
                          <a:latin typeface="Times New Roman" panose="02020603050405020304" pitchFamily="18" charset="0"/>
                          <a:cs typeface="Times New Roman" panose="02020603050405020304" pitchFamily="18" charset="0"/>
                        </a:rPr>
                        <a:t> </a:t>
                      </a:r>
                      <a:endParaRPr lang="en-IN" sz="900">
                        <a:effectLst/>
                        <a:latin typeface="Times New Roman" panose="02020603050405020304" pitchFamily="18" charset="0"/>
                        <a:ea typeface="Calibri"/>
                        <a:cs typeface="Times New Roman" panose="02020603050405020304" pitchFamily="18" charset="0"/>
                      </a:endParaRP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cs typeface="Times New Roman" panose="02020603050405020304" pitchFamily="18" charset="0"/>
                        </a:rPr>
                        <a:t>Day3</a:t>
                      </a:r>
                    </a:p>
                    <a:p>
                      <a:pPr algn="ctr">
                        <a:lnSpc>
                          <a:spcPct val="115000"/>
                        </a:lnSpc>
                        <a:spcAft>
                          <a:spcPts val="0"/>
                        </a:spcAft>
                      </a:pPr>
                      <a:r>
                        <a:rPr lang="en-IN" sz="900" dirty="0">
                          <a:effectLst/>
                          <a:latin typeface="Times New Roman" panose="02020603050405020304" pitchFamily="18" charset="0"/>
                          <a:cs typeface="Times New Roman" panose="02020603050405020304" pitchFamily="18" charset="0"/>
                        </a:rPr>
                        <a:t> </a:t>
                      </a:r>
                      <a:endParaRPr lang="en-IN" sz="900" dirty="0">
                        <a:effectLst/>
                        <a:latin typeface="Times New Roman" panose="02020603050405020304" pitchFamily="18" charset="0"/>
                        <a:ea typeface="Calibri"/>
                        <a:cs typeface="Times New Roman" panose="02020603050405020304" pitchFamily="18" charset="0"/>
                      </a:endParaRPr>
                    </a:p>
                  </a:txBody>
                  <a:tcPr marL="55408" marR="55408" marT="0" marB="0"/>
                </a:tc>
                <a:tc>
                  <a:txBody>
                    <a:bodyPr/>
                    <a:lstStyle/>
                    <a:p>
                      <a:pPr algn="ctr">
                        <a:lnSpc>
                          <a:spcPct val="115000"/>
                        </a:lnSpc>
                        <a:spcAft>
                          <a:spcPts val="0"/>
                        </a:spcAft>
                      </a:pPr>
                      <a:r>
                        <a:rPr lang="en-IN" sz="900">
                          <a:effectLst/>
                          <a:latin typeface="Times New Roman" panose="02020603050405020304" pitchFamily="18" charset="0"/>
                          <a:cs typeface="Times New Roman" panose="02020603050405020304" pitchFamily="18" charset="0"/>
                        </a:rPr>
                        <a:t>Day4</a:t>
                      </a:r>
                    </a:p>
                    <a:p>
                      <a:pPr algn="ctr">
                        <a:lnSpc>
                          <a:spcPct val="115000"/>
                        </a:lnSpc>
                        <a:spcAft>
                          <a:spcPts val="0"/>
                        </a:spcAft>
                      </a:pPr>
                      <a:r>
                        <a:rPr lang="en-IN" sz="900">
                          <a:effectLst/>
                          <a:latin typeface="Times New Roman" panose="02020603050405020304" pitchFamily="18" charset="0"/>
                          <a:cs typeface="Times New Roman" panose="02020603050405020304" pitchFamily="18" charset="0"/>
                        </a:rPr>
                        <a:t> </a:t>
                      </a:r>
                      <a:endParaRPr lang="en-IN" sz="900">
                        <a:effectLst/>
                        <a:latin typeface="Times New Roman" panose="02020603050405020304" pitchFamily="18" charset="0"/>
                        <a:ea typeface="Calibri"/>
                        <a:cs typeface="Times New Roman" panose="02020603050405020304" pitchFamily="18" charset="0"/>
                      </a:endParaRPr>
                    </a:p>
                  </a:txBody>
                  <a:tcPr marL="55408" marR="55408" marT="0" marB="0"/>
                </a:tc>
                <a:tc>
                  <a:txBody>
                    <a:bodyPr/>
                    <a:lstStyle/>
                    <a:p>
                      <a:pPr algn="ctr">
                        <a:lnSpc>
                          <a:spcPct val="115000"/>
                        </a:lnSpc>
                        <a:spcAft>
                          <a:spcPts val="0"/>
                        </a:spcAft>
                      </a:pPr>
                      <a:r>
                        <a:rPr lang="en-IN" sz="900">
                          <a:effectLst/>
                          <a:latin typeface="Times New Roman" panose="02020603050405020304" pitchFamily="18" charset="0"/>
                          <a:cs typeface="Times New Roman" panose="02020603050405020304" pitchFamily="18" charset="0"/>
                        </a:rPr>
                        <a:t>Day5</a:t>
                      </a:r>
                    </a:p>
                    <a:p>
                      <a:pPr algn="ctr">
                        <a:lnSpc>
                          <a:spcPct val="115000"/>
                        </a:lnSpc>
                        <a:spcAft>
                          <a:spcPts val="0"/>
                        </a:spcAft>
                      </a:pPr>
                      <a:r>
                        <a:rPr lang="en-IN" sz="900">
                          <a:effectLst/>
                          <a:latin typeface="Times New Roman" panose="02020603050405020304" pitchFamily="18" charset="0"/>
                          <a:cs typeface="Times New Roman" panose="02020603050405020304" pitchFamily="18" charset="0"/>
                        </a:rPr>
                        <a:t> </a:t>
                      </a:r>
                      <a:endParaRPr lang="en-IN" sz="900">
                        <a:effectLst/>
                        <a:latin typeface="Times New Roman" panose="02020603050405020304" pitchFamily="18" charset="0"/>
                        <a:ea typeface="Calibri"/>
                        <a:cs typeface="Times New Roman" panose="02020603050405020304" pitchFamily="18" charset="0"/>
                      </a:endParaRPr>
                    </a:p>
                  </a:txBody>
                  <a:tcPr marL="55408" marR="55408" marT="0" marB="0"/>
                </a:tc>
                <a:tc>
                  <a:txBody>
                    <a:bodyPr/>
                    <a:lstStyle/>
                    <a:p>
                      <a:pPr algn="ctr">
                        <a:lnSpc>
                          <a:spcPct val="115000"/>
                        </a:lnSpc>
                        <a:spcAft>
                          <a:spcPts val="0"/>
                        </a:spcAft>
                      </a:pPr>
                      <a:r>
                        <a:rPr lang="en-IN" sz="900">
                          <a:effectLst/>
                          <a:latin typeface="Times New Roman" panose="02020603050405020304" pitchFamily="18" charset="0"/>
                          <a:cs typeface="Times New Roman" panose="02020603050405020304" pitchFamily="18" charset="0"/>
                        </a:rPr>
                        <a:t>Day6</a:t>
                      </a:r>
                    </a:p>
                    <a:p>
                      <a:pPr algn="ctr">
                        <a:lnSpc>
                          <a:spcPct val="115000"/>
                        </a:lnSpc>
                        <a:spcAft>
                          <a:spcPts val="0"/>
                        </a:spcAft>
                      </a:pPr>
                      <a:r>
                        <a:rPr lang="en-IN" sz="900">
                          <a:effectLst/>
                          <a:latin typeface="Times New Roman" panose="02020603050405020304" pitchFamily="18" charset="0"/>
                          <a:cs typeface="Times New Roman" panose="02020603050405020304" pitchFamily="18" charset="0"/>
                        </a:rPr>
                        <a:t> </a:t>
                      </a:r>
                      <a:endParaRPr lang="en-IN" sz="900">
                        <a:effectLst/>
                        <a:latin typeface="Times New Roman" panose="02020603050405020304" pitchFamily="18" charset="0"/>
                        <a:ea typeface="Calibri"/>
                        <a:cs typeface="Times New Roman" panose="02020603050405020304" pitchFamily="18" charset="0"/>
                      </a:endParaRPr>
                    </a:p>
                  </a:txBody>
                  <a:tcPr marL="55408" marR="55408" marT="0" marB="0"/>
                </a:tc>
                <a:tc>
                  <a:txBody>
                    <a:bodyPr/>
                    <a:lstStyle/>
                    <a:p>
                      <a:pPr algn="ctr">
                        <a:lnSpc>
                          <a:spcPct val="115000"/>
                        </a:lnSpc>
                        <a:spcAft>
                          <a:spcPts val="0"/>
                        </a:spcAft>
                      </a:pPr>
                      <a:r>
                        <a:rPr lang="en-IN" sz="900">
                          <a:effectLst/>
                          <a:latin typeface="Times New Roman" panose="02020603050405020304" pitchFamily="18" charset="0"/>
                          <a:cs typeface="Times New Roman" panose="02020603050405020304" pitchFamily="18" charset="0"/>
                        </a:rPr>
                        <a:t>Day7</a:t>
                      </a:r>
                    </a:p>
                    <a:p>
                      <a:pPr algn="ctr">
                        <a:lnSpc>
                          <a:spcPct val="115000"/>
                        </a:lnSpc>
                        <a:spcAft>
                          <a:spcPts val="0"/>
                        </a:spcAft>
                      </a:pPr>
                      <a:r>
                        <a:rPr lang="en-IN" sz="900">
                          <a:effectLst/>
                          <a:latin typeface="Times New Roman" panose="02020603050405020304" pitchFamily="18" charset="0"/>
                          <a:cs typeface="Times New Roman" panose="02020603050405020304" pitchFamily="18" charset="0"/>
                        </a:rPr>
                        <a:t> </a:t>
                      </a:r>
                      <a:endParaRPr lang="en-IN" sz="900">
                        <a:effectLst/>
                        <a:latin typeface="Times New Roman" panose="02020603050405020304" pitchFamily="18" charset="0"/>
                        <a:ea typeface="Calibri"/>
                        <a:cs typeface="Times New Roman" panose="02020603050405020304" pitchFamily="18" charset="0"/>
                      </a:endParaRPr>
                    </a:p>
                  </a:txBody>
                  <a:tcPr marL="55408" marR="55408" marT="0" marB="0"/>
                </a:tc>
                <a:tc>
                  <a:txBody>
                    <a:bodyPr/>
                    <a:lstStyle/>
                    <a:p>
                      <a:pPr algn="ctr">
                        <a:lnSpc>
                          <a:spcPct val="115000"/>
                        </a:lnSpc>
                        <a:spcAft>
                          <a:spcPts val="0"/>
                        </a:spcAft>
                      </a:pPr>
                      <a:r>
                        <a:rPr lang="en-IN" sz="900">
                          <a:effectLst/>
                          <a:latin typeface="Times New Roman" panose="02020603050405020304" pitchFamily="18" charset="0"/>
                          <a:cs typeface="Times New Roman" panose="02020603050405020304" pitchFamily="18" charset="0"/>
                        </a:rPr>
                        <a:t>Day8</a:t>
                      </a:r>
                    </a:p>
                    <a:p>
                      <a:pPr algn="ctr">
                        <a:lnSpc>
                          <a:spcPct val="115000"/>
                        </a:lnSpc>
                        <a:spcAft>
                          <a:spcPts val="0"/>
                        </a:spcAft>
                      </a:pPr>
                      <a:r>
                        <a:rPr lang="en-IN" sz="900">
                          <a:effectLst/>
                          <a:latin typeface="Times New Roman" panose="02020603050405020304" pitchFamily="18" charset="0"/>
                          <a:cs typeface="Times New Roman" panose="02020603050405020304" pitchFamily="18" charset="0"/>
                        </a:rPr>
                        <a:t> </a:t>
                      </a:r>
                      <a:endParaRPr lang="en-IN" sz="900">
                        <a:effectLst/>
                        <a:latin typeface="Times New Roman" panose="02020603050405020304" pitchFamily="18" charset="0"/>
                        <a:ea typeface="Calibri"/>
                        <a:cs typeface="Times New Roman" panose="02020603050405020304" pitchFamily="18" charset="0"/>
                      </a:endParaRPr>
                    </a:p>
                  </a:txBody>
                  <a:tcPr marL="55408" marR="55408" marT="0" marB="0"/>
                </a:tc>
                <a:tc>
                  <a:txBody>
                    <a:bodyPr/>
                    <a:lstStyle/>
                    <a:p>
                      <a:pPr algn="ctr">
                        <a:lnSpc>
                          <a:spcPct val="115000"/>
                        </a:lnSpc>
                        <a:spcAft>
                          <a:spcPts val="0"/>
                        </a:spcAft>
                      </a:pPr>
                      <a:r>
                        <a:rPr lang="en-IN" sz="900">
                          <a:effectLst/>
                          <a:latin typeface="Times New Roman" panose="02020603050405020304" pitchFamily="18" charset="0"/>
                          <a:cs typeface="Times New Roman" panose="02020603050405020304" pitchFamily="18" charset="0"/>
                        </a:rPr>
                        <a:t>Day9</a:t>
                      </a:r>
                    </a:p>
                    <a:p>
                      <a:pPr algn="ctr">
                        <a:lnSpc>
                          <a:spcPct val="115000"/>
                        </a:lnSpc>
                        <a:spcAft>
                          <a:spcPts val="0"/>
                        </a:spcAft>
                      </a:pPr>
                      <a:r>
                        <a:rPr lang="en-IN" sz="900">
                          <a:effectLst/>
                          <a:latin typeface="Times New Roman" panose="02020603050405020304" pitchFamily="18" charset="0"/>
                          <a:cs typeface="Times New Roman" panose="02020603050405020304" pitchFamily="18" charset="0"/>
                        </a:rPr>
                        <a:t> </a:t>
                      </a:r>
                      <a:endParaRPr lang="en-IN" sz="900">
                        <a:effectLst/>
                        <a:latin typeface="Times New Roman" panose="02020603050405020304" pitchFamily="18" charset="0"/>
                        <a:ea typeface="Calibri"/>
                        <a:cs typeface="Times New Roman" panose="02020603050405020304" pitchFamily="18" charset="0"/>
                      </a:endParaRPr>
                    </a:p>
                  </a:txBody>
                  <a:tcPr marL="55408" marR="55408" marT="0" marB="0"/>
                </a:tc>
                <a:tc>
                  <a:txBody>
                    <a:bodyPr/>
                    <a:lstStyle/>
                    <a:p>
                      <a:pPr algn="ctr">
                        <a:lnSpc>
                          <a:spcPct val="115000"/>
                        </a:lnSpc>
                        <a:spcAft>
                          <a:spcPts val="0"/>
                        </a:spcAft>
                      </a:pPr>
                      <a:r>
                        <a:rPr lang="en-IN" sz="900">
                          <a:effectLst/>
                          <a:latin typeface="Times New Roman" panose="02020603050405020304" pitchFamily="18" charset="0"/>
                          <a:cs typeface="Times New Roman" panose="02020603050405020304" pitchFamily="18" charset="0"/>
                        </a:rPr>
                        <a:t>Day10</a:t>
                      </a:r>
                    </a:p>
                    <a:p>
                      <a:pPr algn="ctr">
                        <a:lnSpc>
                          <a:spcPct val="115000"/>
                        </a:lnSpc>
                        <a:spcAft>
                          <a:spcPts val="0"/>
                        </a:spcAft>
                      </a:pPr>
                      <a:r>
                        <a:rPr lang="en-IN" sz="900">
                          <a:effectLst/>
                          <a:latin typeface="Times New Roman" panose="02020603050405020304" pitchFamily="18" charset="0"/>
                          <a:cs typeface="Times New Roman" panose="02020603050405020304" pitchFamily="18" charset="0"/>
                        </a:rPr>
                        <a:t> </a:t>
                      </a:r>
                      <a:endParaRPr lang="en-IN" sz="900">
                        <a:effectLst/>
                        <a:latin typeface="Times New Roman" panose="02020603050405020304" pitchFamily="18" charset="0"/>
                        <a:ea typeface="Calibri"/>
                        <a:cs typeface="Times New Roman" panose="02020603050405020304" pitchFamily="18" charset="0"/>
                      </a:endParaRPr>
                    </a:p>
                  </a:txBody>
                  <a:tcPr marL="55408" marR="55408" marT="0" marB="0"/>
                </a:tc>
                <a:tc>
                  <a:txBody>
                    <a:bodyPr/>
                    <a:lstStyle/>
                    <a:p>
                      <a:pPr algn="ctr">
                        <a:lnSpc>
                          <a:spcPct val="115000"/>
                        </a:lnSpc>
                        <a:spcAft>
                          <a:spcPts val="0"/>
                        </a:spcAft>
                      </a:pPr>
                      <a:r>
                        <a:rPr lang="en-IN" sz="900">
                          <a:effectLst/>
                          <a:latin typeface="Times New Roman" panose="02020603050405020304" pitchFamily="18" charset="0"/>
                          <a:cs typeface="Times New Roman" panose="02020603050405020304" pitchFamily="18" charset="0"/>
                        </a:rPr>
                        <a:t>Day11</a:t>
                      </a:r>
                    </a:p>
                    <a:p>
                      <a:pPr algn="ctr">
                        <a:lnSpc>
                          <a:spcPct val="115000"/>
                        </a:lnSpc>
                        <a:spcAft>
                          <a:spcPts val="0"/>
                        </a:spcAft>
                      </a:pPr>
                      <a:r>
                        <a:rPr lang="en-IN" sz="900">
                          <a:effectLst/>
                          <a:latin typeface="Times New Roman" panose="02020603050405020304" pitchFamily="18" charset="0"/>
                          <a:cs typeface="Times New Roman" panose="02020603050405020304" pitchFamily="18" charset="0"/>
                        </a:rPr>
                        <a:t> </a:t>
                      </a:r>
                      <a:endParaRPr lang="en-IN" sz="900">
                        <a:effectLst/>
                        <a:latin typeface="Times New Roman" panose="02020603050405020304" pitchFamily="18" charset="0"/>
                        <a:ea typeface="Calibri"/>
                        <a:cs typeface="Times New Roman" panose="02020603050405020304" pitchFamily="18" charset="0"/>
                      </a:endParaRPr>
                    </a:p>
                  </a:txBody>
                  <a:tcPr marL="55408" marR="55408" marT="0" marB="0"/>
                </a:tc>
                <a:tc>
                  <a:txBody>
                    <a:bodyPr/>
                    <a:lstStyle/>
                    <a:p>
                      <a:pPr algn="ctr">
                        <a:lnSpc>
                          <a:spcPct val="115000"/>
                        </a:lnSpc>
                        <a:spcAft>
                          <a:spcPts val="0"/>
                        </a:spcAft>
                      </a:pPr>
                      <a:r>
                        <a:rPr lang="en-IN" sz="900">
                          <a:effectLst/>
                          <a:latin typeface="Times New Roman" panose="02020603050405020304" pitchFamily="18" charset="0"/>
                          <a:cs typeface="Times New Roman" panose="02020603050405020304" pitchFamily="18" charset="0"/>
                        </a:rPr>
                        <a:t>Day12</a:t>
                      </a:r>
                    </a:p>
                    <a:p>
                      <a:pPr algn="ctr">
                        <a:lnSpc>
                          <a:spcPct val="115000"/>
                        </a:lnSpc>
                        <a:spcAft>
                          <a:spcPts val="0"/>
                        </a:spcAft>
                      </a:pPr>
                      <a:r>
                        <a:rPr lang="en-IN" sz="900">
                          <a:effectLst/>
                          <a:latin typeface="Times New Roman" panose="02020603050405020304" pitchFamily="18" charset="0"/>
                          <a:cs typeface="Times New Roman" panose="02020603050405020304" pitchFamily="18" charset="0"/>
                        </a:rPr>
                        <a:t> </a:t>
                      </a:r>
                      <a:endParaRPr lang="en-IN" sz="900">
                        <a:effectLst/>
                        <a:latin typeface="Times New Roman" panose="02020603050405020304" pitchFamily="18" charset="0"/>
                        <a:ea typeface="Calibri"/>
                        <a:cs typeface="Times New Roman" panose="02020603050405020304" pitchFamily="18" charset="0"/>
                      </a:endParaRPr>
                    </a:p>
                  </a:txBody>
                  <a:tcPr marL="55408" marR="55408" marT="0" marB="0"/>
                </a:tc>
                <a:tc>
                  <a:txBody>
                    <a:bodyPr/>
                    <a:lstStyle/>
                    <a:p>
                      <a:pPr algn="ctr">
                        <a:lnSpc>
                          <a:spcPct val="115000"/>
                        </a:lnSpc>
                        <a:spcAft>
                          <a:spcPts val="0"/>
                        </a:spcAft>
                      </a:pPr>
                      <a:r>
                        <a:rPr lang="en-IN" sz="900">
                          <a:effectLst/>
                          <a:latin typeface="Times New Roman" panose="02020603050405020304" pitchFamily="18" charset="0"/>
                          <a:cs typeface="Times New Roman" panose="02020603050405020304" pitchFamily="18" charset="0"/>
                        </a:rPr>
                        <a:t>Day13</a:t>
                      </a:r>
                    </a:p>
                    <a:p>
                      <a:pPr algn="ctr">
                        <a:lnSpc>
                          <a:spcPct val="115000"/>
                        </a:lnSpc>
                        <a:spcAft>
                          <a:spcPts val="0"/>
                        </a:spcAft>
                      </a:pPr>
                      <a:r>
                        <a:rPr lang="en-IN" sz="900">
                          <a:effectLst/>
                          <a:latin typeface="Times New Roman" panose="02020603050405020304" pitchFamily="18" charset="0"/>
                          <a:cs typeface="Times New Roman" panose="02020603050405020304" pitchFamily="18" charset="0"/>
                        </a:rPr>
                        <a:t> </a:t>
                      </a:r>
                      <a:endParaRPr lang="en-IN" sz="900">
                        <a:effectLst/>
                        <a:latin typeface="Times New Roman" panose="02020603050405020304" pitchFamily="18" charset="0"/>
                        <a:ea typeface="Calibri"/>
                        <a:cs typeface="Times New Roman" panose="02020603050405020304" pitchFamily="18" charset="0"/>
                      </a:endParaRPr>
                    </a:p>
                  </a:txBody>
                  <a:tcPr marL="55408" marR="55408" marT="0" marB="0"/>
                </a:tc>
                <a:tc>
                  <a:txBody>
                    <a:bodyPr/>
                    <a:lstStyle/>
                    <a:p>
                      <a:pPr algn="ctr">
                        <a:lnSpc>
                          <a:spcPct val="115000"/>
                        </a:lnSpc>
                        <a:spcAft>
                          <a:spcPts val="0"/>
                        </a:spcAft>
                      </a:pPr>
                      <a:r>
                        <a:rPr lang="en-IN" sz="900">
                          <a:effectLst/>
                          <a:latin typeface="Times New Roman" panose="02020603050405020304" pitchFamily="18" charset="0"/>
                          <a:cs typeface="Times New Roman" panose="02020603050405020304" pitchFamily="18" charset="0"/>
                        </a:rPr>
                        <a:t>Day14</a:t>
                      </a:r>
                    </a:p>
                    <a:p>
                      <a:pPr algn="ctr">
                        <a:lnSpc>
                          <a:spcPct val="115000"/>
                        </a:lnSpc>
                        <a:spcAft>
                          <a:spcPts val="0"/>
                        </a:spcAft>
                      </a:pPr>
                      <a:r>
                        <a:rPr lang="en-IN" sz="900">
                          <a:effectLst/>
                          <a:latin typeface="Times New Roman" panose="02020603050405020304" pitchFamily="18" charset="0"/>
                          <a:cs typeface="Times New Roman" panose="02020603050405020304" pitchFamily="18" charset="0"/>
                        </a:rPr>
                        <a:t> </a:t>
                      </a:r>
                      <a:endParaRPr lang="en-IN" sz="900">
                        <a:effectLst/>
                        <a:latin typeface="Times New Roman" panose="02020603050405020304" pitchFamily="18" charset="0"/>
                        <a:ea typeface="Calibri"/>
                        <a:cs typeface="Times New Roman" panose="02020603050405020304" pitchFamily="18" charset="0"/>
                      </a:endParaRPr>
                    </a:p>
                  </a:txBody>
                  <a:tcPr marL="55408" marR="55408" marT="0" marB="0"/>
                </a:tc>
                <a:extLst>
                  <a:ext uri="{0D108BD9-81ED-4DB2-BD59-A6C34878D82A}">
                    <a16:rowId xmlns:a16="http://schemas.microsoft.com/office/drawing/2014/main" val="10000"/>
                  </a:ext>
                </a:extLst>
              </a:tr>
              <a:tr h="504572">
                <a:tc>
                  <a:txBody>
                    <a:bodyPr/>
                    <a:lstStyle/>
                    <a:p>
                      <a:pPr algn="ctr">
                        <a:lnSpc>
                          <a:spcPct val="115000"/>
                        </a:lnSpc>
                        <a:spcAft>
                          <a:spcPts val="0"/>
                        </a:spcAft>
                      </a:pPr>
                      <a:r>
                        <a:rPr lang="en-IN" sz="900" dirty="0">
                          <a:effectLst/>
                          <a:latin typeface="Times New Roman" panose="02020603050405020304" pitchFamily="18" charset="0"/>
                          <a:cs typeface="Times New Roman" panose="02020603050405020304" pitchFamily="18" charset="0"/>
                        </a:rPr>
                        <a:t>User story #1,#2,#3,#4</a:t>
                      </a:r>
                      <a:endParaRPr lang="en-IN" sz="900" dirty="0">
                        <a:effectLst/>
                        <a:latin typeface="Times New Roman" panose="02020603050405020304" pitchFamily="18" charset="0"/>
                        <a:ea typeface="Calibri"/>
                        <a:cs typeface="Times New Roman" panose="02020603050405020304" pitchFamily="18" charset="0"/>
                      </a:endParaRPr>
                    </a:p>
                  </a:txBody>
                  <a:tcPr marL="55408" marR="55408" marT="0" marB="0"/>
                </a:tc>
                <a:tc>
                  <a:txBody>
                    <a:bodyPr/>
                    <a:lstStyle/>
                    <a:p>
                      <a:pPr algn="ctr">
                        <a:lnSpc>
                          <a:spcPct val="115000"/>
                        </a:lnSpc>
                        <a:spcAft>
                          <a:spcPts val="0"/>
                        </a:spcAft>
                      </a:pPr>
                      <a:r>
                        <a:rPr lang="en-IN" sz="900">
                          <a:effectLst/>
                          <a:latin typeface="Times New Roman" panose="02020603050405020304" pitchFamily="18" charset="0"/>
                          <a:cs typeface="Times New Roman" panose="02020603050405020304" pitchFamily="18" charset="0"/>
                        </a:rPr>
                        <a:t> </a:t>
                      </a:r>
                      <a:endParaRPr lang="en-IN" sz="900">
                        <a:effectLst/>
                        <a:latin typeface="Times New Roman" panose="02020603050405020304" pitchFamily="18" charset="0"/>
                        <a:ea typeface="Calibri"/>
                        <a:cs typeface="Times New Roman" panose="02020603050405020304" pitchFamily="18" charset="0"/>
                      </a:endParaRPr>
                    </a:p>
                  </a:txBody>
                  <a:tcPr marL="55408" marR="55408" marT="0" marB="0"/>
                </a:tc>
                <a:tc>
                  <a:txBody>
                    <a:bodyPr/>
                    <a:lstStyle/>
                    <a:p>
                      <a:pPr algn="ctr">
                        <a:lnSpc>
                          <a:spcPct val="115000"/>
                        </a:lnSpc>
                        <a:spcAft>
                          <a:spcPts val="0"/>
                        </a:spcAft>
                      </a:pPr>
                      <a:r>
                        <a:rPr lang="en-IN" sz="900">
                          <a:effectLst/>
                          <a:latin typeface="Times New Roman" panose="02020603050405020304" pitchFamily="18" charset="0"/>
                          <a:cs typeface="Times New Roman" panose="02020603050405020304" pitchFamily="18" charset="0"/>
                        </a:rPr>
                        <a:t>hrs</a:t>
                      </a:r>
                      <a:endParaRPr lang="en-IN" sz="900">
                        <a:effectLst/>
                        <a:latin typeface="Times New Roman" panose="02020603050405020304" pitchFamily="18" charset="0"/>
                        <a:ea typeface="Calibri"/>
                        <a:cs typeface="Times New Roman" panose="02020603050405020304" pitchFamily="18" charset="0"/>
                      </a:endParaRPr>
                    </a:p>
                  </a:txBody>
                  <a:tcPr marL="55408" marR="55408" marT="0" marB="0"/>
                </a:tc>
                <a:tc>
                  <a:txBody>
                    <a:bodyPr/>
                    <a:lstStyle/>
                    <a:p>
                      <a:pPr algn="ctr">
                        <a:lnSpc>
                          <a:spcPct val="115000"/>
                        </a:lnSpc>
                        <a:spcAft>
                          <a:spcPts val="0"/>
                        </a:spcAft>
                      </a:pPr>
                      <a:r>
                        <a:rPr lang="en-IN" sz="900">
                          <a:effectLst/>
                          <a:latin typeface="Times New Roman" panose="02020603050405020304" pitchFamily="18" charset="0"/>
                          <a:cs typeface="Times New Roman" panose="02020603050405020304" pitchFamily="18" charset="0"/>
                        </a:rPr>
                        <a:t>hrs</a:t>
                      </a:r>
                      <a:endParaRPr lang="en-IN" sz="900">
                        <a:effectLst/>
                        <a:latin typeface="Times New Roman" panose="02020603050405020304" pitchFamily="18" charset="0"/>
                        <a:ea typeface="Calibri"/>
                        <a:cs typeface="Times New Roman" panose="02020603050405020304" pitchFamily="18" charset="0"/>
                      </a:endParaRPr>
                    </a:p>
                  </a:txBody>
                  <a:tcPr marL="55408" marR="55408" marT="0" marB="0"/>
                </a:tc>
                <a:tc>
                  <a:txBody>
                    <a:bodyPr/>
                    <a:lstStyle/>
                    <a:p>
                      <a:pPr algn="ctr">
                        <a:lnSpc>
                          <a:spcPct val="115000"/>
                        </a:lnSpc>
                        <a:spcAft>
                          <a:spcPts val="0"/>
                        </a:spcAft>
                      </a:pPr>
                      <a:r>
                        <a:rPr lang="en-IN" sz="900">
                          <a:effectLst/>
                          <a:latin typeface="Times New Roman" panose="02020603050405020304" pitchFamily="18" charset="0"/>
                          <a:cs typeface="Times New Roman" panose="02020603050405020304" pitchFamily="18" charset="0"/>
                        </a:rPr>
                        <a:t>hrs</a:t>
                      </a:r>
                      <a:endParaRPr lang="en-IN" sz="900">
                        <a:effectLst/>
                        <a:latin typeface="Times New Roman" panose="02020603050405020304" pitchFamily="18" charset="0"/>
                        <a:ea typeface="Calibri"/>
                        <a:cs typeface="Times New Roman" panose="02020603050405020304" pitchFamily="18" charset="0"/>
                      </a:endParaRPr>
                    </a:p>
                  </a:txBody>
                  <a:tcPr marL="55408" marR="55408" marT="0" marB="0"/>
                </a:tc>
                <a:tc>
                  <a:txBody>
                    <a:bodyPr/>
                    <a:lstStyle/>
                    <a:p>
                      <a:pPr algn="ctr">
                        <a:lnSpc>
                          <a:spcPct val="115000"/>
                        </a:lnSpc>
                        <a:spcAft>
                          <a:spcPts val="0"/>
                        </a:spcAft>
                      </a:pPr>
                      <a:r>
                        <a:rPr lang="en-IN" sz="900">
                          <a:effectLst/>
                          <a:latin typeface="Times New Roman" panose="02020603050405020304" pitchFamily="18" charset="0"/>
                          <a:cs typeface="Times New Roman" panose="02020603050405020304" pitchFamily="18" charset="0"/>
                        </a:rPr>
                        <a:t>hrs</a:t>
                      </a:r>
                      <a:endParaRPr lang="en-IN" sz="900">
                        <a:effectLst/>
                        <a:latin typeface="Times New Roman" panose="02020603050405020304" pitchFamily="18" charset="0"/>
                        <a:ea typeface="Calibri"/>
                        <a:cs typeface="Times New Roman" panose="02020603050405020304" pitchFamily="18" charset="0"/>
                      </a:endParaRPr>
                    </a:p>
                  </a:txBody>
                  <a:tcPr marL="55408" marR="55408" marT="0" marB="0"/>
                </a:tc>
                <a:tc>
                  <a:txBody>
                    <a:bodyPr/>
                    <a:lstStyle/>
                    <a:p>
                      <a:pPr algn="ctr">
                        <a:lnSpc>
                          <a:spcPct val="115000"/>
                        </a:lnSpc>
                        <a:spcAft>
                          <a:spcPts val="0"/>
                        </a:spcAft>
                      </a:pPr>
                      <a:r>
                        <a:rPr lang="en-IN" sz="900">
                          <a:effectLst/>
                          <a:latin typeface="Times New Roman" panose="02020603050405020304" pitchFamily="18" charset="0"/>
                          <a:cs typeface="Times New Roman" panose="02020603050405020304" pitchFamily="18" charset="0"/>
                        </a:rPr>
                        <a:t>hrs</a:t>
                      </a:r>
                      <a:endParaRPr lang="en-IN" sz="900">
                        <a:effectLst/>
                        <a:latin typeface="Times New Roman" panose="02020603050405020304" pitchFamily="18" charset="0"/>
                        <a:ea typeface="Calibri"/>
                        <a:cs typeface="Times New Roman" panose="02020603050405020304" pitchFamily="18" charset="0"/>
                      </a:endParaRPr>
                    </a:p>
                  </a:txBody>
                  <a:tcPr marL="55408" marR="55408" marT="0" marB="0"/>
                </a:tc>
                <a:tc>
                  <a:txBody>
                    <a:bodyPr/>
                    <a:lstStyle/>
                    <a:p>
                      <a:pPr algn="ctr">
                        <a:lnSpc>
                          <a:spcPct val="115000"/>
                        </a:lnSpc>
                        <a:spcAft>
                          <a:spcPts val="0"/>
                        </a:spcAft>
                      </a:pPr>
                      <a:r>
                        <a:rPr lang="en-IN" sz="900">
                          <a:effectLst/>
                          <a:latin typeface="Times New Roman" panose="02020603050405020304" pitchFamily="18" charset="0"/>
                          <a:cs typeface="Times New Roman" panose="02020603050405020304" pitchFamily="18" charset="0"/>
                        </a:rPr>
                        <a:t>hrs</a:t>
                      </a:r>
                      <a:endParaRPr lang="en-IN" sz="900">
                        <a:effectLst/>
                        <a:latin typeface="Times New Roman" panose="02020603050405020304" pitchFamily="18" charset="0"/>
                        <a:ea typeface="Calibri"/>
                        <a:cs typeface="Times New Roman" panose="02020603050405020304" pitchFamily="18" charset="0"/>
                      </a:endParaRPr>
                    </a:p>
                  </a:txBody>
                  <a:tcPr marL="55408" marR="55408" marT="0" marB="0"/>
                </a:tc>
                <a:tc>
                  <a:txBody>
                    <a:bodyPr/>
                    <a:lstStyle/>
                    <a:p>
                      <a:pPr algn="ctr">
                        <a:lnSpc>
                          <a:spcPct val="115000"/>
                        </a:lnSpc>
                        <a:spcAft>
                          <a:spcPts val="0"/>
                        </a:spcAft>
                      </a:pPr>
                      <a:r>
                        <a:rPr lang="en-IN" sz="900">
                          <a:effectLst/>
                          <a:latin typeface="Times New Roman" panose="02020603050405020304" pitchFamily="18" charset="0"/>
                          <a:cs typeface="Times New Roman" panose="02020603050405020304" pitchFamily="18" charset="0"/>
                        </a:rPr>
                        <a:t>hrs</a:t>
                      </a:r>
                      <a:endParaRPr lang="en-IN" sz="900">
                        <a:effectLst/>
                        <a:latin typeface="Times New Roman" panose="02020603050405020304" pitchFamily="18" charset="0"/>
                        <a:ea typeface="Calibri"/>
                        <a:cs typeface="Times New Roman" panose="02020603050405020304" pitchFamily="18" charset="0"/>
                      </a:endParaRPr>
                    </a:p>
                  </a:txBody>
                  <a:tcPr marL="55408" marR="55408" marT="0" marB="0"/>
                </a:tc>
                <a:tc>
                  <a:txBody>
                    <a:bodyPr/>
                    <a:lstStyle/>
                    <a:p>
                      <a:pPr algn="ctr">
                        <a:lnSpc>
                          <a:spcPct val="115000"/>
                        </a:lnSpc>
                        <a:spcAft>
                          <a:spcPts val="0"/>
                        </a:spcAft>
                      </a:pPr>
                      <a:r>
                        <a:rPr lang="en-IN" sz="900">
                          <a:effectLst/>
                          <a:latin typeface="Times New Roman" panose="02020603050405020304" pitchFamily="18" charset="0"/>
                          <a:cs typeface="Times New Roman" panose="02020603050405020304" pitchFamily="18" charset="0"/>
                        </a:rPr>
                        <a:t>hrs</a:t>
                      </a:r>
                      <a:endParaRPr lang="en-IN" sz="900">
                        <a:effectLst/>
                        <a:latin typeface="Times New Roman" panose="02020603050405020304" pitchFamily="18" charset="0"/>
                        <a:ea typeface="Calibri"/>
                        <a:cs typeface="Times New Roman" panose="02020603050405020304" pitchFamily="18" charset="0"/>
                      </a:endParaRPr>
                    </a:p>
                  </a:txBody>
                  <a:tcPr marL="55408" marR="55408" marT="0" marB="0"/>
                </a:tc>
                <a:tc>
                  <a:txBody>
                    <a:bodyPr/>
                    <a:lstStyle/>
                    <a:p>
                      <a:pPr algn="ctr">
                        <a:lnSpc>
                          <a:spcPct val="115000"/>
                        </a:lnSpc>
                        <a:spcAft>
                          <a:spcPts val="0"/>
                        </a:spcAft>
                      </a:pPr>
                      <a:r>
                        <a:rPr lang="en-IN" sz="900">
                          <a:effectLst/>
                          <a:latin typeface="Times New Roman" panose="02020603050405020304" pitchFamily="18" charset="0"/>
                          <a:cs typeface="Times New Roman" panose="02020603050405020304" pitchFamily="18" charset="0"/>
                        </a:rPr>
                        <a:t>hrs</a:t>
                      </a:r>
                      <a:endParaRPr lang="en-IN" sz="900">
                        <a:effectLst/>
                        <a:latin typeface="Times New Roman" panose="02020603050405020304" pitchFamily="18" charset="0"/>
                        <a:ea typeface="Calibri"/>
                        <a:cs typeface="Times New Roman" panose="02020603050405020304" pitchFamily="18" charset="0"/>
                      </a:endParaRPr>
                    </a:p>
                  </a:txBody>
                  <a:tcPr marL="55408" marR="55408" marT="0" marB="0"/>
                </a:tc>
                <a:tc>
                  <a:txBody>
                    <a:bodyPr/>
                    <a:lstStyle/>
                    <a:p>
                      <a:pPr algn="ctr">
                        <a:lnSpc>
                          <a:spcPct val="115000"/>
                        </a:lnSpc>
                        <a:spcAft>
                          <a:spcPts val="0"/>
                        </a:spcAft>
                      </a:pPr>
                      <a:r>
                        <a:rPr lang="en-IN" sz="900">
                          <a:effectLst/>
                          <a:latin typeface="Times New Roman" panose="02020603050405020304" pitchFamily="18" charset="0"/>
                          <a:cs typeface="Times New Roman" panose="02020603050405020304" pitchFamily="18" charset="0"/>
                        </a:rPr>
                        <a:t>hrs</a:t>
                      </a:r>
                      <a:endParaRPr lang="en-IN" sz="900">
                        <a:effectLst/>
                        <a:latin typeface="Times New Roman" panose="02020603050405020304" pitchFamily="18" charset="0"/>
                        <a:ea typeface="Calibri"/>
                        <a:cs typeface="Times New Roman" panose="02020603050405020304" pitchFamily="18" charset="0"/>
                      </a:endParaRPr>
                    </a:p>
                  </a:txBody>
                  <a:tcPr marL="55408" marR="55408" marT="0" marB="0"/>
                </a:tc>
                <a:tc>
                  <a:txBody>
                    <a:bodyPr/>
                    <a:lstStyle/>
                    <a:p>
                      <a:pPr algn="ctr">
                        <a:lnSpc>
                          <a:spcPct val="115000"/>
                        </a:lnSpc>
                        <a:spcAft>
                          <a:spcPts val="0"/>
                        </a:spcAft>
                      </a:pPr>
                      <a:r>
                        <a:rPr lang="en-IN" sz="900">
                          <a:effectLst/>
                          <a:latin typeface="Times New Roman" panose="02020603050405020304" pitchFamily="18" charset="0"/>
                          <a:cs typeface="Times New Roman" panose="02020603050405020304" pitchFamily="18" charset="0"/>
                        </a:rPr>
                        <a:t>hrs</a:t>
                      </a:r>
                      <a:endParaRPr lang="en-IN" sz="900">
                        <a:effectLst/>
                        <a:latin typeface="Times New Roman" panose="02020603050405020304" pitchFamily="18" charset="0"/>
                        <a:ea typeface="Calibri"/>
                        <a:cs typeface="Times New Roman" panose="02020603050405020304" pitchFamily="18" charset="0"/>
                      </a:endParaRPr>
                    </a:p>
                  </a:txBody>
                  <a:tcPr marL="55408" marR="55408" marT="0" marB="0"/>
                </a:tc>
                <a:tc>
                  <a:txBody>
                    <a:bodyPr/>
                    <a:lstStyle/>
                    <a:p>
                      <a:pPr algn="ctr">
                        <a:lnSpc>
                          <a:spcPct val="115000"/>
                        </a:lnSpc>
                        <a:spcAft>
                          <a:spcPts val="0"/>
                        </a:spcAft>
                      </a:pPr>
                      <a:r>
                        <a:rPr lang="en-IN" sz="900">
                          <a:effectLst/>
                          <a:latin typeface="Times New Roman" panose="02020603050405020304" pitchFamily="18" charset="0"/>
                          <a:cs typeface="Times New Roman" panose="02020603050405020304" pitchFamily="18" charset="0"/>
                        </a:rPr>
                        <a:t>hrs</a:t>
                      </a:r>
                      <a:endParaRPr lang="en-IN" sz="900">
                        <a:effectLst/>
                        <a:latin typeface="Times New Roman" panose="02020603050405020304" pitchFamily="18" charset="0"/>
                        <a:ea typeface="Calibri"/>
                        <a:cs typeface="Times New Roman" panose="02020603050405020304" pitchFamily="18" charset="0"/>
                      </a:endParaRPr>
                    </a:p>
                  </a:txBody>
                  <a:tcPr marL="55408" marR="55408" marT="0" marB="0"/>
                </a:tc>
                <a:tc>
                  <a:txBody>
                    <a:bodyPr/>
                    <a:lstStyle/>
                    <a:p>
                      <a:pPr algn="ctr">
                        <a:lnSpc>
                          <a:spcPct val="115000"/>
                        </a:lnSpc>
                        <a:spcAft>
                          <a:spcPts val="0"/>
                        </a:spcAft>
                      </a:pPr>
                      <a:r>
                        <a:rPr lang="en-IN" sz="900">
                          <a:effectLst/>
                          <a:latin typeface="Times New Roman" panose="02020603050405020304" pitchFamily="18" charset="0"/>
                          <a:cs typeface="Times New Roman" panose="02020603050405020304" pitchFamily="18" charset="0"/>
                        </a:rPr>
                        <a:t>hrs</a:t>
                      </a:r>
                      <a:endParaRPr lang="en-IN" sz="900">
                        <a:effectLst/>
                        <a:latin typeface="Times New Roman" panose="02020603050405020304" pitchFamily="18" charset="0"/>
                        <a:ea typeface="Calibri"/>
                        <a:cs typeface="Times New Roman" panose="02020603050405020304" pitchFamily="18" charset="0"/>
                      </a:endParaRPr>
                    </a:p>
                  </a:txBody>
                  <a:tcPr marL="55408" marR="55408" marT="0" marB="0"/>
                </a:tc>
                <a:tc>
                  <a:txBody>
                    <a:bodyPr/>
                    <a:lstStyle/>
                    <a:p>
                      <a:pPr algn="ctr">
                        <a:lnSpc>
                          <a:spcPct val="115000"/>
                        </a:lnSpc>
                        <a:spcAft>
                          <a:spcPts val="0"/>
                        </a:spcAft>
                      </a:pPr>
                      <a:r>
                        <a:rPr lang="en-IN" sz="900">
                          <a:effectLst/>
                          <a:latin typeface="Times New Roman" panose="02020603050405020304" pitchFamily="18" charset="0"/>
                          <a:cs typeface="Times New Roman" panose="02020603050405020304" pitchFamily="18" charset="0"/>
                        </a:rPr>
                        <a:t>hrs</a:t>
                      </a:r>
                      <a:endParaRPr lang="en-IN" sz="900">
                        <a:effectLst/>
                        <a:latin typeface="Times New Roman" panose="02020603050405020304" pitchFamily="18" charset="0"/>
                        <a:ea typeface="Calibri"/>
                        <a:cs typeface="Times New Roman" panose="02020603050405020304" pitchFamily="18" charset="0"/>
                      </a:endParaRPr>
                    </a:p>
                  </a:txBody>
                  <a:tcPr marL="55408" marR="55408" marT="0" marB="0"/>
                </a:tc>
                <a:tc>
                  <a:txBody>
                    <a:bodyPr/>
                    <a:lstStyle/>
                    <a:p>
                      <a:pPr algn="ctr">
                        <a:lnSpc>
                          <a:spcPct val="115000"/>
                        </a:lnSpc>
                        <a:spcAft>
                          <a:spcPts val="0"/>
                        </a:spcAft>
                      </a:pPr>
                      <a:r>
                        <a:rPr lang="en-IN" sz="900">
                          <a:effectLst/>
                          <a:latin typeface="Times New Roman" panose="02020603050405020304" pitchFamily="18" charset="0"/>
                          <a:cs typeface="Times New Roman" panose="02020603050405020304" pitchFamily="18" charset="0"/>
                        </a:rPr>
                        <a:t>hrs</a:t>
                      </a:r>
                      <a:endParaRPr lang="en-IN" sz="900">
                        <a:effectLst/>
                        <a:latin typeface="Times New Roman" panose="02020603050405020304" pitchFamily="18" charset="0"/>
                        <a:ea typeface="Calibri"/>
                        <a:cs typeface="Times New Roman" panose="02020603050405020304" pitchFamily="18" charset="0"/>
                      </a:endParaRPr>
                    </a:p>
                  </a:txBody>
                  <a:tcPr marL="55408" marR="55408" marT="0" marB="0"/>
                </a:tc>
                <a:extLst>
                  <a:ext uri="{0D108BD9-81ED-4DB2-BD59-A6C34878D82A}">
                    <a16:rowId xmlns:a16="http://schemas.microsoft.com/office/drawing/2014/main" val="10001"/>
                  </a:ext>
                </a:extLst>
              </a:tr>
              <a:tr h="436366">
                <a:tc>
                  <a:txBody>
                    <a:bodyPr/>
                    <a:lstStyle/>
                    <a:p>
                      <a:pPr marL="0" marR="0" algn="ctr">
                        <a:lnSpc>
                          <a:spcPct val="115000"/>
                        </a:lnSpc>
                        <a:spcBef>
                          <a:spcPts val="0"/>
                        </a:spcBef>
                        <a:spcAft>
                          <a:spcPts val="0"/>
                        </a:spcAft>
                      </a:pPr>
                      <a:r>
                        <a:rPr lang="en-US" sz="1000" dirty="0">
                          <a:latin typeface="Times New Roman" pitchFamily="18" charset="0"/>
                          <a:ea typeface="Calibri"/>
                          <a:cs typeface="Times New Roman" pitchFamily="18" charset="0"/>
                        </a:rPr>
                        <a:t>Table</a:t>
                      </a:r>
                      <a:r>
                        <a:rPr lang="en-US" sz="1000" baseline="0" dirty="0">
                          <a:latin typeface="Times New Roman" pitchFamily="18" charset="0"/>
                          <a:ea typeface="Calibri"/>
                          <a:cs typeface="Times New Roman" pitchFamily="18" charset="0"/>
                        </a:rPr>
                        <a:t> design</a:t>
                      </a:r>
                      <a:endParaRPr lang="en-US" sz="1000" dirty="0">
                        <a:latin typeface="Times New Roman" pitchFamily="18" charset="0"/>
                        <a:ea typeface="Calibri"/>
                        <a:cs typeface="Times New Roman" pitchFamily="18" charset="0"/>
                      </a:endParaRPr>
                    </a:p>
                  </a:txBody>
                  <a:tcPr marL="58832" marR="58832" marT="0" marB="0"/>
                </a:tc>
                <a:tc>
                  <a:txBody>
                    <a:bodyPr/>
                    <a:lstStyle/>
                    <a:p>
                      <a:pPr algn="ctr"/>
                      <a:r>
                        <a:rPr lang="en-IN" sz="900" dirty="0">
                          <a:latin typeface="Times New Roman" panose="02020603050405020304" pitchFamily="18" charset="0"/>
                          <a:cs typeface="Times New Roman" panose="02020603050405020304" pitchFamily="18" charset="0"/>
                        </a:rPr>
                        <a:t>28/12/2021</a:t>
                      </a:r>
                    </a:p>
                  </a:txBody>
                  <a:tcPr marT="42203" marB="42203"/>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2</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1</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1</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0</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0</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0</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0</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0</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0</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0</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0</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0</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0</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0</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0</a:t>
                      </a:r>
                    </a:p>
                  </a:txBody>
                  <a:tcPr marL="55408" marR="55408" marT="0" marB="0"/>
                </a:tc>
                <a:extLst>
                  <a:ext uri="{0D108BD9-81ED-4DB2-BD59-A6C34878D82A}">
                    <a16:rowId xmlns:a16="http://schemas.microsoft.com/office/drawing/2014/main" val="10002"/>
                  </a:ext>
                </a:extLst>
              </a:tr>
              <a:tr h="435426">
                <a:tc>
                  <a:txBody>
                    <a:bodyPr/>
                    <a:lstStyle/>
                    <a:p>
                      <a:pPr marL="0" marR="0" algn="ctr">
                        <a:lnSpc>
                          <a:spcPct val="115000"/>
                        </a:lnSpc>
                        <a:spcBef>
                          <a:spcPts val="0"/>
                        </a:spcBef>
                        <a:spcAft>
                          <a:spcPts val="0"/>
                        </a:spcAft>
                      </a:pPr>
                      <a:r>
                        <a:rPr lang="en-US" sz="1000" dirty="0">
                          <a:latin typeface="Times New Roman" pitchFamily="18" charset="0"/>
                          <a:ea typeface="Calibri"/>
                          <a:cs typeface="Times New Roman" pitchFamily="18" charset="0"/>
                        </a:rPr>
                        <a:t>Form</a:t>
                      </a:r>
                      <a:r>
                        <a:rPr lang="en-US" sz="1000" baseline="0" dirty="0">
                          <a:latin typeface="Times New Roman" pitchFamily="18" charset="0"/>
                          <a:ea typeface="Calibri"/>
                          <a:cs typeface="Times New Roman" pitchFamily="18" charset="0"/>
                        </a:rPr>
                        <a:t> design</a:t>
                      </a:r>
                      <a:endParaRPr lang="en-US" sz="1000" dirty="0">
                        <a:latin typeface="Times New Roman" pitchFamily="18" charset="0"/>
                        <a:ea typeface="Calibri"/>
                        <a:cs typeface="Times New Roman" pitchFamily="18" charset="0"/>
                      </a:endParaRPr>
                    </a:p>
                  </a:txBody>
                  <a:tcPr marL="58832" marR="58832" marT="0" marB="0"/>
                </a:tc>
                <a:tc>
                  <a:txBody>
                    <a:bodyPr/>
                    <a:lstStyle/>
                    <a:p>
                      <a:pPr algn="ctr"/>
                      <a:r>
                        <a:rPr lang="en-IN" sz="900" dirty="0">
                          <a:latin typeface="Times New Roman" panose="02020603050405020304" pitchFamily="18" charset="0"/>
                          <a:cs typeface="Times New Roman" panose="02020603050405020304" pitchFamily="18" charset="0"/>
                        </a:rPr>
                        <a:t>31/12/2021</a:t>
                      </a:r>
                    </a:p>
                  </a:txBody>
                  <a:tcPr marT="42203" marB="42203"/>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3</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0</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0</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0</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1</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1</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1</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0</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0</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0</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0</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0</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0</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0</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0</a:t>
                      </a:r>
                    </a:p>
                  </a:txBody>
                  <a:tcPr marL="55408" marR="55408" marT="0" marB="0"/>
                </a:tc>
                <a:extLst>
                  <a:ext uri="{0D108BD9-81ED-4DB2-BD59-A6C34878D82A}">
                    <a16:rowId xmlns:a16="http://schemas.microsoft.com/office/drawing/2014/main" val="10003"/>
                  </a:ext>
                </a:extLst>
              </a:tr>
              <a:tr h="282990">
                <a:tc>
                  <a:txBody>
                    <a:bodyPr/>
                    <a:lstStyle/>
                    <a:p>
                      <a:pPr marL="0" marR="0" algn="ctr">
                        <a:lnSpc>
                          <a:spcPct val="115000"/>
                        </a:lnSpc>
                        <a:spcBef>
                          <a:spcPts val="0"/>
                        </a:spcBef>
                        <a:spcAft>
                          <a:spcPts val="0"/>
                        </a:spcAft>
                      </a:pPr>
                      <a:r>
                        <a:rPr lang="en-US" sz="1000" dirty="0">
                          <a:latin typeface="Times New Roman" pitchFamily="18" charset="0"/>
                          <a:ea typeface="Calibri"/>
                          <a:cs typeface="Times New Roman" pitchFamily="18" charset="0"/>
                        </a:rPr>
                        <a:t>Basic coding</a:t>
                      </a:r>
                    </a:p>
                  </a:txBody>
                  <a:tcPr marL="58832" marR="58832" marT="0" marB="0"/>
                </a:tc>
                <a:tc>
                  <a:txBody>
                    <a:bodyPr/>
                    <a:lstStyle/>
                    <a:p>
                      <a:pPr algn="ctr"/>
                      <a:r>
                        <a:rPr lang="en-IN" sz="900" dirty="0">
                          <a:latin typeface="Times New Roman" panose="02020603050405020304" pitchFamily="18" charset="0"/>
                          <a:cs typeface="Times New Roman" panose="02020603050405020304" pitchFamily="18" charset="0"/>
                        </a:rPr>
                        <a:t>08/01/2021</a:t>
                      </a:r>
                    </a:p>
                  </a:txBody>
                  <a:tcPr marT="42203" marB="42203"/>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5</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0</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0</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0</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0</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0</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0</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0</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0</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0</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1</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1</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1</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1</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1</a:t>
                      </a:r>
                    </a:p>
                  </a:txBody>
                  <a:tcPr marL="55408" marR="55408" marT="0" marB="0"/>
                </a:tc>
                <a:extLst>
                  <a:ext uri="{0D108BD9-81ED-4DB2-BD59-A6C34878D82A}">
                    <a16:rowId xmlns:a16="http://schemas.microsoft.com/office/drawing/2014/main" val="10004"/>
                  </a:ext>
                </a:extLst>
              </a:tr>
              <a:tr h="327404">
                <a:tc>
                  <a:txBody>
                    <a:bodyPr/>
                    <a:lstStyle/>
                    <a:p>
                      <a:pPr marL="0" marR="0" algn="ctr">
                        <a:lnSpc>
                          <a:spcPct val="115000"/>
                        </a:lnSpc>
                        <a:spcBef>
                          <a:spcPts val="0"/>
                        </a:spcBef>
                        <a:spcAft>
                          <a:spcPts val="0"/>
                        </a:spcAft>
                      </a:pPr>
                      <a:r>
                        <a:rPr lang="en-US" sz="1000" dirty="0">
                          <a:latin typeface="Times New Roman" pitchFamily="18" charset="0"/>
                          <a:ea typeface="Calibri"/>
                          <a:cs typeface="Times New Roman" pitchFamily="18" charset="0"/>
                        </a:rPr>
                        <a:t>Creation of dataset</a:t>
                      </a:r>
                    </a:p>
                  </a:txBody>
                  <a:tcPr marL="58832" marR="58832"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900" dirty="0">
                          <a:latin typeface="Times New Roman" pitchFamily="18" charset="0"/>
                          <a:cs typeface="Times New Roman" pitchFamily="18" charset="0"/>
                        </a:rPr>
                        <a:t>16/01/2022</a:t>
                      </a:r>
                    </a:p>
                  </a:txBody>
                  <a:tcPr marL="63305" marR="63305" marT="0" marB="0"/>
                </a:tc>
                <a:tc>
                  <a:txBody>
                    <a:bodyPr/>
                    <a:lstStyle/>
                    <a:p>
                      <a:pPr algn="ctr">
                        <a:lnSpc>
                          <a:spcPct val="107000"/>
                        </a:lnSpc>
                        <a:spcAft>
                          <a:spcPts val="800"/>
                        </a:spcAft>
                      </a:pPr>
                      <a:r>
                        <a:rPr lang="en-US" sz="900" dirty="0">
                          <a:effectLst/>
                          <a:latin typeface="Times New Roman" panose="02020603050405020304" pitchFamily="18" charset="0"/>
                          <a:cs typeface="Times New Roman" panose="02020603050405020304" pitchFamily="18" charset="0"/>
                        </a:rPr>
                        <a:t>5</a:t>
                      </a:r>
                      <a:endParaRPr lang="en-IN" sz="9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3305" marR="63305"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1</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1</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0</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1</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0</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1</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0</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1</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0</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0</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0</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0</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0</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0</a:t>
                      </a:r>
                    </a:p>
                  </a:txBody>
                  <a:tcPr marL="55408" marR="55408" marT="0" marB="0"/>
                </a:tc>
                <a:extLst>
                  <a:ext uri="{0D108BD9-81ED-4DB2-BD59-A6C34878D82A}">
                    <a16:rowId xmlns:a16="http://schemas.microsoft.com/office/drawing/2014/main" val="10007"/>
                  </a:ext>
                </a:extLst>
              </a:tr>
              <a:tr h="354534">
                <a:tc>
                  <a:txBody>
                    <a:bodyPr/>
                    <a:lstStyle/>
                    <a:p>
                      <a:pPr marL="0" marR="0" algn="ctr">
                        <a:lnSpc>
                          <a:spcPct val="115000"/>
                        </a:lnSpc>
                        <a:spcBef>
                          <a:spcPts val="0"/>
                        </a:spcBef>
                        <a:spcAft>
                          <a:spcPts val="0"/>
                        </a:spcAft>
                      </a:pPr>
                      <a:r>
                        <a:rPr lang="en-US" sz="1000" dirty="0">
                          <a:latin typeface="Times New Roman" pitchFamily="18" charset="0"/>
                          <a:ea typeface="Calibri"/>
                          <a:cs typeface="Times New Roman" pitchFamily="18" charset="0"/>
                        </a:rPr>
                        <a:t>Pre-processing</a:t>
                      </a:r>
                    </a:p>
                  </a:txBody>
                  <a:tcPr marL="58832" marR="58832"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900" dirty="0">
                          <a:latin typeface="Times New Roman" pitchFamily="18" charset="0"/>
                          <a:cs typeface="Times New Roman" pitchFamily="18" charset="0"/>
                        </a:rPr>
                        <a:t>22/01/2022</a:t>
                      </a:r>
                      <a:endParaRPr lang="en-US" sz="900" dirty="0">
                        <a:latin typeface="Times New Roman" pitchFamily="18" charset="0"/>
                        <a:ea typeface="Calibri"/>
                        <a:cs typeface="Times New Roman" pitchFamily="18" charset="0"/>
                      </a:endParaRPr>
                    </a:p>
                  </a:txBody>
                  <a:tcPr marL="63305" marR="63305" marT="0" marB="0"/>
                </a:tc>
                <a:tc>
                  <a:txBody>
                    <a:bodyPr/>
                    <a:lstStyle/>
                    <a:p>
                      <a:pPr algn="ctr">
                        <a:lnSpc>
                          <a:spcPct val="107000"/>
                        </a:lnSpc>
                        <a:spcAft>
                          <a:spcPts val="800"/>
                        </a:spcAft>
                      </a:pPr>
                      <a:r>
                        <a:rPr lang="en-US" sz="900" dirty="0">
                          <a:effectLst/>
                          <a:latin typeface="Times New Roman" panose="02020603050405020304" pitchFamily="18" charset="0"/>
                          <a:cs typeface="Times New Roman" panose="02020603050405020304" pitchFamily="18" charset="0"/>
                        </a:rPr>
                        <a:t>5</a:t>
                      </a:r>
                      <a:endParaRPr lang="en-IN" sz="9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3305" marR="63305"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0</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0</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0</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0</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0</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0</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0</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0</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0</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1</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1</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1</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1</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1</a:t>
                      </a:r>
                    </a:p>
                  </a:txBody>
                  <a:tcPr marL="55408" marR="55408" marT="0" marB="0"/>
                </a:tc>
                <a:extLst>
                  <a:ext uri="{0D108BD9-81ED-4DB2-BD59-A6C34878D82A}">
                    <a16:rowId xmlns:a16="http://schemas.microsoft.com/office/drawing/2014/main" val="10008"/>
                  </a:ext>
                </a:extLst>
              </a:tr>
              <a:tr h="282990">
                <a:tc>
                  <a:txBody>
                    <a:bodyPr/>
                    <a:lstStyle/>
                    <a:p>
                      <a:pPr marL="0" marR="0" algn="ctr">
                        <a:lnSpc>
                          <a:spcPct val="115000"/>
                        </a:lnSpc>
                        <a:spcBef>
                          <a:spcPts val="0"/>
                        </a:spcBef>
                        <a:spcAft>
                          <a:spcPts val="0"/>
                        </a:spcAft>
                      </a:pPr>
                      <a:r>
                        <a:rPr lang="en-US" sz="1000" dirty="0">
                          <a:latin typeface="Times New Roman" pitchFamily="18" charset="0"/>
                          <a:ea typeface="Calibri"/>
                          <a:cs typeface="Times New Roman" pitchFamily="18" charset="0"/>
                        </a:rPr>
                        <a:t>GI implementation</a:t>
                      </a:r>
                    </a:p>
                  </a:txBody>
                  <a:tcPr marL="58832" marR="58832"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900" dirty="0">
                          <a:latin typeface="Times New Roman" pitchFamily="18" charset="0"/>
                          <a:cs typeface="Times New Roman" pitchFamily="18" charset="0"/>
                        </a:rPr>
                        <a:t>27/01/2022</a:t>
                      </a:r>
                    </a:p>
                  </a:txBody>
                  <a:tcPr marL="63305" marR="63305" marT="0" marB="0"/>
                </a:tc>
                <a:tc>
                  <a:txBody>
                    <a:bodyPr/>
                    <a:lstStyle/>
                    <a:p>
                      <a:pPr algn="ctr">
                        <a:lnSpc>
                          <a:spcPct val="107000"/>
                        </a:lnSpc>
                        <a:spcAft>
                          <a:spcPts val="800"/>
                        </a:spcAft>
                      </a:pPr>
                      <a:r>
                        <a:rPr lang="en-US" sz="900" dirty="0">
                          <a:effectLst/>
                          <a:latin typeface="Times New Roman" panose="02020603050405020304" pitchFamily="18" charset="0"/>
                          <a:cs typeface="Times New Roman" panose="02020603050405020304" pitchFamily="18" charset="0"/>
                        </a:rPr>
                        <a:t>5</a:t>
                      </a:r>
                      <a:endParaRPr lang="en-IN" sz="9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3305" marR="63305"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1</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1</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1</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1</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1</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0</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0</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0</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0</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0</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0</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0</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0</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0</a:t>
                      </a:r>
                    </a:p>
                  </a:txBody>
                  <a:tcPr marL="55408" marR="55408" marT="0" marB="0"/>
                </a:tc>
                <a:extLst>
                  <a:ext uri="{0D108BD9-81ED-4DB2-BD59-A6C34878D82A}">
                    <a16:rowId xmlns:a16="http://schemas.microsoft.com/office/drawing/2014/main" val="10009"/>
                  </a:ext>
                </a:extLst>
              </a:tr>
              <a:tr h="282990">
                <a:tc>
                  <a:txBody>
                    <a:bodyPr/>
                    <a:lstStyle/>
                    <a:p>
                      <a:pPr marL="0" marR="0" algn="ctr">
                        <a:lnSpc>
                          <a:spcPct val="115000"/>
                        </a:lnSpc>
                        <a:spcBef>
                          <a:spcPts val="0"/>
                        </a:spcBef>
                        <a:spcAft>
                          <a:spcPts val="0"/>
                        </a:spcAft>
                      </a:pPr>
                      <a:r>
                        <a:rPr lang="en-US" sz="1000" dirty="0">
                          <a:latin typeface="Times New Roman" pitchFamily="18" charset="0"/>
                          <a:ea typeface="Calibri"/>
                          <a:cs typeface="Times New Roman" pitchFamily="18" charset="0"/>
                        </a:rPr>
                        <a:t>Prediction</a:t>
                      </a:r>
                    </a:p>
                  </a:txBody>
                  <a:tcPr marL="58832" marR="58832"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900" dirty="0">
                          <a:latin typeface="Times New Roman" pitchFamily="18" charset="0"/>
                          <a:cs typeface="Times New Roman" pitchFamily="18" charset="0"/>
                        </a:rPr>
                        <a:t>05/02/2022</a:t>
                      </a:r>
                    </a:p>
                  </a:txBody>
                  <a:tcPr marL="63305" marR="63305" marT="0" marB="0"/>
                </a:tc>
                <a:tc>
                  <a:txBody>
                    <a:bodyPr/>
                    <a:lstStyle/>
                    <a:p>
                      <a:pPr algn="ctr">
                        <a:lnSpc>
                          <a:spcPct val="107000"/>
                        </a:lnSpc>
                        <a:spcAft>
                          <a:spcPts val="800"/>
                        </a:spcAft>
                      </a:pPr>
                      <a:r>
                        <a:rPr lang="en-US" sz="900" dirty="0">
                          <a:effectLst/>
                          <a:latin typeface="Times New Roman" panose="02020603050405020304" pitchFamily="18" charset="0"/>
                          <a:cs typeface="Times New Roman" panose="02020603050405020304" pitchFamily="18" charset="0"/>
                        </a:rPr>
                        <a:t>5</a:t>
                      </a:r>
                      <a:endParaRPr lang="en-IN" sz="9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3305" marR="63305"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0</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0</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0</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0</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0</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0</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0</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1</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0</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1</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1</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1</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0</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1</a:t>
                      </a:r>
                    </a:p>
                  </a:txBody>
                  <a:tcPr marL="55408" marR="55408" marT="0" marB="0"/>
                </a:tc>
                <a:extLst>
                  <a:ext uri="{0D108BD9-81ED-4DB2-BD59-A6C34878D82A}">
                    <a16:rowId xmlns:a16="http://schemas.microsoft.com/office/drawing/2014/main" val="10010"/>
                  </a:ext>
                </a:extLst>
              </a:tr>
              <a:tr h="310391">
                <a:tc>
                  <a:txBody>
                    <a:bodyPr/>
                    <a:lstStyle/>
                    <a:p>
                      <a:pPr marL="0" marR="0" algn="ctr">
                        <a:lnSpc>
                          <a:spcPct val="115000"/>
                        </a:lnSpc>
                        <a:spcBef>
                          <a:spcPts val="0"/>
                        </a:spcBef>
                        <a:spcAft>
                          <a:spcPts val="0"/>
                        </a:spcAft>
                      </a:pPr>
                      <a:r>
                        <a:rPr lang="en-US" sz="1000" dirty="0">
                          <a:latin typeface="Times New Roman" pitchFamily="18" charset="0"/>
                          <a:ea typeface="Calibri"/>
                          <a:cs typeface="Times New Roman" pitchFamily="18" charset="0"/>
                        </a:rPr>
                        <a:t>Testing Data</a:t>
                      </a:r>
                    </a:p>
                  </a:txBody>
                  <a:tcPr marL="58832" marR="58832" marT="0" marB="0"/>
                </a:tc>
                <a:tc>
                  <a:txBody>
                    <a:bodyPr/>
                    <a:lstStyle/>
                    <a:p>
                      <a:pPr marL="0" marR="0" algn="ctr">
                        <a:lnSpc>
                          <a:spcPct val="115000"/>
                        </a:lnSpc>
                        <a:spcBef>
                          <a:spcPts val="0"/>
                        </a:spcBef>
                        <a:spcAft>
                          <a:spcPts val="0"/>
                        </a:spcAft>
                      </a:pPr>
                      <a:r>
                        <a:rPr lang="en-US" sz="900" dirty="0">
                          <a:latin typeface="Times New Roman" pitchFamily="18" charset="0"/>
                          <a:cs typeface="Times New Roman" pitchFamily="18" charset="0"/>
                        </a:rPr>
                        <a:t>10/01/2022</a:t>
                      </a:r>
                      <a:endParaRPr lang="en-US" sz="900" dirty="0">
                        <a:latin typeface="Times New Roman" pitchFamily="18" charset="0"/>
                        <a:ea typeface="Calibri"/>
                        <a:cs typeface="Times New Roman" pitchFamily="18" charset="0"/>
                      </a:endParaRPr>
                    </a:p>
                  </a:txBody>
                  <a:tcPr marL="63305" marR="63305" marT="0" marB="0"/>
                </a:tc>
                <a:tc>
                  <a:txBody>
                    <a:bodyPr/>
                    <a:lstStyle/>
                    <a:p>
                      <a:pPr algn="ctr">
                        <a:lnSpc>
                          <a:spcPct val="107000"/>
                        </a:lnSpc>
                        <a:spcAft>
                          <a:spcPts val="800"/>
                        </a:spcAft>
                      </a:pPr>
                      <a:r>
                        <a:rPr lang="en-US" sz="900" dirty="0">
                          <a:effectLst/>
                          <a:latin typeface="Times New Roman" panose="02020603050405020304" pitchFamily="18" charset="0"/>
                          <a:cs typeface="Times New Roman" panose="02020603050405020304" pitchFamily="18" charset="0"/>
                        </a:rPr>
                        <a:t>5</a:t>
                      </a:r>
                      <a:endParaRPr lang="en-IN" sz="9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3305" marR="63305"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1</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1</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1</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1</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1</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0</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0</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0</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0</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0</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0</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0</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0</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0</a:t>
                      </a:r>
                    </a:p>
                  </a:txBody>
                  <a:tcPr marL="55408" marR="55408" marT="0" marB="0"/>
                </a:tc>
                <a:extLst>
                  <a:ext uri="{0D108BD9-81ED-4DB2-BD59-A6C34878D82A}">
                    <a16:rowId xmlns:a16="http://schemas.microsoft.com/office/drawing/2014/main" val="1052129146"/>
                  </a:ext>
                </a:extLst>
              </a:tr>
              <a:tr h="387069">
                <a:tc>
                  <a:txBody>
                    <a:bodyPr/>
                    <a:lstStyle/>
                    <a:p>
                      <a:pPr marL="0" marR="0" algn="ctr">
                        <a:lnSpc>
                          <a:spcPct val="115000"/>
                        </a:lnSpc>
                        <a:spcBef>
                          <a:spcPts val="0"/>
                        </a:spcBef>
                        <a:spcAft>
                          <a:spcPts val="0"/>
                        </a:spcAft>
                      </a:pPr>
                      <a:r>
                        <a:rPr lang="en-US" sz="1000" dirty="0">
                          <a:latin typeface="Times New Roman" pitchFamily="18" charset="0"/>
                          <a:ea typeface="Calibri"/>
                          <a:cs typeface="Times New Roman" pitchFamily="18" charset="0"/>
                        </a:rPr>
                        <a:t>Output generation</a:t>
                      </a:r>
                    </a:p>
                  </a:txBody>
                  <a:tcPr marL="58832" marR="58832" marT="0" marB="0"/>
                </a:tc>
                <a:tc>
                  <a:txBody>
                    <a:bodyPr/>
                    <a:lstStyle/>
                    <a:p>
                      <a:pPr marL="0" marR="0" lvl="0" indent="0" algn="ctr" defTabSz="914400" rtl="0" eaLnBrk="1" fontAlgn="auto" latinLnBrk="0" hangingPunct="1">
                        <a:lnSpc>
                          <a:spcPct val="115000"/>
                        </a:lnSpc>
                        <a:spcBef>
                          <a:spcPts val="0"/>
                        </a:spcBef>
                        <a:spcAft>
                          <a:spcPts val="0"/>
                        </a:spcAft>
                        <a:buClrTx/>
                        <a:buSzTx/>
                        <a:buFontTx/>
                        <a:buNone/>
                        <a:tabLst/>
                        <a:defRPr/>
                      </a:pPr>
                      <a:r>
                        <a:rPr lang="en-US" sz="900" dirty="0">
                          <a:latin typeface="Times New Roman" pitchFamily="18" charset="0"/>
                          <a:cs typeface="Times New Roman" pitchFamily="18" charset="0"/>
                        </a:rPr>
                        <a:t>20/02/2022</a:t>
                      </a:r>
                      <a:endParaRPr lang="en-US" sz="900" dirty="0">
                        <a:latin typeface="Times New Roman" pitchFamily="18" charset="0"/>
                        <a:ea typeface="Calibri"/>
                        <a:cs typeface="Times New Roman" pitchFamily="18" charset="0"/>
                      </a:endParaRP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5</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0</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0</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0</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0</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0</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0</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0</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0</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0</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2</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1</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1</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1</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1</a:t>
                      </a:r>
                    </a:p>
                  </a:txBody>
                  <a:tcPr marL="55408" marR="55408" marT="0" marB="0"/>
                </a:tc>
                <a:extLst>
                  <a:ext uri="{0D108BD9-81ED-4DB2-BD59-A6C34878D82A}">
                    <a16:rowId xmlns:a16="http://schemas.microsoft.com/office/drawing/2014/main" val="4202803930"/>
                  </a:ext>
                </a:extLst>
              </a:tr>
              <a:tr h="332346">
                <a:tc>
                  <a:txBody>
                    <a:bodyPr/>
                    <a:lstStyle/>
                    <a:p>
                      <a:pPr algn="ctr">
                        <a:lnSpc>
                          <a:spcPct val="107000"/>
                        </a:lnSpc>
                        <a:spcAft>
                          <a:spcPts val="800"/>
                        </a:spcAft>
                      </a:pPr>
                      <a:r>
                        <a:rPr lang="en-IN" sz="900" dirty="0">
                          <a:effectLst/>
                          <a:latin typeface="Times New Roman" panose="02020603050405020304" pitchFamily="18" charset="0"/>
                          <a:ea typeface="Calibri" panose="020F0502020204030204" pitchFamily="34" charset="0"/>
                          <a:cs typeface="Times New Roman" panose="02020603050405020304" pitchFamily="18" charset="0"/>
                        </a:rPr>
                        <a:t>Total</a:t>
                      </a:r>
                    </a:p>
                  </a:txBody>
                  <a:tcPr marL="63305" marR="63305" marT="0" marB="0"/>
                </a:tc>
                <a:tc>
                  <a:txBody>
                    <a:bodyPr/>
                    <a:lstStyle/>
                    <a:p>
                      <a:pPr marL="0" marR="0" lvl="0" indent="0" algn="ctr" defTabSz="914400" rtl="0" eaLnBrk="1" fontAlgn="auto" latinLnBrk="0" hangingPunct="1">
                        <a:lnSpc>
                          <a:spcPct val="115000"/>
                        </a:lnSpc>
                        <a:spcBef>
                          <a:spcPts val="0"/>
                        </a:spcBef>
                        <a:spcAft>
                          <a:spcPts val="0"/>
                        </a:spcAft>
                        <a:buClrTx/>
                        <a:buSzTx/>
                        <a:buFontTx/>
                        <a:buNone/>
                        <a:tabLst/>
                        <a:defRPr/>
                      </a:pPr>
                      <a:endParaRPr lang="en-US" sz="900" dirty="0">
                        <a:latin typeface="Times New Roman" pitchFamily="18" charset="0"/>
                        <a:ea typeface="Calibri"/>
                        <a:cs typeface="Times New Roman" pitchFamily="18" charset="0"/>
                      </a:endParaRP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40</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4</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4</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2</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4</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3</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2</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0</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2</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0</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5</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4</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4</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3</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4</a:t>
                      </a:r>
                    </a:p>
                  </a:txBody>
                  <a:tcPr marL="55408" marR="55408" marT="0" marB="0"/>
                </a:tc>
                <a:extLst>
                  <a:ext uri="{0D108BD9-81ED-4DB2-BD59-A6C34878D82A}">
                    <a16:rowId xmlns:a16="http://schemas.microsoft.com/office/drawing/2014/main" val="1276280508"/>
                  </a:ext>
                </a:extLst>
              </a:tr>
            </a:tbl>
          </a:graphicData>
        </a:graphic>
      </p:graphicFrame>
      <p:sp>
        <p:nvSpPr>
          <p:cNvPr id="6" name="Rectangle 1"/>
          <p:cNvSpPr>
            <a:spLocks noChangeArrowheads="1"/>
          </p:cNvSpPr>
          <p:nvPr/>
        </p:nvSpPr>
        <p:spPr bwMode="auto">
          <a:xfrm>
            <a:off x="1858111" y="2980074"/>
            <a:ext cx="170525" cy="3410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84406" tIns="42203" rIns="84406" bIns="42203" numCol="1" anchor="ctr" anchorCtr="0" compatLnSpc="1">
            <a:prstTxWarp prst="textNoShape">
              <a:avLst/>
            </a:prstTxWarp>
            <a:spAutoFit/>
          </a:bodyPr>
          <a:lstStyle/>
          <a:p>
            <a:pPr defTabSz="844083" fontAlgn="base">
              <a:spcBef>
                <a:spcPct val="0"/>
              </a:spcBef>
              <a:spcAft>
                <a:spcPct val="0"/>
              </a:spcAft>
            </a:pPr>
            <a:endParaRPr lang="en-US" sz="1662">
              <a:solidFill>
                <a:prstClr val="black"/>
              </a:solidFill>
              <a:latin typeface="Arial" pitchFamily="34" charset="0"/>
              <a:cs typeface="Arial" pitchFamily="34" charset="0"/>
            </a:endParaRPr>
          </a:p>
        </p:txBody>
      </p:sp>
      <p:sp>
        <p:nvSpPr>
          <p:cNvPr id="9" name="Rectangle 1"/>
          <p:cNvSpPr>
            <a:spLocks noChangeArrowheads="1"/>
          </p:cNvSpPr>
          <p:nvPr/>
        </p:nvSpPr>
        <p:spPr bwMode="auto">
          <a:xfrm>
            <a:off x="1351086" y="1415044"/>
            <a:ext cx="170525" cy="3410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84406" tIns="42203" rIns="84406" bIns="42203" numCol="1" anchor="ctr" anchorCtr="0" compatLnSpc="1">
            <a:prstTxWarp prst="textNoShape">
              <a:avLst/>
            </a:prstTxWarp>
            <a:spAutoFit/>
          </a:bodyPr>
          <a:lstStyle/>
          <a:p>
            <a:pPr defTabSz="844083" fontAlgn="base">
              <a:spcBef>
                <a:spcPct val="0"/>
              </a:spcBef>
              <a:spcAft>
                <a:spcPct val="0"/>
              </a:spcAft>
            </a:pPr>
            <a:endParaRPr lang="en-US" sz="1662">
              <a:solidFill>
                <a:prstClr val="black"/>
              </a:solidFill>
              <a:latin typeface="Arial" pitchFamily="34" charset="0"/>
              <a:cs typeface="Arial" pitchFamily="34" charset="0"/>
            </a:endParaRPr>
          </a:p>
        </p:txBody>
      </p:sp>
    </p:spTree>
    <p:extLst>
      <p:ext uri="{BB962C8B-B14F-4D97-AF65-F5344CB8AC3E}">
        <p14:creationId xmlns:p14="http://schemas.microsoft.com/office/powerpoint/2010/main" val="36814524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1"/>
            <a:ext cx="8229601" cy="802115"/>
          </a:xfrm>
        </p:spPr>
        <p:txBody>
          <a:bodyPr>
            <a:normAutofit/>
          </a:bodyPr>
          <a:lstStyle/>
          <a:p>
            <a:pPr algn="ctr"/>
            <a:r>
              <a:rPr lang="en-IN" sz="2585" b="1" dirty="0">
                <a:solidFill>
                  <a:srgbClr val="0070C0"/>
                </a:solidFill>
                <a:latin typeface="Times New Roman" pitchFamily="18" charset="0"/>
                <a:cs typeface="Times New Roman" pitchFamily="18" charset="0"/>
              </a:rPr>
              <a:t>SPRINT ACTUAL</a:t>
            </a:r>
            <a:endParaRPr lang="en-IN" dirty="0"/>
          </a:p>
        </p:txBody>
      </p:sp>
      <p:graphicFrame>
        <p:nvGraphicFramePr>
          <p:cNvPr id="11" name="Content Placeholder 3"/>
          <p:cNvGraphicFramePr>
            <a:graphicFrameLocks noGrp="1"/>
          </p:cNvGraphicFramePr>
          <p:nvPr>
            <p:ph idx="1"/>
            <p:extLst>
              <p:ext uri="{D42A27DB-BD31-4B8C-83A1-F6EECF244321}">
                <p14:modId xmlns:p14="http://schemas.microsoft.com/office/powerpoint/2010/main" val="2875665171"/>
              </p:ext>
            </p:extLst>
          </p:nvPr>
        </p:nvGraphicFramePr>
        <p:xfrm>
          <a:off x="449733" y="771777"/>
          <a:ext cx="9039771" cy="4697185"/>
        </p:xfrm>
        <a:graphic>
          <a:graphicData uri="http://schemas.openxmlformats.org/drawingml/2006/table">
            <a:tbl>
              <a:tblPr firstRow="1" firstCol="1" bandRow="1">
                <a:tableStyleId>{5C22544A-7EE6-4342-B048-85BDC9FD1C3A}</a:tableStyleId>
              </a:tblPr>
              <a:tblGrid>
                <a:gridCol w="974875">
                  <a:extLst>
                    <a:ext uri="{9D8B030D-6E8A-4147-A177-3AD203B41FA5}">
                      <a16:colId xmlns:a16="http://schemas.microsoft.com/office/drawing/2014/main" val="20000"/>
                    </a:ext>
                  </a:extLst>
                </a:gridCol>
                <a:gridCol w="704427">
                  <a:extLst>
                    <a:ext uri="{9D8B030D-6E8A-4147-A177-3AD203B41FA5}">
                      <a16:colId xmlns:a16="http://schemas.microsoft.com/office/drawing/2014/main" val="20001"/>
                    </a:ext>
                  </a:extLst>
                </a:gridCol>
                <a:gridCol w="650987">
                  <a:extLst>
                    <a:ext uri="{9D8B030D-6E8A-4147-A177-3AD203B41FA5}">
                      <a16:colId xmlns:a16="http://schemas.microsoft.com/office/drawing/2014/main" val="20002"/>
                    </a:ext>
                  </a:extLst>
                </a:gridCol>
                <a:gridCol w="453953">
                  <a:extLst>
                    <a:ext uri="{9D8B030D-6E8A-4147-A177-3AD203B41FA5}">
                      <a16:colId xmlns:a16="http://schemas.microsoft.com/office/drawing/2014/main" val="20003"/>
                    </a:ext>
                  </a:extLst>
                </a:gridCol>
                <a:gridCol w="453953">
                  <a:extLst>
                    <a:ext uri="{9D8B030D-6E8A-4147-A177-3AD203B41FA5}">
                      <a16:colId xmlns:a16="http://schemas.microsoft.com/office/drawing/2014/main" val="20004"/>
                    </a:ext>
                  </a:extLst>
                </a:gridCol>
                <a:gridCol w="453953">
                  <a:extLst>
                    <a:ext uri="{9D8B030D-6E8A-4147-A177-3AD203B41FA5}">
                      <a16:colId xmlns:a16="http://schemas.microsoft.com/office/drawing/2014/main" val="20005"/>
                    </a:ext>
                  </a:extLst>
                </a:gridCol>
                <a:gridCol w="453953">
                  <a:extLst>
                    <a:ext uri="{9D8B030D-6E8A-4147-A177-3AD203B41FA5}">
                      <a16:colId xmlns:a16="http://schemas.microsoft.com/office/drawing/2014/main" val="20006"/>
                    </a:ext>
                  </a:extLst>
                </a:gridCol>
                <a:gridCol w="453953">
                  <a:extLst>
                    <a:ext uri="{9D8B030D-6E8A-4147-A177-3AD203B41FA5}">
                      <a16:colId xmlns:a16="http://schemas.microsoft.com/office/drawing/2014/main" val="20007"/>
                    </a:ext>
                  </a:extLst>
                </a:gridCol>
                <a:gridCol w="453953">
                  <a:extLst>
                    <a:ext uri="{9D8B030D-6E8A-4147-A177-3AD203B41FA5}">
                      <a16:colId xmlns:a16="http://schemas.microsoft.com/office/drawing/2014/main" val="20008"/>
                    </a:ext>
                  </a:extLst>
                </a:gridCol>
                <a:gridCol w="453953">
                  <a:extLst>
                    <a:ext uri="{9D8B030D-6E8A-4147-A177-3AD203B41FA5}">
                      <a16:colId xmlns:a16="http://schemas.microsoft.com/office/drawing/2014/main" val="20009"/>
                    </a:ext>
                  </a:extLst>
                </a:gridCol>
                <a:gridCol w="453953">
                  <a:extLst>
                    <a:ext uri="{9D8B030D-6E8A-4147-A177-3AD203B41FA5}">
                      <a16:colId xmlns:a16="http://schemas.microsoft.com/office/drawing/2014/main" val="20010"/>
                    </a:ext>
                  </a:extLst>
                </a:gridCol>
                <a:gridCol w="453953">
                  <a:extLst>
                    <a:ext uri="{9D8B030D-6E8A-4147-A177-3AD203B41FA5}">
                      <a16:colId xmlns:a16="http://schemas.microsoft.com/office/drawing/2014/main" val="20011"/>
                    </a:ext>
                  </a:extLst>
                </a:gridCol>
                <a:gridCol w="524781">
                  <a:extLst>
                    <a:ext uri="{9D8B030D-6E8A-4147-A177-3AD203B41FA5}">
                      <a16:colId xmlns:a16="http://schemas.microsoft.com/office/drawing/2014/main" val="20012"/>
                    </a:ext>
                  </a:extLst>
                </a:gridCol>
                <a:gridCol w="524781">
                  <a:extLst>
                    <a:ext uri="{9D8B030D-6E8A-4147-A177-3AD203B41FA5}">
                      <a16:colId xmlns:a16="http://schemas.microsoft.com/office/drawing/2014/main" val="20013"/>
                    </a:ext>
                  </a:extLst>
                </a:gridCol>
                <a:gridCol w="524781">
                  <a:extLst>
                    <a:ext uri="{9D8B030D-6E8A-4147-A177-3AD203B41FA5}">
                      <a16:colId xmlns:a16="http://schemas.microsoft.com/office/drawing/2014/main" val="20014"/>
                    </a:ext>
                  </a:extLst>
                </a:gridCol>
                <a:gridCol w="524781">
                  <a:extLst>
                    <a:ext uri="{9D8B030D-6E8A-4147-A177-3AD203B41FA5}">
                      <a16:colId xmlns:a16="http://schemas.microsoft.com/office/drawing/2014/main" val="20015"/>
                    </a:ext>
                  </a:extLst>
                </a:gridCol>
                <a:gridCol w="524781">
                  <a:extLst>
                    <a:ext uri="{9D8B030D-6E8A-4147-A177-3AD203B41FA5}">
                      <a16:colId xmlns:a16="http://schemas.microsoft.com/office/drawing/2014/main" val="20016"/>
                    </a:ext>
                  </a:extLst>
                </a:gridCol>
              </a:tblGrid>
              <a:tr h="775574">
                <a:tc>
                  <a:txBody>
                    <a:bodyPr/>
                    <a:lstStyle/>
                    <a:p>
                      <a:pPr algn="ctr">
                        <a:lnSpc>
                          <a:spcPct val="115000"/>
                        </a:lnSpc>
                        <a:spcAft>
                          <a:spcPts val="0"/>
                        </a:spcAft>
                      </a:pPr>
                      <a:r>
                        <a:rPr lang="en-IN" sz="900" dirty="0">
                          <a:effectLst/>
                          <a:latin typeface="Times New Roman" panose="02020603050405020304" pitchFamily="18" charset="0"/>
                          <a:cs typeface="Times New Roman" panose="02020603050405020304" pitchFamily="18" charset="0"/>
                        </a:rPr>
                        <a:t>Backlog Item</a:t>
                      </a:r>
                    </a:p>
                    <a:p>
                      <a:pPr algn="ctr">
                        <a:lnSpc>
                          <a:spcPct val="115000"/>
                        </a:lnSpc>
                        <a:spcAft>
                          <a:spcPts val="0"/>
                        </a:spcAft>
                      </a:pPr>
                      <a:r>
                        <a:rPr lang="en-IN" sz="900" dirty="0">
                          <a:effectLst/>
                          <a:latin typeface="Times New Roman" panose="02020603050405020304" pitchFamily="18" charset="0"/>
                          <a:cs typeface="Times New Roman" panose="02020603050405020304" pitchFamily="18" charset="0"/>
                        </a:rPr>
                        <a:t> </a:t>
                      </a:r>
                      <a:endParaRPr lang="en-IN" sz="900" dirty="0">
                        <a:effectLst/>
                        <a:latin typeface="Times New Roman" panose="02020603050405020304" pitchFamily="18" charset="0"/>
                        <a:ea typeface="Calibri"/>
                        <a:cs typeface="Times New Roman" panose="02020603050405020304" pitchFamily="18" charset="0"/>
                      </a:endParaRP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cs typeface="Times New Roman" panose="02020603050405020304" pitchFamily="18" charset="0"/>
                        </a:rPr>
                        <a:t>Status &amp; completion date</a:t>
                      </a:r>
                    </a:p>
                    <a:p>
                      <a:pPr algn="ctr">
                        <a:lnSpc>
                          <a:spcPct val="115000"/>
                        </a:lnSpc>
                        <a:spcAft>
                          <a:spcPts val="0"/>
                        </a:spcAft>
                      </a:pPr>
                      <a:r>
                        <a:rPr lang="en-IN" sz="900" dirty="0">
                          <a:effectLst/>
                          <a:latin typeface="Times New Roman" panose="02020603050405020304" pitchFamily="18" charset="0"/>
                          <a:cs typeface="Times New Roman" panose="02020603050405020304" pitchFamily="18" charset="0"/>
                        </a:rPr>
                        <a:t> </a:t>
                      </a:r>
                      <a:endParaRPr lang="en-IN" sz="900" dirty="0">
                        <a:effectLst/>
                        <a:latin typeface="Times New Roman" panose="02020603050405020304" pitchFamily="18" charset="0"/>
                        <a:ea typeface="Calibri"/>
                        <a:cs typeface="Times New Roman" panose="02020603050405020304" pitchFamily="18" charset="0"/>
                      </a:endParaRPr>
                    </a:p>
                  </a:txBody>
                  <a:tcPr marL="55408" marR="55408" marT="0" marB="0"/>
                </a:tc>
                <a:tc>
                  <a:txBody>
                    <a:bodyPr/>
                    <a:lstStyle/>
                    <a:p>
                      <a:pPr algn="ctr">
                        <a:lnSpc>
                          <a:spcPct val="115000"/>
                        </a:lnSpc>
                        <a:spcAft>
                          <a:spcPts val="0"/>
                        </a:spcAft>
                      </a:pPr>
                      <a:r>
                        <a:rPr lang="en-IN" sz="900">
                          <a:effectLst/>
                          <a:latin typeface="Times New Roman" panose="02020603050405020304" pitchFamily="18" charset="0"/>
                          <a:cs typeface="Times New Roman" panose="02020603050405020304" pitchFamily="18" charset="0"/>
                        </a:rPr>
                        <a:t>Original estimate in hours</a:t>
                      </a:r>
                    </a:p>
                    <a:p>
                      <a:pPr algn="ctr">
                        <a:lnSpc>
                          <a:spcPct val="115000"/>
                        </a:lnSpc>
                        <a:spcAft>
                          <a:spcPts val="0"/>
                        </a:spcAft>
                      </a:pPr>
                      <a:r>
                        <a:rPr lang="en-IN" sz="900">
                          <a:effectLst/>
                          <a:latin typeface="Times New Roman" panose="02020603050405020304" pitchFamily="18" charset="0"/>
                          <a:cs typeface="Times New Roman" panose="02020603050405020304" pitchFamily="18" charset="0"/>
                        </a:rPr>
                        <a:t> </a:t>
                      </a:r>
                      <a:endParaRPr lang="en-IN" sz="900">
                        <a:effectLst/>
                        <a:latin typeface="Times New Roman" panose="02020603050405020304" pitchFamily="18" charset="0"/>
                        <a:ea typeface="Calibri"/>
                        <a:cs typeface="Times New Roman" panose="02020603050405020304" pitchFamily="18" charset="0"/>
                      </a:endParaRPr>
                    </a:p>
                  </a:txBody>
                  <a:tcPr marL="55408" marR="55408" marT="0" marB="0"/>
                </a:tc>
                <a:tc>
                  <a:txBody>
                    <a:bodyPr/>
                    <a:lstStyle/>
                    <a:p>
                      <a:pPr algn="ctr">
                        <a:lnSpc>
                          <a:spcPct val="115000"/>
                        </a:lnSpc>
                        <a:spcAft>
                          <a:spcPts val="0"/>
                        </a:spcAft>
                      </a:pPr>
                      <a:r>
                        <a:rPr lang="en-IN" sz="900">
                          <a:effectLst/>
                          <a:latin typeface="Times New Roman" panose="02020603050405020304" pitchFamily="18" charset="0"/>
                          <a:cs typeface="Times New Roman" panose="02020603050405020304" pitchFamily="18" charset="0"/>
                        </a:rPr>
                        <a:t>Day1</a:t>
                      </a:r>
                    </a:p>
                    <a:p>
                      <a:pPr algn="ctr">
                        <a:lnSpc>
                          <a:spcPct val="115000"/>
                        </a:lnSpc>
                        <a:spcAft>
                          <a:spcPts val="0"/>
                        </a:spcAft>
                      </a:pPr>
                      <a:r>
                        <a:rPr lang="en-IN" sz="900">
                          <a:effectLst/>
                          <a:latin typeface="Times New Roman" panose="02020603050405020304" pitchFamily="18" charset="0"/>
                          <a:cs typeface="Times New Roman" panose="02020603050405020304" pitchFamily="18" charset="0"/>
                        </a:rPr>
                        <a:t> </a:t>
                      </a:r>
                      <a:endParaRPr lang="en-IN" sz="900">
                        <a:effectLst/>
                        <a:latin typeface="Times New Roman" panose="02020603050405020304" pitchFamily="18" charset="0"/>
                        <a:ea typeface="Calibri"/>
                        <a:cs typeface="Times New Roman" panose="02020603050405020304" pitchFamily="18" charset="0"/>
                      </a:endParaRP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cs typeface="Times New Roman" panose="02020603050405020304" pitchFamily="18" charset="0"/>
                        </a:rPr>
                        <a:t>Day2</a:t>
                      </a:r>
                    </a:p>
                    <a:p>
                      <a:pPr algn="ctr">
                        <a:lnSpc>
                          <a:spcPct val="115000"/>
                        </a:lnSpc>
                        <a:spcAft>
                          <a:spcPts val="0"/>
                        </a:spcAft>
                      </a:pPr>
                      <a:r>
                        <a:rPr lang="en-IN" sz="900" dirty="0">
                          <a:effectLst/>
                          <a:latin typeface="Times New Roman" panose="02020603050405020304" pitchFamily="18" charset="0"/>
                          <a:cs typeface="Times New Roman" panose="02020603050405020304" pitchFamily="18" charset="0"/>
                        </a:rPr>
                        <a:t> </a:t>
                      </a:r>
                      <a:endParaRPr lang="en-IN" sz="900" dirty="0">
                        <a:effectLst/>
                        <a:latin typeface="Times New Roman" panose="02020603050405020304" pitchFamily="18" charset="0"/>
                        <a:ea typeface="Calibri"/>
                        <a:cs typeface="Times New Roman" panose="02020603050405020304" pitchFamily="18" charset="0"/>
                      </a:endParaRP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cs typeface="Times New Roman" panose="02020603050405020304" pitchFamily="18" charset="0"/>
                        </a:rPr>
                        <a:t>Day3</a:t>
                      </a:r>
                    </a:p>
                    <a:p>
                      <a:pPr algn="ctr">
                        <a:lnSpc>
                          <a:spcPct val="115000"/>
                        </a:lnSpc>
                        <a:spcAft>
                          <a:spcPts val="0"/>
                        </a:spcAft>
                      </a:pPr>
                      <a:r>
                        <a:rPr lang="en-IN" sz="900" dirty="0">
                          <a:effectLst/>
                          <a:latin typeface="Times New Roman" panose="02020603050405020304" pitchFamily="18" charset="0"/>
                          <a:cs typeface="Times New Roman" panose="02020603050405020304" pitchFamily="18" charset="0"/>
                        </a:rPr>
                        <a:t> </a:t>
                      </a:r>
                      <a:endParaRPr lang="en-IN" sz="900" dirty="0">
                        <a:effectLst/>
                        <a:latin typeface="Times New Roman" panose="02020603050405020304" pitchFamily="18" charset="0"/>
                        <a:ea typeface="Calibri"/>
                        <a:cs typeface="Times New Roman" panose="02020603050405020304" pitchFamily="18" charset="0"/>
                      </a:endParaRP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cs typeface="Times New Roman" panose="02020603050405020304" pitchFamily="18" charset="0"/>
                        </a:rPr>
                        <a:t>Day4</a:t>
                      </a:r>
                    </a:p>
                    <a:p>
                      <a:pPr algn="ctr">
                        <a:lnSpc>
                          <a:spcPct val="115000"/>
                        </a:lnSpc>
                        <a:spcAft>
                          <a:spcPts val="0"/>
                        </a:spcAft>
                      </a:pPr>
                      <a:r>
                        <a:rPr lang="en-IN" sz="900" dirty="0">
                          <a:effectLst/>
                          <a:latin typeface="Times New Roman" panose="02020603050405020304" pitchFamily="18" charset="0"/>
                          <a:cs typeface="Times New Roman" panose="02020603050405020304" pitchFamily="18" charset="0"/>
                        </a:rPr>
                        <a:t> </a:t>
                      </a:r>
                      <a:endParaRPr lang="en-IN" sz="900" dirty="0">
                        <a:effectLst/>
                        <a:latin typeface="Times New Roman" panose="02020603050405020304" pitchFamily="18" charset="0"/>
                        <a:ea typeface="Calibri"/>
                        <a:cs typeface="Times New Roman" panose="02020603050405020304" pitchFamily="18" charset="0"/>
                      </a:endParaRP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cs typeface="Times New Roman" panose="02020603050405020304" pitchFamily="18" charset="0"/>
                        </a:rPr>
                        <a:t>Day5</a:t>
                      </a:r>
                    </a:p>
                    <a:p>
                      <a:pPr algn="ctr">
                        <a:lnSpc>
                          <a:spcPct val="115000"/>
                        </a:lnSpc>
                        <a:spcAft>
                          <a:spcPts val="0"/>
                        </a:spcAft>
                      </a:pPr>
                      <a:r>
                        <a:rPr lang="en-IN" sz="900" dirty="0">
                          <a:effectLst/>
                          <a:latin typeface="Times New Roman" panose="02020603050405020304" pitchFamily="18" charset="0"/>
                          <a:cs typeface="Times New Roman" panose="02020603050405020304" pitchFamily="18" charset="0"/>
                        </a:rPr>
                        <a:t> </a:t>
                      </a:r>
                      <a:endParaRPr lang="en-IN" sz="900" dirty="0">
                        <a:effectLst/>
                        <a:latin typeface="Times New Roman" panose="02020603050405020304" pitchFamily="18" charset="0"/>
                        <a:ea typeface="Calibri"/>
                        <a:cs typeface="Times New Roman" panose="02020603050405020304" pitchFamily="18" charset="0"/>
                      </a:endParaRPr>
                    </a:p>
                  </a:txBody>
                  <a:tcPr marL="55408" marR="55408" marT="0" marB="0"/>
                </a:tc>
                <a:tc>
                  <a:txBody>
                    <a:bodyPr/>
                    <a:lstStyle/>
                    <a:p>
                      <a:pPr algn="ctr">
                        <a:lnSpc>
                          <a:spcPct val="115000"/>
                        </a:lnSpc>
                        <a:spcAft>
                          <a:spcPts val="0"/>
                        </a:spcAft>
                      </a:pPr>
                      <a:r>
                        <a:rPr lang="en-IN" sz="900">
                          <a:effectLst/>
                          <a:latin typeface="Times New Roman" panose="02020603050405020304" pitchFamily="18" charset="0"/>
                          <a:cs typeface="Times New Roman" panose="02020603050405020304" pitchFamily="18" charset="0"/>
                        </a:rPr>
                        <a:t>Day6</a:t>
                      </a:r>
                    </a:p>
                    <a:p>
                      <a:pPr algn="ctr">
                        <a:lnSpc>
                          <a:spcPct val="115000"/>
                        </a:lnSpc>
                        <a:spcAft>
                          <a:spcPts val="0"/>
                        </a:spcAft>
                      </a:pPr>
                      <a:r>
                        <a:rPr lang="en-IN" sz="900">
                          <a:effectLst/>
                          <a:latin typeface="Times New Roman" panose="02020603050405020304" pitchFamily="18" charset="0"/>
                          <a:cs typeface="Times New Roman" panose="02020603050405020304" pitchFamily="18" charset="0"/>
                        </a:rPr>
                        <a:t> </a:t>
                      </a:r>
                      <a:endParaRPr lang="en-IN" sz="900">
                        <a:effectLst/>
                        <a:latin typeface="Times New Roman" panose="02020603050405020304" pitchFamily="18" charset="0"/>
                        <a:ea typeface="Calibri"/>
                        <a:cs typeface="Times New Roman" panose="02020603050405020304" pitchFamily="18" charset="0"/>
                      </a:endParaRPr>
                    </a:p>
                  </a:txBody>
                  <a:tcPr marL="55408" marR="55408" marT="0" marB="0"/>
                </a:tc>
                <a:tc>
                  <a:txBody>
                    <a:bodyPr/>
                    <a:lstStyle/>
                    <a:p>
                      <a:pPr algn="ctr">
                        <a:lnSpc>
                          <a:spcPct val="115000"/>
                        </a:lnSpc>
                        <a:spcAft>
                          <a:spcPts val="0"/>
                        </a:spcAft>
                      </a:pPr>
                      <a:r>
                        <a:rPr lang="en-IN" sz="900">
                          <a:effectLst/>
                          <a:latin typeface="Times New Roman" panose="02020603050405020304" pitchFamily="18" charset="0"/>
                          <a:cs typeface="Times New Roman" panose="02020603050405020304" pitchFamily="18" charset="0"/>
                        </a:rPr>
                        <a:t>Day7</a:t>
                      </a:r>
                    </a:p>
                    <a:p>
                      <a:pPr algn="ctr">
                        <a:lnSpc>
                          <a:spcPct val="115000"/>
                        </a:lnSpc>
                        <a:spcAft>
                          <a:spcPts val="0"/>
                        </a:spcAft>
                      </a:pPr>
                      <a:r>
                        <a:rPr lang="en-IN" sz="900">
                          <a:effectLst/>
                          <a:latin typeface="Times New Roman" panose="02020603050405020304" pitchFamily="18" charset="0"/>
                          <a:cs typeface="Times New Roman" panose="02020603050405020304" pitchFamily="18" charset="0"/>
                        </a:rPr>
                        <a:t> </a:t>
                      </a:r>
                      <a:endParaRPr lang="en-IN" sz="900">
                        <a:effectLst/>
                        <a:latin typeface="Times New Roman" panose="02020603050405020304" pitchFamily="18" charset="0"/>
                        <a:ea typeface="Calibri"/>
                        <a:cs typeface="Times New Roman" panose="02020603050405020304" pitchFamily="18" charset="0"/>
                      </a:endParaRPr>
                    </a:p>
                  </a:txBody>
                  <a:tcPr marL="55408" marR="55408" marT="0" marB="0"/>
                </a:tc>
                <a:tc>
                  <a:txBody>
                    <a:bodyPr/>
                    <a:lstStyle/>
                    <a:p>
                      <a:pPr algn="ctr">
                        <a:lnSpc>
                          <a:spcPct val="115000"/>
                        </a:lnSpc>
                        <a:spcAft>
                          <a:spcPts val="0"/>
                        </a:spcAft>
                      </a:pPr>
                      <a:r>
                        <a:rPr lang="en-IN" sz="900">
                          <a:effectLst/>
                          <a:latin typeface="Times New Roman" panose="02020603050405020304" pitchFamily="18" charset="0"/>
                          <a:cs typeface="Times New Roman" panose="02020603050405020304" pitchFamily="18" charset="0"/>
                        </a:rPr>
                        <a:t>Day8</a:t>
                      </a:r>
                    </a:p>
                    <a:p>
                      <a:pPr algn="ctr">
                        <a:lnSpc>
                          <a:spcPct val="115000"/>
                        </a:lnSpc>
                        <a:spcAft>
                          <a:spcPts val="0"/>
                        </a:spcAft>
                      </a:pPr>
                      <a:r>
                        <a:rPr lang="en-IN" sz="900">
                          <a:effectLst/>
                          <a:latin typeface="Times New Roman" panose="02020603050405020304" pitchFamily="18" charset="0"/>
                          <a:cs typeface="Times New Roman" panose="02020603050405020304" pitchFamily="18" charset="0"/>
                        </a:rPr>
                        <a:t> </a:t>
                      </a:r>
                      <a:endParaRPr lang="en-IN" sz="900">
                        <a:effectLst/>
                        <a:latin typeface="Times New Roman" panose="02020603050405020304" pitchFamily="18" charset="0"/>
                        <a:ea typeface="Calibri"/>
                        <a:cs typeface="Times New Roman" panose="02020603050405020304" pitchFamily="18" charset="0"/>
                      </a:endParaRPr>
                    </a:p>
                  </a:txBody>
                  <a:tcPr marL="55408" marR="55408" marT="0" marB="0"/>
                </a:tc>
                <a:tc>
                  <a:txBody>
                    <a:bodyPr/>
                    <a:lstStyle/>
                    <a:p>
                      <a:pPr algn="ctr">
                        <a:lnSpc>
                          <a:spcPct val="115000"/>
                        </a:lnSpc>
                        <a:spcAft>
                          <a:spcPts val="0"/>
                        </a:spcAft>
                      </a:pPr>
                      <a:r>
                        <a:rPr lang="en-IN" sz="900">
                          <a:effectLst/>
                          <a:latin typeface="Times New Roman" panose="02020603050405020304" pitchFamily="18" charset="0"/>
                          <a:cs typeface="Times New Roman" panose="02020603050405020304" pitchFamily="18" charset="0"/>
                        </a:rPr>
                        <a:t>Day9</a:t>
                      </a:r>
                    </a:p>
                    <a:p>
                      <a:pPr algn="ctr">
                        <a:lnSpc>
                          <a:spcPct val="115000"/>
                        </a:lnSpc>
                        <a:spcAft>
                          <a:spcPts val="0"/>
                        </a:spcAft>
                      </a:pPr>
                      <a:r>
                        <a:rPr lang="en-IN" sz="900">
                          <a:effectLst/>
                          <a:latin typeface="Times New Roman" panose="02020603050405020304" pitchFamily="18" charset="0"/>
                          <a:cs typeface="Times New Roman" panose="02020603050405020304" pitchFamily="18" charset="0"/>
                        </a:rPr>
                        <a:t> </a:t>
                      </a:r>
                      <a:endParaRPr lang="en-IN" sz="900">
                        <a:effectLst/>
                        <a:latin typeface="Times New Roman" panose="02020603050405020304" pitchFamily="18" charset="0"/>
                        <a:ea typeface="Calibri"/>
                        <a:cs typeface="Times New Roman" panose="02020603050405020304" pitchFamily="18" charset="0"/>
                      </a:endParaRPr>
                    </a:p>
                  </a:txBody>
                  <a:tcPr marL="55408" marR="55408" marT="0" marB="0"/>
                </a:tc>
                <a:tc>
                  <a:txBody>
                    <a:bodyPr/>
                    <a:lstStyle/>
                    <a:p>
                      <a:pPr algn="ctr">
                        <a:lnSpc>
                          <a:spcPct val="115000"/>
                        </a:lnSpc>
                        <a:spcAft>
                          <a:spcPts val="0"/>
                        </a:spcAft>
                      </a:pPr>
                      <a:r>
                        <a:rPr lang="en-IN" sz="900">
                          <a:effectLst/>
                          <a:latin typeface="Times New Roman" panose="02020603050405020304" pitchFamily="18" charset="0"/>
                          <a:cs typeface="Times New Roman" panose="02020603050405020304" pitchFamily="18" charset="0"/>
                        </a:rPr>
                        <a:t>Day10</a:t>
                      </a:r>
                    </a:p>
                    <a:p>
                      <a:pPr algn="ctr">
                        <a:lnSpc>
                          <a:spcPct val="115000"/>
                        </a:lnSpc>
                        <a:spcAft>
                          <a:spcPts val="0"/>
                        </a:spcAft>
                      </a:pPr>
                      <a:r>
                        <a:rPr lang="en-IN" sz="900">
                          <a:effectLst/>
                          <a:latin typeface="Times New Roman" panose="02020603050405020304" pitchFamily="18" charset="0"/>
                          <a:cs typeface="Times New Roman" panose="02020603050405020304" pitchFamily="18" charset="0"/>
                        </a:rPr>
                        <a:t> </a:t>
                      </a:r>
                      <a:endParaRPr lang="en-IN" sz="900">
                        <a:effectLst/>
                        <a:latin typeface="Times New Roman" panose="02020603050405020304" pitchFamily="18" charset="0"/>
                        <a:ea typeface="Calibri"/>
                        <a:cs typeface="Times New Roman" panose="02020603050405020304" pitchFamily="18" charset="0"/>
                      </a:endParaRPr>
                    </a:p>
                  </a:txBody>
                  <a:tcPr marL="55408" marR="55408" marT="0" marB="0"/>
                </a:tc>
                <a:tc>
                  <a:txBody>
                    <a:bodyPr/>
                    <a:lstStyle/>
                    <a:p>
                      <a:pPr algn="ctr">
                        <a:lnSpc>
                          <a:spcPct val="115000"/>
                        </a:lnSpc>
                        <a:spcAft>
                          <a:spcPts val="0"/>
                        </a:spcAft>
                      </a:pPr>
                      <a:r>
                        <a:rPr lang="en-IN" sz="900">
                          <a:effectLst/>
                          <a:latin typeface="Times New Roman" panose="02020603050405020304" pitchFamily="18" charset="0"/>
                          <a:cs typeface="Times New Roman" panose="02020603050405020304" pitchFamily="18" charset="0"/>
                        </a:rPr>
                        <a:t>Day11</a:t>
                      </a:r>
                    </a:p>
                    <a:p>
                      <a:pPr algn="ctr">
                        <a:lnSpc>
                          <a:spcPct val="115000"/>
                        </a:lnSpc>
                        <a:spcAft>
                          <a:spcPts val="0"/>
                        </a:spcAft>
                      </a:pPr>
                      <a:r>
                        <a:rPr lang="en-IN" sz="900">
                          <a:effectLst/>
                          <a:latin typeface="Times New Roman" panose="02020603050405020304" pitchFamily="18" charset="0"/>
                          <a:cs typeface="Times New Roman" panose="02020603050405020304" pitchFamily="18" charset="0"/>
                        </a:rPr>
                        <a:t> </a:t>
                      </a:r>
                      <a:endParaRPr lang="en-IN" sz="900">
                        <a:effectLst/>
                        <a:latin typeface="Times New Roman" panose="02020603050405020304" pitchFamily="18" charset="0"/>
                        <a:ea typeface="Calibri"/>
                        <a:cs typeface="Times New Roman" panose="02020603050405020304" pitchFamily="18" charset="0"/>
                      </a:endParaRPr>
                    </a:p>
                  </a:txBody>
                  <a:tcPr marL="55408" marR="55408" marT="0" marB="0"/>
                </a:tc>
                <a:tc>
                  <a:txBody>
                    <a:bodyPr/>
                    <a:lstStyle/>
                    <a:p>
                      <a:pPr algn="ctr">
                        <a:lnSpc>
                          <a:spcPct val="115000"/>
                        </a:lnSpc>
                        <a:spcAft>
                          <a:spcPts val="0"/>
                        </a:spcAft>
                      </a:pPr>
                      <a:r>
                        <a:rPr lang="en-IN" sz="900">
                          <a:effectLst/>
                          <a:latin typeface="Times New Roman" panose="02020603050405020304" pitchFamily="18" charset="0"/>
                          <a:cs typeface="Times New Roman" panose="02020603050405020304" pitchFamily="18" charset="0"/>
                        </a:rPr>
                        <a:t>Day12</a:t>
                      </a:r>
                    </a:p>
                    <a:p>
                      <a:pPr algn="ctr">
                        <a:lnSpc>
                          <a:spcPct val="115000"/>
                        </a:lnSpc>
                        <a:spcAft>
                          <a:spcPts val="0"/>
                        </a:spcAft>
                      </a:pPr>
                      <a:r>
                        <a:rPr lang="en-IN" sz="900">
                          <a:effectLst/>
                          <a:latin typeface="Times New Roman" panose="02020603050405020304" pitchFamily="18" charset="0"/>
                          <a:cs typeface="Times New Roman" panose="02020603050405020304" pitchFamily="18" charset="0"/>
                        </a:rPr>
                        <a:t> </a:t>
                      </a:r>
                      <a:endParaRPr lang="en-IN" sz="900">
                        <a:effectLst/>
                        <a:latin typeface="Times New Roman" panose="02020603050405020304" pitchFamily="18" charset="0"/>
                        <a:ea typeface="Calibri"/>
                        <a:cs typeface="Times New Roman" panose="02020603050405020304" pitchFamily="18" charset="0"/>
                      </a:endParaRPr>
                    </a:p>
                  </a:txBody>
                  <a:tcPr marL="55408" marR="55408" marT="0" marB="0"/>
                </a:tc>
                <a:tc>
                  <a:txBody>
                    <a:bodyPr/>
                    <a:lstStyle/>
                    <a:p>
                      <a:pPr algn="ctr">
                        <a:lnSpc>
                          <a:spcPct val="115000"/>
                        </a:lnSpc>
                        <a:spcAft>
                          <a:spcPts val="0"/>
                        </a:spcAft>
                      </a:pPr>
                      <a:r>
                        <a:rPr lang="en-IN" sz="900">
                          <a:effectLst/>
                          <a:latin typeface="Times New Roman" panose="02020603050405020304" pitchFamily="18" charset="0"/>
                          <a:cs typeface="Times New Roman" panose="02020603050405020304" pitchFamily="18" charset="0"/>
                        </a:rPr>
                        <a:t>Day13</a:t>
                      </a:r>
                    </a:p>
                    <a:p>
                      <a:pPr algn="ctr">
                        <a:lnSpc>
                          <a:spcPct val="115000"/>
                        </a:lnSpc>
                        <a:spcAft>
                          <a:spcPts val="0"/>
                        </a:spcAft>
                      </a:pPr>
                      <a:r>
                        <a:rPr lang="en-IN" sz="900">
                          <a:effectLst/>
                          <a:latin typeface="Times New Roman" panose="02020603050405020304" pitchFamily="18" charset="0"/>
                          <a:cs typeface="Times New Roman" panose="02020603050405020304" pitchFamily="18" charset="0"/>
                        </a:rPr>
                        <a:t> </a:t>
                      </a:r>
                      <a:endParaRPr lang="en-IN" sz="900">
                        <a:effectLst/>
                        <a:latin typeface="Times New Roman" panose="02020603050405020304" pitchFamily="18" charset="0"/>
                        <a:ea typeface="Calibri"/>
                        <a:cs typeface="Times New Roman" panose="02020603050405020304" pitchFamily="18" charset="0"/>
                      </a:endParaRPr>
                    </a:p>
                  </a:txBody>
                  <a:tcPr marL="55408" marR="55408" marT="0" marB="0"/>
                </a:tc>
                <a:tc>
                  <a:txBody>
                    <a:bodyPr/>
                    <a:lstStyle/>
                    <a:p>
                      <a:pPr algn="ctr">
                        <a:lnSpc>
                          <a:spcPct val="115000"/>
                        </a:lnSpc>
                        <a:spcAft>
                          <a:spcPts val="0"/>
                        </a:spcAft>
                      </a:pPr>
                      <a:r>
                        <a:rPr lang="en-IN" sz="900">
                          <a:effectLst/>
                          <a:latin typeface="Times New Roman" panose="02020603050405020304" pitchFamily="18" charset="0"/>
                          <a:cs typeface="Times New Roman" panose="02020603050405020304" pitchFamily="18" charset="0"/>
                        </a:rPr>
                        <a:t>Day14</a:t>
                      </a:r>
                    </a:p>
                    <a:p>
                      <a:pPr algn="ctr">
                        <a:lnSpc>
                          <a:spcPct val="115000"/>
                        </a:lnSpc>
                        <a:spcAft>
                          <a:spcPts val="0"/>
                        </a:spcAft>
                      </a:pPr>
                      <a:r>
                        <a:rPr lang="en-IN" sz="900">
                          <a:effectLst/>
                          <a:latin typeface="Times New Roman" panose="02020603050405020304" pitchFamily="18" charset="0"/>
                          <a:cs typeface="Times New Roman" panose="02020603050405020304" pitchFamily="18" charset="0"/>
                        </a:rPr>
                        <a:t> </a:t>
                      </a:r>
                      <a:endParaRPr lang="en-IN" sz="900">
                        <a:effectLst/>
                        <a:latin typeface="Times New Roman" panose="02020603050405020304" pitchFamily="18" charset="0"/>
                        <a:ea typeface="Calibri"/>
                        <a:cs typeface="Times New Roman" panose="02020603050405020304" pitchFamily="18" charset="0"/>
                      </a:endParaRPr>
                    </a:p>
                  </a:txBody>
                  <a:tcPr marL="55408" marR="55408" marT="0" marB="0"/>
                </a:tc>
                <a:extLst>
                  <a:ext uri="{0D108BD9-81ED-4DB2-BD59-A6C34878D82A}">
                    <a16:rowId xmlns:a16="http://schemas.microsoft.com/office/drawing/2014/main" val="10000"/>
                  </a:ext>
                </a:extLst>
              </a:tr>
              <a:tr h="493850">
                <a:tc>
                  <a:txBody>
                    <a:bodyPr/>
                    <a:lstStyle/>
                    <a:p>
                      <a:pPr algn="ctr">
                        <a:lnSpc>
                          <a:spcPct val="115000"/>
                        </a:lnSpc>
                        <a:spcAft>
                          <a:spcPts val="0"/>
                        </a:spcAft>
                      </a:pPr>
                      <a:r>
                        <a:rPr lang="en-IN" sz="900" dirty="0">
                          <a:effectLst/>
                          <a:latin typeface="Times New Roman" panose="02020603050405020304" pitchFamily="18" charset="0"/>
                          <a:cs typeface="Times New Roman" panose="02020603050405020304" pitchFamily="18" charset="0"/>
                        </a:rPr>
                        <a:t>User story #1,#2,#3,#4</a:t>
                      </a:r>
                      <a:endParaRPr lang="en-IN" sz="900" dirty="0">
                        <a:effectLst/>
                        <a:latin typeface="Times New Roman" panose="02020603050405020304" pitchFamily="18" charset="0"/>
                        <a:ea typeface="Calibri"/>
                        <a:cs typeface="Times New Roman" panose="02020603050405020304" pitchFamily="18" charset="0"/>
                      </a:endParaRP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cs typeface="Times New Roman" panose="02020603050405020304" pitchFamily="18" charset="0"/>
                        </a:rPr>
                        <a:t> </a:t>
                      </a:r>
                      <a:endParaRPr lang="en-IN" sz="900" dirty="0">
                        <a:effectLst/>
                        <a:latin typeface="Times New Roman" panose="02020603050405020304" pitchFamily="18" charset="0"/>
                        <a:ea typeface="Calibri"/>
                        <a:cs typeface="Times New Roman" panose="02020603050405020304" pitchFamily="18" charset="0"/>
                      </a:endParaRPr>
                    </a:p>
                  </a:txBody>
                  <a:tcPr marL="55408" marR="55408" marT="0" marB="0"/>
                </a:tc>
                <a:tc>
                  <a:txBody>
                    <a:bodyPr/>
                    <a:lstStyle/>
                    <a:p>
                      <a:pPr algn="ctr">
                        <a:lnSpc>
                          <a:spcPct val="115000"/>
                        </a:lnSpc>
                        <a:spcAft>
                          <a:spcPts val="0"/>
                        </a:spcAft>
                      </a:pPr>
                      <a:r>
                        <a:rPr lang="en-IN" sz="900">
                          <a:effectLst/>
                          <a:latin typeface="Times New Roman" panose="02020603050405020304" pitchFamily="18" charset="0"/>
                          <a:cs typeface="Times New Roman" panose="02020603050405020304" pitchFamily="18" charset="0"/>
                        </a:rPr>
                        <a:t>hrs</a:t>
                      </a:r>
                      <a:endParaRPr lang="en-IN" sz="900">
                        <a:effectLst/>
                        <a:latin typeface="Times New Roman" panose="02020603050405020304" pitchFamily="18" charset="0"/>
                        <a:ea typeface="Calibri"/>
                        <a:cs typeface="Times New Roman" panose="02020603050405020304" pitchFamily="18" charset="0"/>
                      </a:endParaRPr>
                    </a:p>
                  </a:txBody>
                  <a:tcPr marL="55408" marR="55408" marT="0" marB="0"/>
                </a:tc>
                <a:tc>
                  <a:txBody>
                    <a:bodyPr/>
                    <a:lstStyle/>
                    <a:p>
                      <a:pPr algn="ctr">
                        <a:lnSpc>
                          <a:spcPct val="115000"/>
                        </a:lnSpc>
                        <a:spcAft>
                          <a:spcPts val="0"/>
                        </a:spcAft>
                      </a:pPr>
                      <a:r>
                        <a:rPr lang="en-IN" sz="900">
                          <a:effectLst/>
                          <a:latin typeface="Times New Roman" panose="02020603050405020304" pitchFamily="18" charset="0"/>
                          <a:cs typeface="Times New Roman" panose="02020603050405020304" pitchFamily="18" charset="0"/>
                        </a:rPr>
                        <a:t>hrs</a:t>
                      </a:r>
                      <a:endParaRPr lang="en-IN" sz="900">
                        <a:effectLst/>
                        <a:latin typeface="Times New Roman" panose="02020603050405020304" pitchFamily="18" charset="0"/>
                        <a:ea typeface="Calibri"/>
                        <a:cs typeface="Times New Roman" panose="02020603050405020304" pitchFamily="18" charset="0"/>
                      </a:endParaRPr>
                    </a:p>
                  </a:txBody>
                  <a:tcPr marL="55408" marR="55408" marT="0" marB="0"/>
                </a:tc>
                <a:tc>
                  <a:txBody>
                    <a:bodyPr/>
                    <a:lstStyle/>
                    <a:p>
                      <a:pPr algn="ctr">
                        <a:lnSpc>
                          <a:spcPct val="115000"/>
                        </a:lnSpc>
                        <a:spcAft>
                          <a:spcPts val="0"/>
                        </a:spcAft>
                      </a:pPr>
                      <a:r>
                        <a:rPr lang="en-IN" sz="900">
                          <a:effectLst/>
                          <a:latin typeface="Times New Roman" panose="02020603050405020304" pitchFamily="18" charset="0"/>
                          <a:cs typeface="Times New Roman" panose="02020603050405020304" pitchFamily="18" charset="0"/>
                        </a:rPr>
                        <a:t>hrs</a:t>
                      </a:r>
                      <a:endParaRPr lang="en-IN" sz="900">
                        <a:effectLst/>
                        <a:latin typeface="Times New Roman" panose="02020603050405020304" pitchFamily="18" charset="0"/>
                        <a:ea typeface="Calibri"/>
                        <a:cs typeface="Times New Roman" panose="02020603050405020304" pitchFamily="18" charset="0"/>
                      </a:endParaRPr>
                    </a:p>
                  </a:txBody>
                  <a:tcPr marL="55408" marR="55408" marT="0" marB="0"/>
                </a:tc>
                <a:tc>
                  <a:txBody>
                    <a:bodyPr/>
                    <a:lstStyle/>
                    <a:p>
                      <a:pPr algn="ctr">
                        <a:lnSpc>
                          <a:spcPct val="115000"/>
                        </a:lnSpc>
                        <a:spcAft>
                          <a:spcPts val="0"/>
                        </a:spcAft>
                      </a:pPr>
                      <a:r>
                        <a:rPr lang="en-IN" sz="900">
                          <a:effectLst/>
                          <a:latin typeface="Times New Roman" panose="02020603050405020304" pitchFamily="18" charset="0"/>
                          <a:cs typeface="Times New Roman" panose="02020603050405020304" pitchFamily="18" charset="0"/>
                        </a:rPr>
                        <a:t>hrs</a:t>
                      </a:r>
                      <a:endParaRPr lang="en-IN" sz="900">
                        <a:effectLst/>
                        <a:latin typeface="Times New Roman" panose="02020603050405020304" pitchFamily="18" charset="0"/>
                        <a:ea typeface="Calibri"/>
                        <a:cs typeface="Times New Roman" panose="02020603050405020304" pitchFamily="18" charset="0"/>
                      </a:endParaRPr>
                    </a:p>
                  </a:txBody>
                  <a:tcPr marL="55408" marR="55408" marT="0" marB="0"/>
                </a:tc>
                <a:tc>
                  <a:txBody>
                    <a:bodyPr/>
                    <a:lstStyle/>
                    <a:p>
                      <a:pPr algn="ctr">
                        <a:lnSpc>
                          <a:spcPct val="115000"/>
                        </a:lnSpc>
                        <a:spcAft>
                          <a:spcPts val="0"/>
                        </a:spcAft>
                      </a:pPr>
                      <a:r>
                        <a:rPr lang="en-IN" sz="900">
                          <a:effectLst/>
                          <a:latin typeface="Times New Roman" panose="02020603050405020304" pitchFamily="18" charset="0"/>
                          <a:cs typeface="Times New Roman" panose="02020603050405020304" pitchFamily="18" charset="0"/>
                        </a:rPr>
                        <a:t>hrs</a:t>
                      </a:r>
                      <a:endParaRPr lang="en-IN" sz="900">
                        <a:effectLst/>
                        <a:latin typeface="Times New Roman" panose="02020603050405020304" pitchFamily="18" charset="0"/>
                        <a:ea typeface="Calibri"/>
                        <a:cs typeface="Times New Roman" panose="02020603050405020304" pitchFamily="18" charset="0"/>
                      </a:endParaRPr>
                    </a:p>
                  </a:txBody>
                  <a:tcPr marL="55408" marR="55408" marT="0" marB="0"/>
                </a:tc>
                <a:tc>
                  <a:txBody>
                    <a:bodyPr/>
                    <a:lstStyle/>
                    <a:p>
                      <a:pPr algn="ctr">
                        <a:lnSpc>
                          <a:spcPct val="115000"/>
                        </a:lnSpc>
                        <a:spcAft>
                          <a:spcPts val="0"/>
                        </a:spcAft>
                      </a:pPr>
                      <a:r>
                        <a:rPr lang="en-IN" sz="900">
                          <a:effectLst/>
                          <a:latin typeface="Times New Roman" panose="02020603050405020304" pitchFamily="18" charset="0"/>
                          <a:cs typeface="Times New Roman" panose="02020603050405020304" pitchFamily="18" charset="0"/>
                        </a:rPr>
                        <a:t>hrs</a:t>
                      </a:r>
                      <a:endParaRPr lang="en-IN" sz="900">
                        <a:effectLst/>
                        <a:latin typeface="Times New Roman" panose="02020603050405020304" pitchFamily="18" charset="0"/>
                        <a:ea typeface="Calibri"/>
                        <a:cs typeface="Times New Roman" panose="02020603050405020304" pitchFamily="18" charset="0"/>
                      </a:endParaRPr>
                    </a:p>
                  </a:txBody>
                  <a:tcPr marL="55408" marR="55408" marT="0" marB="0"/>
                </a:tc>
                <a:tc>
                  <a:txBody>
                    <a:bodyPr/>
                    <a:lstStyle/>
                    <a:p>
                      <a:pPr algn="ctr">
                        <a:lnSpc>
                          <a:spcPct val="115000"/>
                        </a:lnSpc>
                        <a:spcAft>
                          <a:spcPts val="0"/>
                        </a:spcAft>
                      </a:pPr>
                      <a:r>
                        <a:rPr lang="en-IN" sz="900">
                          <a:effectLst/>
                          <a:latin typeface="Times New Roman" panose="02020603050405020304" pitchFamily="18" charset="0"/>
                          <a:cs typeface="Times New Roman" panose="02020603050405020304" pitchFamily="18" charset="0"/>
                        </a:rPr>
                        <a:t>hrs</a:t>
                      </a:r>
                      <a:endParaRPr lang="en-IN" sz="900">
                        <a:effectLst/>
                        <a:latin typeface="Times New Roman" panose="02020603050405020304" pitchFamily="18" charset="0"/>
                        <a:ea typeface="Calibri"/>
                        <a:cs typeface="Times New Roman" panose="02020603050405020304" pitchFamily="18" charset="0"/>
                      </a:endParaRPr>
                    </a:p>
                  </a:txBody>
                  <a:tcPr marL="55408" marR="55408" marT="0" marB="0"/>
                </a:tc>
                <a:tc>
                  <a:txBody>
                    <a:bodyPr/>
                    <a:lstStyle/>
                    <a:p>
                      <a:pPr algn="ctr">
                        <a:lnSpc>
                          <a:spcPct val="115000"/>
                        </a:lnSpc>
                        <a:spcAft>
                          <a:spcPts val="0"/>
                        </a:spcAft>
                      </a:pPr>
                      <a:r>
                        <a:rPr lang="en-IN" sz="900">
                          <a:effectLst/>
                          <a:latin typeface="Times New Roman" panose="02020603050405020304" pitchFamily="18" charset="0"/>
                          <a:cs typeface="Times New Roman" panose="02020603050405020304" pitchFamily="18" charset="0"/>
                        </a:rPr>
                        <a:t>hrs</a:t>
                      </a:r>
                      <a:endParaRPr lang="en-IN" sz="900">
                        <a:effectLst/>
                        <a:latin typeface="Times New Roman" panose="02020603050405020304" pitchFamily="18" charset="0"/>
                        <a:ea typeface="Calibri"/>
                        <a:cs typeface="Times New Roman" panose="02020603050405020304" pitchFamily="18" charset="0"/>
                      </a:endParaRPr>
                    </a:p>
                  </a:txBody>
                  <a:tcPr marL="55408" marR="55408" marT="0" marB="0"/>
                </a:tc>
                <a:tc>
                  <a:txBody>
                    <a:bodyPr/>
                    <a:lstStyle/>
                    <a:p>
                      <a:pPr algn="ctr">
                        <a:lnSpc>
                          <a:spcPct val="115000"/>
                        </a:lnSpc>
                        <a:spcAft>
                          <a:spcPts val="0"/>
                        </a:spcAft>
                      </a:pPr>
                      <a:r>
                        <a:rPr lang="en-IN" sz="900">
                          <a:effectLst/>
                          <a:latin typeface="Times New Roman" panose="02020603050405020304" pitchFamily="18" charset="0"/>
                          <a:cs typeface="Times New Roman" panose="02020603050405020304" pitchFamily="18" charset="0"/>
                        </a:rPr>
                        <a:t>hrs</a:t>
                      </a:r>
                      <a:endParaRPr lang="en-IN" sz="900">
                        <a:effectLst/>
                        <a:latin typeface="Times New Roman" panose="02020603050405020304" pitchFamily="18" charset="0"/>
                        <a:ea typeface="Calibri"/>
                        <a:cs typeface="Times New Roman" panose="02020603050405020304" pitchFamily="18" charset="0"/>
                      </a:endParaRPr>
                    </a:p>
                  </a:txBody>
                  <a:tcPr marL="55408" marR="55408" marT="0" marB="0"/>
                </a:tc>
                <a:tc>
                  <a:txBody>
                    <a:bodyPr/>
                    <a:lstStyle/>
                    <a:p>
                      <a:pPr algn="ctr">
                        <a:lnSpc>
                          <a:spcPct val="115000"/>
                        </a:lnSpc>
                        <a:spcAft>
                          <a:spcPts val="0"/>
                        </a:spcAft>
                      </a:pPr>
                      <a:r>
                        <a:rPr lang="en-IN" sz="900">
                          <a:effectLst/>
                          <a:latin typeface="Times New Roman" panose="02020603050405020304" pitchFamily="18" charset="0"/>
                          <a:cs typeface="Times New Roman" panose="02020603050405020304" pitchFamily="18" charset="0"/>
                        </a:rPr>
                        <a:t>hrs</a:t>
                      </a:r>
                      <a:endParaRPr lang="en-IN" sz="900">
                        <a:effectLst/>
                        <a:latin typeface="Times New Roman" panose="02020603050405020304" pitchFamily="18" charset="0"/>
                        <a:ea typeface="Calibri"/>
                        <a:cs typeface="Times New Roman" panose="02020603050405020304" pitchFamily="18" charset="0"/>
                      </a:endParaRPr>
                    </a:p>
                  </a:txBody>
                  <a:tcPr marL="55408" marR="55408" marT="0" marB="0"/>
                </a:tc>
                <a:tc>
                  <a:txBody>
                    <a:bodyPr/>
                    <a:lstStyle/>
                    <a:p>
                      <a:pPr algn="ctr">
                        <a:lnSpc>
                          <a:spcPct val="115000"/>
                        </a:lnSpc>
                        <a:spcAft>
                          <a:spcPts val="0"/>
                        </a:spcAft>
                      </a:pPr>
                      <a:r>
                        <a:rPr lang="en-IN" sz="900">
                          <a:effectLst/>
                          <a:latin typeface="Times New Roman" panose="02020603050405020304" pitchFamily="18" charset="0"/>
                          <a:cs typeface="Times New Roman" panose="02020603050405020304" pitchFamily="18" charset="0"/>
                        </a:rPr>
                        <a:t>hrs</a:t>
                      </a:r>
                      <a:endParaRPr lang="en-IN" sz="900">
                        <a:effectLst/>
                        <a:latin typeface="Times New Roman" panose="02020603050405020304" pitchFamily="18" charset="0"/>
                        <a:ea typeface="Calibri"/>
                        <a:cs typeface="Times New Roman" panose="02020603050405020304" pitchFamily="18" charset="0"/>
                      </a:endParaRPr>
                    </a:p>
                  </a:txBody>
                  <a:tcPr marL="55408" marR="55408" marT="0" marB="0"/>
                </a:tc>
                <a:tc>
                  <a:txBody>
                    <a:bodyPr/>
                    <a:lstStyle/>
                    <a:p>
                      <a:pPr algn="ctr">
                        <a:lnSpc>
                          <a:spcPct val="115000"/>
                        </a:lnSpc>
                        <a:spcAft>
                          <a:spcPts val="0"/>
                        </a:spcAft>
                      </a:pPr>
                      <a:r>
                        <a:rPr lang="en-IN" sz="900">
                          <a:effectLst/>
                          <a:latin typeface="Times New Roman" panose="02020603050405020304" pitchFamily="18" charset="0"/>
                          <a:cs typeface="Times New Roman" panose="02020603050405020304" pitchFamily="18" charset="0"/>
                        </a:rPr>
                        <a:t>hrs</a:t>
                      </a:r>
                      <a:endParaRPr lang="en-IN" sz="900">
                        <a:effectLst/>
                        <a:latin typeface="Times New Roman" panose="02020603050405020304" pitchFamily="18" charset="0"/>
                        <a:ea typeface="Calibri"/>
                        <a:cs typeface="Times New Roman" panose="02020603050405020304" pitchFamily="18" charset="0"/>
                      </a:endParaRPr>
                    </a:p>
                  </a:txBody>
                  <a:tcPr marL="55408" marR="55408" marT="0" marB="0"/>
                </a:tc>
                <a:tc>
                  <a:txBody>
                    <a:bodyPr/>
                    <a:lstStyle/>
                    <a:p>
                      <a:pPr algn="ctr">
                        <a:lnSpc>
                          <a:spcPct val="115000"/>
                        </a:lnSpc>
                        <a:spcAft>
                          <a:spcPts val="0"/>
                        </a:spcAft>
                      </a:pPr>
                      <a:r>
                        <a:rPr lang="en-IN" sz="900">
                          <a:effectLst/>
                          <a:latin typeface="Times New Roman" panose="02020603050405020304" pitchFamily="18" charset="0"/>
                          <a:cs typeface="Times New Roman" panose="02020603050405020304" pitchFamily="18" charset="0"/>
                        </a:rPr>
                        <a:t>hrs</a:t>
                      </a:r>
                      <a:endParaRPr lang="en-IN" sz="900">
                        <a:effectLst/>
                        <a:latin typeface="Times New Roman" panose="02020603050405020304" pitchFamily="18" charset="0"/>
                        <a:ea typeface="Calibri"/>
                        <a:cs typeface="Times New Roman" panose="02020603050405020304" pitchFamily="18" charset="0"/>
                      </a:endParaRPr>
                    </a:p>
                  </a:txBody>
                  <a:tcPr marL="55408" marR="55408" marT="0" marB="0"/>
                </a:tc>
                <a:tc>
                  <a:txBody>
                    <a:bodyPr/>
                    <a:lstStyle/>
                    <a:p>
                      <a:pPr algn="ctr">
                        <a:lnSpc>
                          <a:spcPct val="115000"/>
                        </a:lnSpc>
                        <a:spcAft>
                          <a:spcPts val="0"/>
                        </a:spcAft>
                      </a:pPr>
                      <a:r>
                        <a:rPr lang="en-IN" sz="900">
                          <a:effectLst/>
                          <a:latin typeface="Times New Roman" panose="02020603050405020304" pitchFamily="18" charset="0"/>
                          <a:cs typeface="Times New Roman" panose="02020603050405020304" pitchFamily="18" charset="0"/>
                        </a:rPr>
                        <a:t>hrs</a:t>
                      </a:r>
                      <a:endParaRPr lang="en-IN" sz="900">
                        <a:effectLst/>
                        <a:latin typeface="Times New Roman" panose="02020603050405020304" pitchFamily="18" charset="0"/>
                        <a:ea typeface="Calibri"/>
                        <a:cs typeface="Times New Roman" panose="02020603050405020304" pitchFamily="18" charset="0"/>
                      </a:endParaRPr>
                    </a:p>
                  </a:txBody>
                  <a:tcPr marL="55408" marR="55408" marT="0" marB="0"/>
                </a:tc>
                <a:tc>
                  <a:txBody>
                    <a:bodyPr/>
                    <a:lstStyle/>
                    <a:p>
                      <a:pPr algn="ctr">
                        <a:lnSpc>
                          <a:spcPct val="115000"/>
                        </a:lnSpc>
                        <a:spcAft>
                          <a:spcPts val="0"/>
                        </a:spcAft>
                      </a:pPr>
                      <a:r>
                        <a:rPr lang="en-IN" sz="900">
                          <a:effectLst/>
                          <a:latin typeface="Times New Roman" panose="02020603050405020304" pitchFamily="18" charset="0"/>
                          <a:cs typeface="Times New Roman" panose="02020603050405020304" pitchFamily="18" charset="0"/>
                        </a:rPr>
                        <a:t>hrs</a:t>
                      </a:r>
                      <a:endParaRPr lang="en-IN" sz="900">
                        <a:effectLst/>
                        <a:latin typeface="Times New Roman" panose="02020603050405020304" pitchFamily="18" charset="0"/>
                        <a:ea typeface="Calibri"/>
                        <a:cs typeface="Times New Roman" panose="02020603050405020304" pitchFamily="18" charset="0"/>
                      </a:endParaRPr>
                    </a:p>
                  </a:txBody>
                  <a:tcPr marL="55408" marR="55408" marT="0" marB="0"/>
                </a:tc>
                <a:extLst>
                  <a:ext uri="{0D108BD9-81ED-4DB2-BD59-A6C34878D82A}">
                    <a16:rowId xmlns:a16="http://schemas.microsoft.com/office/drawing/2014/main" val="1262323757"/>
                  </a:ext>
                </a:extLst>
              </a:tr>
              <a:tr h="330776">
                <a:tc>
                  <a:txBody>
                    <a:bodyPr/>
                    <a:lstStyle/>
                    <a:p>
                      <a:pPr marL="0" marR="0" algn="ctr">
                        <a:lnSpc>
                          <a:spcPct val="115000"/>
                        </a:lnSpc>
                        <a:spcBef>
                          <a:spcPts val="0"/>
                        </a:spcBef>
                        <a:spcAft>
                          <a:spcPts val="0"/>
                        </a:spcAft>
                      </a:pPr>
                      <a:r>
                        <a:rPr lang="en-US" sz="1000" dirty="0">
                          <a:latin typeface="Times New Roman" pitchFamily="18" charset="0"/>
                          <a:ea typeface="Calibri"/>
                          <a:cs typeface="Times New Roman" pitchFamily="18" charset="0"/>
                        </a:rPr>
                        <a:t>Table design</a:t>
                      </a:r>
                    </a:p>
                  </a:txBody>
                  <a:tcPr marL="58832" marR="58832" marT="0" marB="0"/>
                </a:tc>
                <a:tc>
                  <a:txBody>
                    <a:bodyPr/>
                    <a:lstStyle/>
                    <a:p>
                      <a:pPr algn="ctr"/>
                      <a:r>
                        <a:rPr lang="en-IN" sz="900" dirty="0">
                          <a:latin typeface="Times New Roman" panose="02020603050405020304" pitchFamily="18" charset="0"/>
                          <a:cs typeface="Times New Roman" panose="02020603050405020304" pitchFamily="18" charset="0"/>
                        </a:rPr>
                        <a:t>28/12/2021</a:t>
                      </a:r>
                    </a:p>
                  </a:txBody>
                  <a:tcPr marT="42203" marB="42203"/>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2</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1</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1</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0</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0</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0</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0</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0</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0</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0</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0</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0</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0</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0</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0</a:t>
                      </a:r>
                    </a:p>
                  </a:txBody>
                  <a:tcPr marL="55408" marR="55408" marT="0" marB="0"/>
                </a:tc>
                <a:extLst>
                  <a:ext uri="{0D108BD9-81ED-4DB2-BD59-A6C34878D82A}">
                    <a16:rowId xmlns:a16="http://schemas.microsoft.com/office/drawing/2014/main" val="10001"/>
                  </a:ext>
                </a:extLst>
              </a:tr>
              <a:tr h="390637">
                <a:tc>
                  <a:txBody>
                    <a:bodyPr/>
                    <a:lstStyle/>
                    <a:p>
                      <a:pPr marL="0" marR="0" algn="ctr">
                        <a:lnSpc>
                          <a:spcPct val="115000"/>
                        </a:lnSpc>
                        <a:spcBef>
                          <a:spcPts val="0"/>
                        </a:spcBef>
                        <a:spcAft>
                          <a:spcPts val="0"/>
                        </a:spcAft>
                      </a:pPr>
                      <a:r>
                        <a:rPr lang="en-US" sz="1000" dirty="0">
                          <a:latin typeface="Times New Roman" pitchFamily="18" charset="0"/>
                          <a:ea typeface="Calibri"/>
                          <a:cs typeface="Times New Roman" pitchFamily="18" charset="0"/>
                        </a:rPr>
                        <a:t>Form</a:t>
                      </a:r>
                      <a:r>
                        <a:rPr lang="en-US" sz="1000" baseline="0" dirty="0">
                          <a:latin typeface="Times New Roman" pitchFamily="18" charset="0"/>
                          <a:ea typeface="Calibri"/>
                          <a:cs typeface="Times New Roman" pitchFamily="18" charset="0"/>
                        </a:rPr>
                        <a:t> Design</a:t>
                      </a:r>
                      <a:endParaRPr lang="en-US" sz="1000" dirty="0">
                        <a:latin typeface="Times New Roman" pitchFamily="18" charset="0"/>
                        <a:ea typeface="Calibri"/>
                        <a:cs typeface="Times New Roman" pitchFamily="18" charset="0"/>
                      </a:endParaRPr>
                    </a:p>
                  </a:txBody>
                  <a:tcPr marL="58832" marR="58832" marT="0" marB="0"/>
                </a:tc>
                <a:tc>
                  <a:txBody>
                    <a:bodyPr/>
                    <a:lstStyle/>
                    <a:p>
                      <a:pPr algn="ctr"/>
                      <a:r>
                        <a:rPr lang="en-IN" sz="900" dirty="0">
                          <a:latin typeface="Times New Roman" panose="02020603050405020304" pitchFamily="18" charset="0"/>
                          <a:cs typeface="Times New Roman" panose="02020603050405020304" pitchFamily="18" charset="0"/>
                        </a:rPr>
                        <a:t>31/12/2021</a:t>
                      </a:r>
                    </a:p>
                  </a:txBody>
                  <a:tcPr marT="42203" marB="42203"/>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3</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0</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0</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0</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1</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1</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1</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0</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0</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0</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0</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0</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0</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0</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0</a:t>
                      </a:r>
                    </a:p>
                  </a:txBody>
                  <a:tcPr marL="55408" marR="55408" marT="0" marB="0"/>
                </a:tc>
                <a:extLst>
                  <a:ext uri="{0D108BD9-81ED-4DB2-BD59-A6C34878D82A}">
                    <a16:rowId xmlns:a16="http://schemas.microsoft.com/office/drawing/2014/main" val="10002"/>
                  </a:ext>
                </a:extLst>
              </a:tr>
              <a:tr h="312537">
                <a:tc>
                  <a:txBody>
                    <a:bodyPr/>
                    <a:lstStyle/>
                    <a:p>
                      <a:pPr marL="0" marR="0" algn="ctr">
                        <a:lnSpc>
                          <a:spcPct val="115000"/>
                        </a:lnSpc>
                        <a:spcBef>
                          <a:spcPts val="0"/>
                        </a:spcBef>
                        <a:spcAft>
                          <a:spcPts val="0"/>
                        </a:spcAft>
                      </a:pPr>
                      <a:r>
                        <a:rPr lang="en-US" sz="1000" dirty="0">
                          <a:latin typeface="Times New Roman" pitchFamily="18" charset="0"/>
                          <a:ea typeface="Calibri"/>
                          <a:cs typeface="Times New Roman" pitchFamily="18" charset="0"/>
                        </a:rPr>
                        <a:t>Basic</a:t>
                      </a:r>
                      <a:r>
                        <a:rPr lang="en-US" sz="1000" baseline="0" dirty="0">
                          <a:latin typeface="Times New Roman" pitchFamily="18" charset="0"/>
                          <a:ea typeface="Calibri"/>
                          <a:cs typeface="Times New Roman" pitchFamily="18" charset="0"/>
                        </a:rPr>
                        <a:t> coding</a:t>
                      </a:r>
                      <a:endParaRPr lang="en-US" sz="1000" dirty="0">
                        <a:latin typeface="Times New Roman" pitchFamily="18" charset="0"/>
                        <a:ea typeface="Calibri"/>
                        <a:cs typeface="Times New Roman" pitchFamily="18" charset="0"/>
                      </a:endParaRPr>
                    </a:p>
                  </a:txBody>
                  <a:tcPr marL="58832" marR="58832" marT="0" marB="0"/>
                </a:tc>
                <a:tc>
                  <a:txBody>
                    <a:bodyPr/>
                    <a:lstStyle/>
                    <a:p>
                      <a:pPr algn="ctr"/>
                      <a:r>
                        <a:rPr lang="en-IN" sz="900" dirty="0">
                          <a:latin typeface="Times New Roman" panose="02020603050405020304" pitchFamily="18" charset="0"/>
                          <a:cs typeface="Times New Roman" panose="02020603050405020304" pitchFamily="18" charset="0"/>
                        </a:rPr>
                        <a:t>08/01/2021</a:t>
                      </a:r>
                    </a:p>
                  </a:txBody>
                  <a:tcPr marT="42203" marB="42203"/>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5</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0</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0</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0</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0</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0</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0</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0</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0</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0</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1</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1</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1</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1</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1</a:t>
                      </a:r>
                    </a:p>
                  </a:txBody>
                  <a:tcPr marL="55408" marR="55408" marT="0" marB="0"/>
                </a:tc>
                <a:extLst>
                  <a:ext uri="{0D108BD9-81ED-4DB2-BD59-A6C34878D82A}">
                    <a16:rowId xmlns:a16="http://schemas.microsoft.com/office/drawing/2014/main" val="10003"/>
                  </a:ext>
                </a:extLst>
              </a:tr>
              <a:tr h="280078">
                <a:tc>
                  <a:txBody>
                    <a:bodyPr/>
                    <a:lstStyle/>
                    <a:p>
                      <a:pPr marL="0" marR="0" algn="ctr">
                        <a:lnSpc>
                          <a:spcPct val="115000"/>
                        </a:lnSpc>
                        <a:spcBef>
                          <a:spcPts val="0"/>
                        </a:spcBef>
                        <a:spcAft>
                          <a:spcPts val="0"/>
                        </a:spcAft>
                      </a:pPr>
                      <a:r>
                        <a:rPr lang="en-US" sz="1000" dirty="0">
                          <a:latin typeface="Times New Roman" pitchFamily="18" charset="0"/>
                          <a:ea typeface="Calibri"/>
                          <a:cs typeface="Times New Roman" pitchFamily="18" charset="0"/>
                        </a:rPr>
                        <a:t>Creation</a:t>
                      </a:r>
                      <a:r>
                        <a:rPr lang="en-US" sz="1000" baseline="0" dirty="0">
                          <a:latin typeface="Times New Roman" pitchFamily="18" charset="0"/>
                          <a:ea typeface="Calibri"/>
                          <a:cs typeface="Times New Roman" pitchFamily="18" charset="0"/>
                        </a:rPr>
                        <a:t> of dataset</a:t>
                      </a:r>
                      <a:endParaRPr lang="en-US" sz="1000" dirty="0">
                        <a:latin typeface="Times New Roman" pitchFamily="18" charset="0"/>
                        <a:ea typeface="Calibri"/>
                        <a:cs typeface="Times New Roman" pitchFamily="18" charset="0"/>
                      </a:endParaRPr>
                    </a:p>
                  </a:txBody>
                  <a:tcPr marL="58832" marR="58832" marT="0" marB="0"/>
                </a:tc>
                <a:tc>
                  <a:txBody>
                    <a:bodyPr/>
                    <a:lstStyle/>
                    <a:p>
                      <a:pPr marL="0" marR="0" lvl="0" indent="0" algn="ctr" defTabSz="844083" rtl="0" eaLnBrk="1" fontAlgn="auto" latinLnBrk="0" hangingPunct="1">
                        <a:lnSpc>
                          <a:spcPct val="115000"/>
                        </a:lnSpc>
                        <a:spcBef>
                          <a:spcPts val="0"/>
                        </a:spcBef>
                        <a:spcAft>
                          <a:spcPts val="0"/>
                        </a:spcAft>
                        <a:buClrTx/>
                        <a:buSzTx/>
                        <a:buFontTx/>
                        <a:buNone/>
                        <a:tabLst/>
                        <a:defRPr/>
                      </a:pPr>
                      <a:r>
                        <a:rPr lang="en-US" sz="900" dirty="0">
                          <a:latin typeface="Times New Roman" pitchFamily="18" charset="0"/>
                          <a:cs typeface="Times New Roman" pitchFamily="18" charset="0"/>
                        </a:rPr>
                        <a:t>16/01/2022</a:t>
                      </a:r>
                    </a:p>
                    <a:p>
                      <a:pPr algn="ctr">
                        <a:lnSpc>
                          <a:spcPct val="115000"/>
                        </a:lnSpc>
                        <a:spcAft>
                          <a:spcPts val="0"/>
                        </a:spcAft>
                      </a:pPr>
                      <a:endParaRPr lang="en-IN" sz="900" dirty="0">
                        <a:effectLst/>
                        <a:latin typeface="Times New Roman" panose="02020603050405020304" pitchFamily="18" charset="0"/>
                        <a:ea typeface="Calibri"/>
                        <a:cs typeface="Times New Roman" panose="02020603050405020304" pitchFamily="18" charset="0"/>
                      </a:endParaRPr>
                    </a:p>
                  </a:txBody>
                  <a:tcPr marL="55408" marR="55408" marT="0" marB="0"/>
                </a:tc>
                <a:tc>
                  <a:txBody>
                    <a:bodyPr/>
                    <a:lstStyle/>
                    <a:p>
                      <a:pPr algn="ctr">
                        <a:lnSpc>
                          <a:spcPct val="107000"/>
                        </a:lnSpc>
                        <a:spcAft>
                          <a:spcPts val="800"/>
                        </a:spcAft>
                      </a:pPr>
                      <a:r>
                        <a:rPr lang="en-US" sz="900" dirty="0">
                          <a:effectLst/>
                          <a:latin typeface="Times New Roman" panose="02020603050405020304" pitchFamily="18" charset="0"/>
                          <a:cs typeface="Times New Roman" panose="02020603050405020304" pitchFamily="18" charset="0"/>
                        </a:rPr>
                        <a:t>5</a:t>
                      </a:r>
                      <a:endParaRPr lang="en-IN" sz="9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3305" marR="63305"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1</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1</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0</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1</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0</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1</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0</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1</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0</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0</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0</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0</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0</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0</a:t>
                      </a:r>
                    </a:p>
                  </a:txBody>
                  <a:tcPr marL="55408" marR="55408" marT="0" marB="0"/>
                </a:tc>
                <a:extLst>
                  <a:ext uri="{0D108BD9-81ED-4DB2-BD59-A6C34878D82A}">
                    <a16:rowId xmlns:a16="http://schemas.microsoft.com/office/drawing/2014/main" val="10004"/>
                  </a:ext>
                </a:extLst>
              </a:tr>
              <a:tr h="314845">
                <a:tc>
                  <a:txBody>
                    <a:bodyPr/>
                    <a:lstStyle/>
                    <a:p>
                      <a:pPr marL="0" marR="0" algn="ctr">
                        <a:lnSpc>
                          <a:spcPct val="115000"/>
                        </a:lnSpc>
                        <a:spcBef>
                          <a:spcPts val="0"/>
                        </a:spcBef>
                        <a:spcAft>
                          <a:spcPts val="0"/>
                        </a:spcAft>
                      </a:pPr>
                      <a:r>
                        <a:rPr lang="en-US" sz="1000" dirty="0">
                          <a:latin typeface="Times New Roman" pitchFamily="18" charset="0"/>
                          <a:ea typeface="Calibri"/>
                          <a:cs typeface="Times New Roman" pitchFamily="18" charset="0"/>
                        </a:rPr>
                        <a:t>Pre-processing</a:t>
                      </a:r>
                    </a:p>
                  </a:txBody>
                  <a:tcPr marL="58832" marR="58832" marT="0" marB="0"/>
                </a:tc>
                <a:tc>
                  <a:txBody>
                    <a:bodyPr/>
                    <a:lstStyle/>
                    <a:p>
                      <a:pPr marL="0" marR="0" lvl="0" indent="0" algn="ctr" defTabSz="844083" rtl="0" eaLnBrk="1" fontAlgn="auto" latinLnBrk="0" hangingPunct="1">
                        <a:lnSpc>
                          <a:spcPct val="115000"/>
                        </a:lnSpc>
                        <a:spcBef>
                          <a:spcPts val="0"/>
                        </a:spcBef>
                        <a:spcAft>
                          <a:spcPts val="0"/>
                        </a:spcAft>
                        <a:buClrTx/>
                        <a:buSzTx/>
                        <a:buFontTx/>
                        <a:buNone/>
                        <a:tabLst/>
                        <a:defRPr/>
                      </a:pPr>
                      <a:r>
                        <a:rPr lang="en-US" sz="900" dirty="0">
                          <a:latin typeface="Times New Roman" pitchFamily="18" charset="0"/>
                          <a:cs typeface="Times New Roman" pitchFamily="18" charset="0"/>
                        </a:rPr>
                        <a:t>22/01/2022</a:t>
                      </a:r>
                      <a:endParaRPr lang="en-US" sz="900" dirty="0">
                        <a:latin typeface="Times New Roman" pitchFamily="18" charset="0"/>
                        <a:ea typeface="Calibri"/>
                        <a:cs typeface="Times New Roman" pitchFamily="18" charset="0"/>
                      </a:endParaRPr>
                    </a:p>
                    <a:p>
                      <a:pPr algn="ctr">
                        <a:lnSpc>
                          <a:spcPct val="115000"/>
                        </a:lnSpc>
                        <a:spcAft>
                          <a:spcPts val="0"/>
                        </a:spcAft>
                      </a:pPr>
                      <a:endParaRPr lang="en-IN" sz="900" dirty="0">
                        <a:effectLst/>
                        <a:latin typeface="Times New Roman" panose="02020603050405020304" pitchFamily="18" charset="0"/>
                        <a:ea typeface="Calibri"/>
                        <a:cs typeface="Times New Roman" panose="02020603050405020304" pitchFamily="18" charset="0"/>
                      </a:endParaRPr>
                    </a:p>
                  </a:txBody>
                  <a:tcPr marL="55408" marR="55408" marT="0" marB="0"/>
                </a:tc>
                <a:tc>
                  <a:txBody>
                    <a:bodyPr/>
                    <a:lstStyle/>
                    <a:p>
                      <a:pPr algn="ctr">
                        <a:lnSpc>
                          <a:spcPct val="107000"/>
                        </a:lnSpc>
                        <a:spcAft>
                          <a:spcPts val="800"/>
                        </a:spcAft>
                      </a:pPr>
                      <a:r>
                        <a:rPr lang="en-US" sz="900" dirty="0">
                          <a:effectLst/>
                          <a:latin typeface="Times New Roman" panose="02020603050405020304" pitchFamily="18" charset="0"/>
                          <a:cs typeface="Times New Roman" panose="02020603050405020304" pitchFamily="18" charset="0"/>
                        </a:rPr>
                        <a:t>5</a:t>
                      </a:r>
                      <a:endParaRPr lang="en-IN" sz="9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3305" marR="63305"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0</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0</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0</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0</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0</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0</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0</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0</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0</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1</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1</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1</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1</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1</a:t>
                      </a:r>
                    </a:p>
                  </a:txBody>
                  <a:tcPr marL="55408" marR="55408" marT="0" marB="0"/>
                </a:tc>
                <a:extLst>
                  <a:ext uri="{0D108BD9-81ED-4DB2-BD59-A6C34878D82A}">
                    <a16:rowId xmlns:a16="http://schemas.microsoft.com/office/drawing/2014/main" val="10005"/>
                  </a:ext>
                </a:extLst>
              </a:tr>
              <a:tr h="485484">
                <a:tc>
                  <a:txBody>
                    <a:bodyPr/>
                    <a:lstStyle/>
                    <a:p>
                      <a:pPr marL="0" marR="0" algn="ctr">
                        <a:lnSpc>
                          <a:spcPct val="115000"/>
                        </a:lnSpc>
                        <a:spcBef>
                          <a:spcPts val="0"/>
                        </a:spcBef>
                        <a:spcAft>
                          <a:spcPts val="0"/>
                        </a:spcAft>
                      </a:pPr>
                      <a:r>
                        <a:rPr lang="en-US" sz="1000" dirty="0">
                          <a:latin typeface="Times New Roman" pitchFamily="18" charset="0"/>
                          <a:ea typeface="Calibri"/>
                          <a:cs typeface="Times New Roman" pitchFamily="18" charset="0"/>
                        </a:rPr>
                        <a:t>GI</a:t>
                      </a:r>
                      <a:r>
                        <a:rPr lang="en-US" sz="1000" baseline="0" dirty="0">
                          <a:latin typeface="Times New Roman" pitchFamily="18" charset="0"/>
                          <a:ea typeface="Calibri"/>
                          <a:cs typeface="Times New Roman" pitchFamily="18" charset="0"/>
                        </a:rPr>
                        <a:t> implementation</a:t>
                      </a:r>
                      <a:r>
                        <a:rPr lang="en-US" sz="1000" dirty="0">
                          <a:latin typeface="Times New Roman" pitchFamily="18" charset="0"/>
                          <a:ea typeface="Calibri"/>
                          <a:cs typeface="Times New Roman" pitchFamily="18" charset="0"/>
                        </a:rPr>
                        <a:t> </a:t>
                      </a:r>
                    </a:p>
                  </a:txBody>
                  <a:tcPr marL="58832" marR="58832" marT="0" marB="0"/>
                </a:tc>
                <a:tc>
                  <a:txBody>
                    <a:bodyPr/>
                    <a:lstStyle/>
                    <a:p>
                      <a:pPr marL="0" marR="0" lvl="0" indent="0" algn="ctr" defTabSz="844083" rtl="0" eaLnBrk="1" fontAlgn="auto" latinLnBrk="0" hangingPunct="1">
                        <a:lnSpc>
                          <a:spcPct val="115000"/>
                        </a:lnSpc>
                        <a:spcBef>
                          <a:spcPts val="0"/>
                        </a:spcBef>
                        <a:spcAft>
                          <a:spcPts val="0"/>
                        </a:spcAft>
                        <a:buClrTx/>
                        <a:buSzTx/>
                        <a:buFontTx/>
                        <a:buNone/>
                        <a:tabLst/>
                        <a:defRPr/>
                      </a:pPr>
                      <a:r>
                        <a:rPr lang="en-US" sz="900" dirty="0">
                          <a:latin typeface="Times New Roman" pitchFamily="18" charset="0"/>
                          <a:cs typeface="Times New Roman" pitchFamily="18" charset="0"/>
                        </a:rPr>
                        <a:t>27/01/2022</a:t>
                      </a:r>
                    </a:p>
                    <a:p>
                      <a:pPr algn="ctr">
                        <a:lnSpc>
                          <a:spcPct val="115000"/>
                        </a:lnSpc>
                        <a:spcAft>
                          <a:spcPts val="0"/>
                        </a:spcAft>
                      </a:pPr>
                      <a:endParaRPr lang="en-IN" sz="900" dirty="0">
                        <a:effectLst/>
                        <a:latin typeface="Times New Roman" panose="02020603050405020304" pitchFamily="18" charset="0"/>
                        <a:ea typeface="Calibri"/>
                        <a:cs typeface="Times New Roman" panose="02020603050405020304" pitchFamily="18" charset="0"/>
                      </a:endParaRPr>
                    </a:p>
                  </a:txBody>
                  <a:tcPr marL="55408" marR="55408" marT="0" marB="0"/>
                </a:tc>
                <a:tc>
                  <a:txBody>
                    <a:bodyPr/>
                    <a:lstStyle/>
                    <a:p>
                      <a:pPr algn="ctr">
                        <a:lnSpc>
                          <a:spcPct val="107000"/>
                        </a:lnSpc>
                        <a:spcAft>
                          <a:spcPts val="800"/>
                        </a:spcAft>
                      </a:pPr>
                      <a:r>
                        <a:rPr lang="en-US" sz="900" dirty="0">
                          <a:effectLst/>
                          <a:latin typeface="Times New Roman" panose="02020603050405020304" pitchFamily="18" charset="0"/>
                          <a:cs typeface="Times New Roman" panose="02020603050405020304" pitchFamily="18" charset="0"/>
                        </a:rPr>
                        <a:t>5</a:t>
                      </a:r>
                      <a:endParaRPr lang="en-IN" sz="9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3305" marR="63305"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1</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1</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1</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1</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1</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0</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0</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0</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0</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0</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0</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0</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0</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0</a:t>
                      </a:r>
                    </a:p>
                  </a:txBody>
                  <a:tcPr marL="55408" marR="55408" marT="0" marB="0"/>
                </a:tc>
                <a:extLst>
                  <a:ext uri="{0D108BD9-81ED-4DB2-BD59-A6C34878D82A}">
                    <a16:rowId xmlns:a16="http://schemas.microsoft.com/office/drawing/2014/main" val="10006"/>
                  </a:ext>
                </a:extLst>
              </a:tr>
              <a:tr h="272747">
                <a:tc>
                  <a:txBody>
                    <a:bodyPr/>
                    <a:lstStyle/>
                    <a:p>
                      <a:pPr marL="0" marR="0" algn="ctr">
                        <a:lnSpc>
                          <a:spcPct val="115000"/>
                        </a:lnSpc>
                        <a:spcBef>
                          <a:spcPts val="0"/>
                        </a:spcBef>
                        <a:spcAft>
                          <a:spcPts val="0"/>
                        </a:spcAft>
                      </a:pPr>
                      <a:r>
                        <a:rPr lang="en-US" sz="1000" dirty="0">
                          <a:latin typeface="Times New Roman" pitchFamily="18" charset="0"/>
                          <a:ea typeface="Calibri"/>
                          <a:cs typeface="Times New Roman" pitchFamily="18" charset="0"/>
                        </a:rPr>
                        <a:t>Prediction</a:t>
                      </a:r>
                    </a:p>
                  </a:txBody>
                  <a:tcPr marL="58832" marR="58832" marT="0" marB="0"/>
                </a:tc>
                <a:tc>
                  <a:txBody>
                    <a:bodyPr/>
                    <a:lstStyle/>
                    <a:p>
                      <a:pPr marL="0" marR="0" lvl="0" indent="0" algn="ctr" defTabSz="844083" rtl="0" eaLnBrk="1" fontAlgn="auto" latinLnBrk="0" hangingPunct="1">
                        <a:lnSpc>
                          <a:spcPct val="115000"/>
                        </a:lnSpc>
                        <a:spcBef>
                          <a:spcPts val="0"/>
                        </a:spcBef>
                        <a:spcAft>
                          <a:spcPts val="0"/>
                        </a:spcAft>
                        <a:buClrTx/>
                        <a:buSzTx/>
                        <a:buFontTx/>
                        <a:buNone/>
                        <a:tabLst/>
                        <a:defRPr/>
                      </a:pPr>
                      <a:r>
                        <a:rPr lang="en-US" sz="900" dirty="0">
                          <a:latin typeface="Times New Roman" pitchFamily="18" charset="0"/>
                          <a:cs typeface="Times New Roman" pitchFamily="18" charset="0"/>
                        </a:rPr>
                        <a:t>05/02/2022</a:t>
                      </a:r>
                    </a:p>
                    <a:p>
                      <a:pPr algn="ctr">
                        <a:lnSpc>
                          <a:spcPct val="115000"/>
                        </a:lnSpc>
                        <a:spcAft>
                          <a:spcPts val="0"/>
                        </a:spcAft>
                      </a:pPr>
                      <a:endParaRPr lang="en-IN" sz="900" dirty="0">
                        <a:effectLst/>
                        <a:latin typeface="Times New Roman" panose="02020603050405020304" pitchFamily="18" charset="0"/>
                        <a:ea typeface="Calibri"/>
                        <a:cs typeface="Times New Roman" panose="02020603050405020304" pitchFamily="18" charset="0"/>
                      </a:endParaRPr>
                    </a:p>
                  </a:txBody>
                  <a:tcPr marL="55408" marR="55408" marT="0" marB="0"/>
                </a:tc>
                <a:tc>
                  <a:txBody>
                    <a:bodyPr/>
                    <a:lstStyle/>
                    <a:p>
                      <a:pPr algn="ctr">
                        <a:lnSpc>
                          <a:spcPct val="107000"/>
                        </a:lnSpc>
                        <a:spcAft>
                          <a:spcPts val="800"/>
                        </a:spcAft>
                      </a:pPr>
                      <a:r>
                        <a:rPr lang="en-US" sz="900" dirty="0">
                          <a:effectLst/>
                          <a:latin typeface="Times New Roman" panose="02020603050405020304" pitchFamily="18" charset="0"/>
                          <a:cs typeface="Times New Roman" panose="02020603050405020304" pitchFamily="18" charset="0"/>
                        </a:rPr>
                        <a:t>5</a:t>
                      </a:r>
                      <a:endParaRPr lang="en-IN" sz="9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3305" marR="63305"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0</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0</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0</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0</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0</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0</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0</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1</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0</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1</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1</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1</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0</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1</a:t>
                      </a:r>
                    </a:p>
                  </a:txBody>
                  <a:tcPr marL="55408" marR="55408" marT="0" marB="0"/>
                </a:tc>
                <a:extLst>
                  <a:ext uri="{0D108BD9-81ED-4DB2-BD59-A6C34878D82A}">
                    <a16:rowId xmlns:a16="http://schemas.microsoft.com/office/drawing/2014/main" val="10007"/>
                  </a:ext>
                </a:extLst>
              </a:tr>
              <a:tr h="281113">
                <a:tc>
                  <a:txBody>
                    <a:bodyPr/>
                    <a:lstStyle/>
                    <a:p>
                      <a:pPr marL="0" marR="0" algn="ctr">
                        <a:lnSpc>
                          <a:spcPct val="115000"/>
                        </a:lnSpc>
                        <a:spcBef>
                          <a:spcPts val="0"/>
                        </a:spcBef>
                        <a:spcAft>
                          <a:spcPts val="0"/>
                        </a:spcAft>
                      </a:pPr>
                      <a:r>
                        <a:rPr lang="en-US" sz="1000" dirty="0">
                          <a:latin typeface="Times New Roman" pitchFamily="18" charset="0"/>
                          <a:ea typeface="Calibri"/>
                          <a:cs typeface="Times New Roman" pitchFamily="18" charset="0"/>
                        </a:rPr>
                        <a:t>Testing data</a:t>
                      </a:r>
                    </a:p>
                  </a:txBody>
                  <a:tcPr marL="58832" marR="58832" marT="0" marB="0"/>
                </a:tc>
                <a:tc>
                  <a:txBody>
                    <a:bodyPr/>
                    <a:lstStyle/>
                    <a:p>
                      <a:pPr marL="0" marR="0" lvl="0" indent="0" algn="ctr" defTabSz="844083" rtl="0" eaLnBrk="1" fontAlgn="auto" latinLnBrk="0" hangingPunct="1">
                        <a:lnSpc>
                          <a:spcPct val="115000"/>
                        </a:lnSpc>
                        <a:spcBef>
                          <a:spcPts val="0"/>
                        </a:spcBef>
                        <a:spcAft>
                          <a:spcPts val="0"/>
                        </a:spcAft>
                        <a:buClrTx/>
                        <a:buSzTx/>
                        <a:buFontTx/>
                        <a:buNone/>
                        <a:tabLst/>
                        <a:defRPr/>
                      </a:pPr>
                      <a:r>
                        <a:rPr lang="en-US" sz="900" dirty="0">
                          <a:latin typeface="Times New Roman" pitchFamily="18" charset="0"/>
                          <a:cs typeface="Times New Roman" pitchFamily="18" charset="0"/>
                        </a:rPr>
                        <a:t>10/01/2022</a:t>
                      </a:r>
                      <a:endParaRPr lang="en-US" sz="900" dirty="0">
                        <a:latin typeface="Times New Roman" pitchFamily="18" charset="0"/>
                        <a:ea typeface="Calibri"/>
                        <a:cs typeface="Times New Roman" pitchFamily="18" charset="0"/>
                      </a:endParaRPr>
                    </a:p>
                    <a:p>
                      <a:pPr algn="ctr">
                        <a:lnSpc>
                          <a:spcPct val="115000"/>
                        </a:lnSpc>
                        <a:spcAft>
                          <a:spcPts val="0"/>
                        </a:spcAft>
                      </a:pPr>
                      <a:endParaRPr lang="en-IN" sz="900" dirty="0">
                        <a:effectLst/>
                        <a:latin typeface="Times New Roman" panose="02020603050405020304" pitchFamily="18" charset="0"/>
                        <a:ea typeface="Calibri"/>
                        <a:cs typeface="Times New Roman" panose="02020603050405020304" pitchFamily="18" charset="0"/>
                      </a:endParaRPr>
                    </a:p>
                  </a:txBody>
                  <a:tcPr marL="55408" marR="55408" marT="0" marB="0"/>
                </a:tc>
                <a:tc>
                  <a:txBody>
                    <a:bodyPr/>
                    <a:lstStyle/>
                    <a:p>
                      <a:pPr algn="ctr">
                        <a:lnSpc>
                          <a:spcPct val="107000"/>
                        </a:lnSpc>
                        <a:spcAft>
                          <a:spcPts val="800"/>
                        </a:spcAft>
                      </a:pPr>
                      <a:r>
                        <a:rPr lang="en-US" sz="900" dirty="0">
                          <a:effectLst/>
                          <a:latin typeface="Times New Roman" panose="02020603050405020304" pitchFamily="18" charset="0"/>
                          <a:cs typeface="Times New Roman" panose="02020603050405020304" pitchFamily="18" charset="0"/>
                        </a:rPr>
                        <a:t>5</a:t>
                      </a:r>
                      <a:endParaRPr lang="en-IN" sz="9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3305" marR="63305"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1</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1</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1</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1</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1</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0</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0</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0</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0</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0</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0</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0</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0</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0</a:t>
                      </a:r>
                    </a:p>
                  </a:txBody>
                  <a:tcPr marL="55408" marR="55408" marT="0" marB="0"/>
                </a:tc>
                <a:extLst>
                  <a:ext uri="{0D108BD9-81ED-4DB2-BD59-A6C34878D82A}">
                    <a16:rowId xmlns:a16="http://schemas.microsoft.com/office/drawing/2014/main" val="10008"/>
                  </a:ext>
                </a:extLst>
              </a:tr>
              <a:tr h="314845">
                <a:tc>
                  <a:txBody>
                    <a:bodyPr/>
                    <a:lstStyle/>
                    <a:p>
                      <a:pPr marL="0" marR="0" algn="ctr">
                        <a:lnSpc>
                          <a:spcPct val="115000"/>
                        </a:lnSpc>
                        <a:spcBef>
                          <a:spcPts val="0"/>
                        </a:spcBef>
                        <a:spcAft>
                          <a:spcPts val="0"/>
                        </a:spcAft>
                      </a:pPr>
                      <a:r>
                        <a:rPr lang="en-US" sz="1000" dirty="0">
                          <a:latin typeface="Times New Roman" pitchFamily="18" charset="0"/>
                          <a:ea typeface="Calibri"/>
                          <a:cs typeface="Times New Roman" pitchFamily="18" charset="0"/>
                        </a:rPr>
                        <a:t>Output generation</a:t>
                      </a:r>
                    </a:p>
                  </a:txBody>
                  <a:tcPr marL="58832" marR="58832" marT="0" marB="0"/>
                </a:tc>
                <a:tc>
                  <a:txBody>
                    <a:bodyPr/>
                    <a:lstStyle/>
                    <a:p>
                      <a:pPr marL="0" marR="0" lvl="0" indent="0" algn="ctr" defTabSz="844083" rtl="0" eaLnBrk="1" fontAlgn="auto" latinLnBrk="0" hangingPunct="1">
                        <a:lnSpc>
                          <a:spcPct val="115000"/>
                        </a:lnSpc>
                        <a:spcBef>
                          <a:spcPts val="0"/>
                        </a:spcBef>
                        <a:spcAft>
                          <a:spcPts val="0"/>
                        </a:spcAft>
                        <a:buClrTx/>
                        <a:buSzTx/>
                        <a:buFontTx/>
                        <a:buNone/>
                        <a:tabLst/>
                        <a:defRPr/>
                      </a:pPr>
                      <a:r>
                        <a:rPr lang="en-US" sz="900" dirty="0">
                          <a:latin typeface="Times New Roman" pitchFamily="18" charset="0"/>
                          <a:cs typeface="Times New Roman" pitchFamily="18" charset="0"/>
                        </a:rPr>
                        <a:t>20/02/2022</a:t>
                      </a:r>
                      <a:endParaRPr lang="en-US" sz="900" dirty="0">
                        <a:latin typeface="Times New Roman" pitchFamily="18" charset="0"/>
                        <a:ea typeface="Calibri"/>
                        <a:cs typeface="Times New Roman" pitchFamily="18" charset="0"/>
                      </a:endParaRPr>
                    </a:p>
                    <a:p>
                      <a:pPr algn="ctr">
                        <a:lnSpc>
                          <a:spcPct val="115000"/>
                        </a:lnSpc>
                        <a:spcAft>
                          <a:spcPts val="0"/>
                        </a:spcAft>
                      </a:pPr>
                      <a:endParaRPr lang="en-IN" sz="900" dirty="0">
                        <a:effectLst/>
                        <a:latin typeface="Times New Roman" panose="02020603050405020304" pitchFamily="18" charset="0"/>
                        <a:ea typeface="Calibri"/>
                        <a:cs typeface="Times New Roman" panose="02020603050405020304" pitchFamily="18" charset="0"/>
                      </a:endParaRP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5</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0</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0</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0</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0</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0</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0</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0</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0</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0</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2</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1</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1</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1</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1</a:t>
                      </a:r>
                    </a:p>
                  </a:txBody>
                  <a:tcPr marL="55408" marR="55408" marT="0" marB="0"/>
                </a:tc>
                <a:extLst>
                  <a:ext uri="{0D108BD9-81ED-4DB2-BD59-A6C34878D82A}">
                    <a16:rowId xmlns:a16="http://schemas.microsoft.com/office/drawing/2014/main" val="10009"/>
                  </a:ext>
                </a:extLst>
              </a:tr>
              <a:tr h="314844">
                <a:tc>
                  <a:txBody>
                    <a:bodyPr/>
                    <a:lstStyle/>
                    <a:p>
                      <a:pPr marL="0" marR="0" lvl="0" indent="0" algn="ctr" defTabSz="914400" rtl="0" eaLnBrk="1" fontAlgn="auto" latinLnBrk="0" hangingPunct="1">
                        <a:lnSpc>
                          <a:spcPct val="107000"/>
                        </a:lnSpc>
                        <a:spcBef>
                          <a:spcPts val="0"/>
                        </a:spcBef>
                        <a:spcAft>
                          <a:spcPts val="800"/>
                        </a:spcAft>
                        <a:buClrTx/>
                        <a:buSzTx/>
                        <a:buFontTx/>
                        <a:buNone/>
                        <a:tabLst/>
                        <a:defRPr/>
                      </a:pPr>
                      <a:r>
                        <a:rPr lang="en-IN" sz="900" dirty="0">
                          <a:effectLst/>
                          <a:latin typeface="Times New Roman" panose="02020603050405020304" pitchFamily="18" charset="0"/>
                          <a:ea typeface="Calibri" panose="020F0502020204030204" pitchFamily="34" charset="0"/>
                          <a:cs typeface="Times New Roman" panose="02020603050405020304" pitchFamily="18" charset="0"/>
                        </a:rPr>
                        <a:t>Total</a:t>
                      </a:r>
                    </a:p>
                  </a:txBody>
                  <a:tcPr marL="63305" marR="63305" marT="0" marB="0"/>
                </a:tc>
                <a:tc>
                  <a:txBody>
                    <a:bodyPr/>
                    <a:lstStyle/>
                    <a:p>
                      <a:pPr algn="ctr">
                        <a:lnSpc>
                          <a:spcPct val="115000"/>
                        </a:lnSpc>
                        <a:spcAft>
                          <a:spcPts val="0"/>
                        </a:spcAft>
                      </a:pPr>
                      <a:endParaRPr lang="en-IN" sz="900" dirty="0">
                        <a:effectLst/>
                        <a:latin typeface="Times New Roman" panose="02020603050405020304" pitchFamily="18" charset="0"/>
                        <a:ea typeface="Calibri"/>
                        <a:cs typeface="Times New Roman" panose="02020603050405020304" pitchFamily="18" charset="0"/>
                      </a:endParaRP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40</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4</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4</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2</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4</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3</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2</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0</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2</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0</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5</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4</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4</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3</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4</a:t>
                      </a:r>
                    </a:p>
                  </a:txBody>
                  <a:tcPr marL="55408" marR="55408" marT="0" marB="0"/>
                </a:tc>
                <a:extLst>
                  <a:ext uri="{0D108BD9-81ED-4DB2-BD59-A6C34878D82A}">
                    <a16:rowId xmlns:a16="http://schemas.microsoft.com/office/drawing/2014/main" val="411811129"/>
                  </a:ext>
                </a:extLst>
              </a:tr>
            </a:tbl>
          </a:graphicData>
        </a:graphic>
      </p:graphicFrame>
      <p:sp>
        <p:nvSpPr>
          <p:cNvPr id="5" name="Rectangle 1"/>
          <p:cNvSpPr>
            <a:spLocks noChangeArrowheads="1"/>
          </p:cNvSpPr>
          <p:nvPr/>
        </p:nvSpPr>
        <p:spPr bwMode="auto">
          <a:xfrm>
            <a:off x="1363680" y="1377982"/>
            <a:ext cx="170525" cy="3410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84406" tIns="42203" rIns="84406" bIns="42203" numCol="1" anchor="ctr" anchorCtr="0" compatLnSpc="1">
            <a:prstTxWarp prst="textNoShape">
              <a:avLst/>
            </a:prstTxWarp>
            <a:spAutoFit/>
          </a:bodyPr>
          <a:lstStyle/>
          <a:p>
            <a:pPr defTabSz="844083" fontAlgn="base">
              <a:spcBef>
                <a:spcPct val="0"/>
              </a:spcBef>
              <a:spcAft>
                <a:spcPct val="0"/>
              </a:spcAft>
            </a:pPr>
            <a:endParaRPr lang="en-US" sz="1662">
              <a:solidFill>
                <a:prstClr val="black"/>
              </a:solidFill>
              <a:latin typeface="Arial" pitchFamily="34" charset="0"/>
              <a:cs typeface="Arial" pitchFamily="34" charset="0"/>
            </a:endParaRPr>
          </a:p>
        </p:txBody>
      </p:sp>
    </p:spTree>
    <p:extLst>
      <p:ext uri="{BB962C8B-B14F-4D97-AF65-F5344CB8AC3E}">
        <p14:creationId xmlns:p14="http://schemas.microsoft.com/office/powerpoint/2010/main" val="9856453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4D4AC8-EE6B-41D9-A60C-76224015E5E6}"/>
              </a:ext>
            </a:extLst>
          </p:cNvPr>
          <p:cNvSpPr txBox="1">
            <a:spLocks/>
          </p:cNvSpPr>
          <p:nvPr/>
        </p:nvSpPr>
        <p:spPr>
          <a:xfrm>
            <a:off x="838200" y="3124200"/>
            <a:ext cx="8229600" cy="1143000"/>
          </a:xfrm>
          <a:prstGeom prst="rect">
            <a:avLst/>
          </a:prstGeom>
        </p:spPr>
        <p:txBody>
          <a:bodyPr>
            <a:normAutofit fontScale="97500"/>
          </a:bodyPr>
          <a:lstStyle>
            <a:lvl1pPr algn="l" defTabSz="685983" rtl="0" eaLnBrk="1" latinLnBrk="0" hangingPunct="1">
              <a:lnSpc>
                <a:spcPct val="90000"/>
              </a:lnSpc>
              <a:spcBef>
                <a:spcPct val="0"/>
              </a:spcBef>
              <a:buNone/>
              <a:defRPr sz="2701" kern="1200">
                <a:solidFill>
                  <a:schemeClr val="tx1">
                    <a:lumMod val="75000"/>
                  </a:schemeClr>
                </a:solidFill>
                <a:latin typeface="+mj-lt"/>
                <a:ea typeface="+mj-ea"/>
                <a:cs typeface="+mj-cs"/>
              </a:defRPr>
            </a:lvl1pPr>
          </a:lstStyle>
          <a:p>
            <a:pPr algn="ctr"/>
            <a:r>
              <a:rPr lang="en-US" b="1" dirty="0">
                <a:solidFill>
                  <a:srgbClr val="465562">
                    <a:lumMod val="75000"/>
                  </a:srgbClr>
                </a:solidFill>
                <a:latin typeface="Times New Roman" pitchFamily="18" charset="0"/>
                <a:cs typeface="Times New Roman" pitchFamily="18" charset="0"/>
              </a:rPr>
              <a:t>THANK YOU</a:t>
            </a:r>
          </a:p>
        </p:txBody>
      </p:sp>
    </p:spTree>
    <p:extLst>
      <p:ext uri="{BB962C8B-B14F-4D97-AF65-F5344CB8AC3E}">
        <p14:creationId xmlns:p14="http://schemas.microsoft.com/office/powerpoint/2010/main" val="14939994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800" b="1" dirty="0">
                <a:solidFill>
                  <a:schemeClr val="tx2">
                    <a:lumMod val="40000"/>
                    <a:lumOff val="60000"/>
                  </a:schemeClr>
                </a:solidFill>
                <a:latin typeface="Times New Roman" pitchFamily="18" charset="0"/>
                <a:cs typeface="Times New Roman" pitchFamily="18" charset="0"/>
              </a:rPr>
              <a:t>TABLE OF CONTENTS</a:t>
            </a:r>
          </a:p>
        </p:txBody>
      </p:sp>
      <p:sp>
        <p:nvSpPr>
          <p:cNvPr id="5" name="Content Placeholder 4"/>
          <p:cNvSpPr>
            <a:spLocks noGrp="1"/>
          </p:cNvSpPr>
          <p:nvPr>
            <p:ph idx="1"/>
          </p:nvPr>
        </p:nvSpPr>
        <p:spPr>
          <a:xfrm>
            <a:off x="896675" y="1484785"/>
            <a:ext cx="7872749" cy="4763622"/>
          </a:xfrm>
        </p:spPr>
        <p:txBody>
          <a:bodyPr>
            <a:normAutofit fontScale="92500" lnSpcReduction="20000"/>
          </a:bodyPr>
          <a:lstStyle/>
          <a:p>
            <a:pPr marL="456984" indent="-456984">
              <a:buFont typeface="+mj-lt"/>
              <a:buAutoNum type="arabicPeriod"/>
            </a:pPr>
            <a:r>
              <a:rPr lang="en-IN" sz="2400" b="1" dirty="0">
                <a:solidFill>
                  <a:schemeClr val="tx2">
                    <a:lumMod val="40000"/>
                    <a:lumOff val="60000"/>
                  </a:schemeClr>
                </a:solidFill>
                <a:latin typeface="Times New Roman" pitchFamily="18" charset="0"/>
                <a:cs typeface="Times New Roman" pitchFamily="18" charset="0"/>
              </a:rPr>
              <a:t>Introduction</a:t>
            </a:r>
          </a:p>
          <a:p>
            <a:pPr marL="456984" indent="-456984">
              <a:buFont typeface="+mj-lt"/>
              <a:buAutoNum type="arabicPeriod"/>
            </a:pPr>
            <a:r>
              <a:rPr lang="en-IN" sz="2400" b="1" dirty="0">
                <a:solidFill>
                  <a:schemeClr val="tx2">
                    <a:lumMod val="40000"/>
                    <a:lumOff val="60000"/>
                  </a:schemeClr>
                </a:solidFill>
                <a:latin typeface="Times New Roman" pitchFamily="18" charset="0"/>
                <a:cs typeface="Times New Roman" pitchFamily="18" charset="0"/>
              </a:rPr>
              <a:t>Modules</a:t>
            </a:r>
          </a:p>
          <a:p>
            <a:pPr marL="456984" indent="-456984">
              <a:buFont typeface="+mj-lt"/>
              <a:buAutoNum type="arabicPeriod"/>
            </a:pPr>
            <a:r>
              <a:rPr lang="en-IN" sz="2400" b="1" dirty="0">
                <a:solidFill>
                  <a:schemeClr val="tx2">
                    <a:lumMod val="40000"/>
                    <a:lumOff val="60000"/>
                  </a:schemeClr>
                </a:solidFill>
                <a:latin typeface="Times New Roman" pitchFamily="18" charset="0"/>
                <a:cs typeface="Times New Roman" pitchFamily="18" charset="0"/>
              </a:rPr>
              <a:t>Methodology</a:t>
            </a:r>
          </a:p>
          <a:p>
            <a:pPr marL="456984" indent="-456984">
              <a:buFont typeface="+mj-lt"/>
              <a:buAutoNum type="arabicPeriod"/>
            </a:pPr>
            <a:r>
              <a:rPr lang="en-IN" sz="2400" b="1" dirty="0">
                <a:solidFill>
                  <a:schemeClr val="tx2">
                    <a:lumMod val="40000"/>
                    <a:lumOff val="60000"/>
                  </a:schemeClr>
                </a:solidFill>
                <a:latin typeface="Times New Roman" pitchFamily="18" charset="0"/>
                <a:cs typeface="Times New Roman" pitchFamily="18" charset="0"/>
              </a:rPr>
              <a:t>Data Flow Diagram</a:t>
            </a:r>
          </a:p>
          <a:p>
            <a:pPr marL="456984" indent="-456984">
              <a:buFont typeface="+mj-lt"/>
              <a:buAutoNum type="arabicPeriod"/>
            </a:pPr>
            <a:r>
              <a:rPr lang="en-IN" sz="2400" b="1" dirty="0">
                <a:solidFill>
                  <a:schemeClr val="tx2">
                    <a:lumMod val="40000"/>
                    <a:lumOff val="60000"/>
                  </a:schemeClr>
                </a:solidFill>
                <a:latin typeface="Times New Roman" pitchFamily="18" charset="0"/>
                <a:cs typeface="Times New Roman" pitchFamily="18" charset="0"/>
              </a:rPr>
              <a:t>Table Design</a:t>
            </a:r>
          </a:p>
          <a:p>
            <a:pPr marL="456984" indent="-456984">
              <a:buFont typeface="+mj-lt"/>
              <a:buAutoNum type="arabicPeriod"/>
            </a:pPr>
            <a:r>
              <a:rPr lang="en-IN" sz="2400" b="1" dirty="0">
                <a:solidFill>
                  <a:schemeClr val="tx2">
                    <a:lumMod val="40000"/>
                    <a:lumOff val="60000"/>
                  </a:schemeClr>
                </a:solidFill>
                <a:latin typeface="Times New Roman" pitchFamily="18" charset="0"/>
                <a:cs typeface="Times New Roman" pitchFamily="18" charset="0"/>
              </a:rPr>
              <a:t>Developing Environment</a:t>
            </a:r>
          </a:p>
          <a:p>
            <a:pPr marL="456984" indent="-456984">
              <a:buFont typeface="+mj-lt"/>
              <a:buAutoNum type="arabicPeriod"/>
            </a:pPr>
            <a:r>
              <a:rPr lang="en-IN" sz="2400" b="1" dirty="0">
                <a:solidFill>
                  <a:schemeClr val="tx2">
                    <a:lumMod val="40000"/>
                    <a:lumOff val="60000"/>
                  </a:schemeClr>
                </a:solidFill>
                <a:latin typeface="Times New Roman" pitchFamily="18" charset="0"/>
                <a:cs typeface="Times New Roman" pitchFamily="18" charset="0"/>
              </a:rPr>
              <a:t>Future Enhancements</a:t>
            </a:r>
          </a:p>
          <a:p>
            <a:pPr marL="456984" indent="-456984">
              <a:buFont typeface="+mj-lt"/>
              <a:buAutoNum type="arabicPeriod"/>
            </a:pPr>
            <a:r>
              <a:rPr lang="en-IN" sz="2400" b="1" dirty="0">
                <a:solidFill>
                  <a:schemeClr val="tx2">
                    <a:lumMod val="40000"/>
                    <a:lumOff val="60000"/>
                  </a:schemeClr>
                </a:solidFill>
                <a:latin typeface="Times New Roman" pitchFamily="18" charset="0"/>
                <a:cs typeface="Times New Roman" pitchFamily="18" charset="0"/>
              </a:rPr>
              <a:t>Project Plan</a:t>
            </a:r>
          </a:p>
          <a:p>
            <a:pPr marL="456984" indent="-456984">
              <a:buFont typeface="+mj-lt"/>
              <a:buAutoNum type="arabicPeriod"/>
            </a:pPr>
            <a:r>
              <a:rPr lang="en-IN" sz="2400" b="1" dirty="0">
                <a:solidFill>
                  <a:schemeClr val="tx2">
                    <a:lumMod val="40000"/>
                    <a:lumOff val="60000"/>
                  </a:schemeClr>
                </a:solidFill>
                <a:latin typeface="Times New Roman" pitchFamily="18" charset="0"/>
                <a:cs typeface="Times New Roman" pitchFamily="18" charset="0"/>
              </a:rPr>
              <a:t>User Story</a:t>
            </a:r>
          </a:p>
          <a:p>
            <a:pPr marL="456984" indent="-456984">
              <a:buFont typeface="+mj-lt"/>
              <a:buAutoNum type="arabicPeriod"/>
            </a:pPr>
            <a:r>
              <a:rPr lang="en-IN" sz="2400" b="1" dirty="0">
                <a:solidFill>
                  <a:schemeClr val="tx2">
                    <a:lumMod val="40000"/>
                    <a:lumOff val="60000"/>
                  </a:schemeClr>
                </a:solidFill>
                <a:latin typeface="Times New Roman" pitchFamily="18" charset="0"/>
                <a:cs typeface="Times New Roman" pitchFamily="18" charset="0"/>
              </a:rPr>
              <a:t>Product Backlog</a:t>
            </a:r>
          </a:p>
          <a:p>
            <a:pPr marL="456984" indent="-456984">
              <a:buFont typeface="+mj-lt"/>
              <a:buAutoNum type="arabicPeriod"/>
            </a:pPr>
            <a:r>
              <a:rPr lang="en-IN" sz="2400" b="1" dirty="0">
                <a:solidFill>
                  <a:schemeClr val="tx2">
                    <a:lumMod val="40000"/>
                    <a:lumOff val="60000"/>
                  </a:schemeClr>
                </a:solidFill>
                <a:latin typeface="Times New Roman" pitchFamily="18" charset="0"/>
                <a:cs typeface="Times New Roman" pitchFamily="18" charset="0"/>
              </a:rPr>
              <a:t>Sprint Plans</a:t>
            </a:r>
          </a:p>
          <a:p>
            <a:pPr marL="456984" indent="-456984">
              <a:buFont typeface="+mj-lt"/>
              <a:buAutoNum type="arabicPeriod"/>
            </a:pPr>
            <a:r>
              <a:rPr lang="en-IN" sz="2400" b="1" dirty="0">
                <a:solidFill>
                  <a:schemeClr val="tx2">
                    <a:lumMod val="40000"/>
                    <a:lumOff val="60000"/>
                  </a:schemeClr>
                </a:solidFill>
                <a:latin typeface="Times New Roman" pitchFamily="18" charset="0"/>
                <a:cs typeface="Times New Roman" pitchFamily="18" charset="0"/>
              </a:rPr>
              <a:t>Sprint Actual</a:t>
            </a:r>
          </a:p>
          <a:p>
            <a:pPr marL="456984" indent="-456984">
              <a:buFont typeface="+mj-lt"/>
              <a:buAutoNum type="arabicPeriod"/>
            </a:pPr>
            <a:endParaRPr lang="en-IN" sz="2400" b="1" dirty="0">
              <a:solidFill>
                <a:srgbClr val="FF0000"/>
              </a:solidFill>
              <a:latin typeface="Times New Roman" pitchFamily="18" charset="0"/>
              <a:cs typeface="Times New Roman" pitchFamily="18" charset="0"/>
            </a:endParaRPr>
          </a:p>
          <a:p>
            <a:pPr marL="456984" indent="-456984">
              <a:buFont typeface="+mj-lt"/>
              <a:buAutoNum type="arabicPeriod"/>
            </a:pPr>
            <a:endParaRPr lang="en-IN" sz="2400" b="1" dirty="0">
              <a:solidFill>
                <a:srgbClr val="0070C0"/>
              </a:solidFill>
              <a:latin typeface="Times New Roman" pitchFamily="18" charset="0"/>
              <a:cs typeface="Times New Roman" pitchFamily="18" charset="0"/>
            </a:endParaRPr>
          </a:p>
          <a:p>
            <a:pPr marL="456984" indent="-456984">
              <a:buFont typeface="+mj-lt"/>
              <a:buAutoNum type="arabicPeriod"/>
            </a:pPr>
            <a:endParaRPr lang="en-IN" sz="2400" b="1" dirty="0">
              <a:solidFill>
                <a:srgbClr val="0070C0"/>
              </a:solidFill>
              <a:latin typeface="Times New Roman" pitchFamily="18" charset="0"/>
              <a:cs typeface="Times New Roman" pitchFamily="18" charset="0"/>
            </a:endParaRPr>
          </a:p>
          <a:p>
            <a:pPr marL="456984" indent="-456984">
              <a:buFont typeface="+mj-lt"/>
              <a:buAutoNum type="arabicPeriod"/>
            </a:pPr>
            <a:endParaRPr lang="en-IN" sz="2400" b="1" dirty="0">
              <a:solidFill>
                <a:srgbClr val="0070C0"/>
              </a:solidFill>
              <a:latin typeface="Times New Roman" pitchFamily="18" charset="0"/>
              <a:cs typeface="Times New Roman" pitchFamily="18" charset="0"/>
            </a:endParaRPr>
          </a:p>
          <a:p>
            <a:pPr marL="456984" indent="-456984">
              <a:buFont typeface="+mj-lt"/>
              <a:buAutoNum type="arabicPeriod"/>
            </a:pPr>
            <a:endParaRPr lang="en-IN" sz="2400" b="1" dirty="0">
              <a:solidFill>
                <a:srgbClr val="0070C0"/>
              </a:solidFill>
              <a:latin typeface="Times New Roman" pitchFamily="18" charset="0"/>
              <a:cs typeface="Times New Roman" pitchFamily="18" charset="0"/>
            </a:endParaRPr>
          </a:p>
          <a:p>
            <a:pPr marL="0" indent="0">
              <a:buNone/>
            </a:pPr>
            <a:endParaRPr lang="en-IN" sz="2400" b="1" dirty="0">
              <a:solidFill>
                <a:srgbClr val="0070C0"/>
              </a:solidFill>
              <a:latin typeface="Times New Roman" pitchFamily="18" charset="0"/>
              <a:cs typeface="Times New Roman" pitchFamily="18" charset="0"/>
            </a:endParaRPr>
          </a:p>
          <a:p>
            <a:pPr marL="456984" indent="-456984">
              <a:buFont typeface="+mj-lt"/>
              <a:buAutoNum type="arabicPeriod"/>
            </a:pPr>
            <a:endParaRPr lang="en-IN" sz="2400" b="1" dirty="0">
              <a:solidFill>
                <a:srgbClr val="0070C0"/>
              </a:solidFill>
              <a:latin typeface="Times New Roman" pitchFamily="18" charset="0"/>
              <a:cs typeface="Times New Roman" pitchFamily="18" charset="0"/>
            </a:endParaRPr>
          </a:p>
          <a:p>
            <a:pPr marL="0" indent="0">
              <a:buNone/>
            </a:pPr>
            <a:endParaRPr lang="en-IN" sz="2400" b="1" dirty="0">
              <a:solidFill>
                <a:srgbClr val="0070C0"/>
              </a:solidFill>
              <a:latin typeface="Times New Roman" pitchFamily="18" charset="0"/>
              <a:cs typeface="Times New Roman" pitchFamily="18" charset="0"/>
            </a:endParaRPr>
          </a:p>
          <a:p>
            <a:pPr marL="0" indent="0">
              <a:buNone/>
            </a:pPr>
            <a:endParaRPr lang="en-IN" sz="2400" b="1" dirty="0">
              <a:solidFill>
                <a:srgbClr val="0070C0"/>
              </a:solidFill>
              <a:latin typeface="Times New Roman" pitchFamily="18" charset="0"/>
              <a:cs typeface="Times New Roman" pitchFamily="18" charset="0"/>
            </a:endParaRPr>
          </a:p>
        </p:txBody>
      </p:sp>
    </p:spTree>
    <p:extLst>
      <p:ext uri="{BB962C8B-B14F-4D97-AF65-F5344CB8AC3E}">
        <p14:creationId xmlns:p14="http://schemas.microsoft.com/office/powerpoint/2010/main" val="33034606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800" b="1" dirty="0">
                <a:solidFill>
                  <a:srgbClr val="0070C0"/>
                </a:solidFill>
                <a:latin typeface="Times New Roman" pitchFamily="18" charset="0"/>
                <a:cs typeface="Times New Roman" pitchFamily="18" charset="0"/>
              </a:rPr>
              <a:t>INTRODUCTION</a:t>
            </a:r>
          </a:p>
        </p:txBody>
      </p:sp>
      <p:sp>
        <p:nvSpPr>
          <p:cNvPr id="3" name="Content Placeholder 2"/>
          <p:cNvSpPr>
            <a:spLocks noGrp="1"/>
          </p:cNvSpPr>
          <p:nvPr>
            <p:ph idx="1"/>
          </p:nvPr>
        </p:nvSpPr>
        <p:spPr/>
        <p:txBody>
          <a:bodyPr>
            <a:normAutofit fontScale="77500" lnSpcReduction="20000"/>
          </a:bodyPr>
          <a:lstStyle/>
          <a:p>
            <a:pPr algn="just"/>
            <a:r>
              <a:rPr lang="en-GB" sz="2000" dirty="0"/>
              <a:t>The classification is a grouping procedure which allows us to group a set of data according to a selected criterion. Generally, the objects or data of the same group share similar characteristics with one another, while the objects of different groups will have less similarity among them. For example, in an organization the documents can be classified by a functional criterion, that is to say, grouping the documents by activities inside the company, or through a criterion of hierarchical order, where the managers have access to different documents that employees have access to. The goal in the task of classification is to locate the document of an appropriate class. </a:t>
            </a:r>
          </a:p>
          <a:p>
            <a:pPr algn="just"/>
            <a:r>
              <a:rPr lang="en-GB" sz="2000" dirty="0"/>
              <a:t>Having a large number of features makes the classification process to be computationally expensive and that the classes not being well defined. The feature selection focuses on reducing the dimensionality, many approaches concentrate on considering only one subset of features extracted from text. Generally, for the selection of characteristics we have techniques based in the collection of documents and techniques based in typifying each class by using </a:t>
            </a:r>
            <a:r>
              <a:rPr lang="en-US" b="1" i="0" dirty="0">
                <a:solidFill>
                  <a:srgbClr val="202122"/>
                </a:solidFill>
                <a:effectLst/>
                <a:highlight>
                  <a:srgbClr val="FFFF00"/>
                </a:highlight>
                <a:latin typeface="Linux Libertine"/>
              </a:rPr>
              <a:t>Genetic algorithm</a:t>
            </a:r>
          </a:p>
          <a:p>
            <a:pPr algn="just"/>
            <a:endParaRPr lang="en-GB" sz="2000" dirty="0"/>
          </a:p>
          <a:p>
            <a:pPr marL="0" indent="0" algn="just">
              <a:buNone/>
            </a:pPr>
            <a:endParaRPr lang="en-IN" sz="2400" dirty="0">
              <a:latin typeface="Times New Roman" pitchFamily="18" charset="0"/>
              <a:cs typeface="Times New Roman" pitchFamily="18" charset="0"/>
            </a:endParaRPr>
          </a:p>
        </p:txBody>
      </p:sp>
    </p:spTree>
    <p:extLst>
      <p:ext uri="{BB962C8B-B14F-4D97-AF65-F5344CB8AC3E}">
        <p14:creationId xmlns:p14="http://schemas.microsoft.com/office/powerpoint/2010/main" val="3747095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21" y="0"/>
            <a:ext cx="8915401" cy="764704"/>
          </a:xfrm>
        </p:spPr>
        <p:txBody>
          <a:bodyPr>
            <a:normAutofit/>
          </a:bodyPr>
          <a:lstStyle/>
          <a:p>
            <a:r>
              <a:rPr lang="en-IN" sz="2800" b="1" dirty="0">
                <a:solidFill>
                  <a:srgbClr val="0070C0"/>
                </a:solidFill>
                <a:latin typeface="Times New Roman" pitchFamily="18" charset="0"/>
                <a:cs typeface="Times New Roman" pitchFamily="18" charset="0"/>
              </a:rPr>
              <a:t>MODULES</a:t>
            </a:r>
          </a:p>
        </p:txBody>
      </p:sp>
      <p:sp>
        <p:nvSpPr>
          <p:cNvPr id="3" name="Content Placeholder 2"/>
          <p:cNvSpPr>
            <a:spLocks noGrp="1"/>
          </p:cNvSpPr>
          <p:nvPr>
            <p:ph idx="1"/>
          </p:nvPr>
        </p:nvSpPr>
        <p:spPr>
          <a:xfrm>
            <a:off x="0" y="620688"/>
            <a:ext cx="9905999" cy="6237312"/>
          </a:xfrm>
        </p:spPr>
        <p:txBody>
          <a:bodyPr>
            <a:normAutofit/>
          </a:bodyPr>
          <a:lstStyle/>
          <a:p>
            <a:pPr>
              <a:buFont typeface="Wingdings" pitchFamily="2" charset="2"/>
              <a:buChar char="v"/>
            </a:pPr>
            <a:r>
              <a:rPr lang="en-IN" sz="3800" b="1" u="sng" dirty="0">
                <a:solidFill>
                  <a:schemeClr val="tx2">
                    <a:lumMod val="40000"/>
                    <a:lumOff val="60000"/>
                  </a:schemeClr>
                </a:solidFill>
                <a:highlight>
                  <a:srgbClr val="000000"/>
                </a:highlight>
                <a:latin typeface="Times New Roman" pitchFamily="18" charset="0"/>
                <a:cs typeface="Times New Roman" pitchFamily="18" charset="0"/>
              </a:rPr>
              <a:t>Admin</a:t>
            </a:r>
          </a:p>
          <a:p>
            <a:pPr marL="457200" indent="-457200">
              <a:buFont typeface="+mj-lt"/>
              <a:buAutoNum type="arabicPeriod"/>
            </a:pPr>
            <a:r>
              <a:rPr lang="en-IN" sz="2100" dirty="0">
                <a:solidFill>
                  <a:schemeClr val="tx2">
                    <a:lumMod val="40000"/>
                    <a:lumOff val="60000"/>
                  </a:schemeClr>
                </a:solidFill>
                <a:highlight>
                  <a:srgbClr val="000000"/>
                </a:highlight>
                <a:latin typeface="Times New Roman" pitchFamily="18" charset="0"/>
                <a:cs typeface="Times New Roman" pitchFamily="18" charset="0"/>
              </a:rPr>
              <a:t>Verify the user.</a:t>
            </a:r>
          </a:p>
          <a:p>
            <a:pPr marL="457200" indent="-457200">
              <a:buFont typeface="+mj-lt"/>
              <a:buAutoNum type="arabicPeriod"/>
            </a:pPr>
            <a:r>
              <a:rPr lang="en-IN" sz="2100" dirty="0">
                <a:solidFill>
                  <a:schemeClr val="tx2">
                    <a:lumMod val="40000"/>
                    <a:lumOff val="60000"/>
                  </a:schemeClr>
                </a:solidFill>
                <a:highlight>
                  <a:srgbClr val="000000"/>
                </a:highlight>
                <a:latin typeface="Times New Roman" pitchFamily="18" charset="0"/>
                <a:cs typeface="Times New Roman" pitchFamily="18" charset="0"/>
              </a:rPr>
              <a:t>Reply to messages.</a:t>
            </a:r>
          </a:p>
          <a:p>
            <a:pPr marL="457200" indent="-457200">
              <a:buFont typeface="+mj-lt"/>
              <a:buAutoNum type="arabicPeriod"/>
            </a:pPr>
            <a:r>
              <a:rPr lang="en-IN" sz="2100" dirty="0">
                <a:solidFill>
                  <a:schemeClr val="tx2">
                    <a:lumMod val="40000"/>
                    <a:lumOff val="60000"/>
                  </a:schemeClr>
                </a:solidFill>
                <a:highlight>
                  <a:srgbClr val="000000"/>
                </a:highlight>
                <a:latin typeface="Times New Roman" pitchFamily="18" charset="0"/>
                <a:cs typeface="Times New Roman" pitchFamily="18" charset="0"/>
              </a:rPr>
              <a:t>Add datasets.</a:t>
            </a:r>
          </a:p>
          <a:p>
            <a:pPr>
              <a:buFont typeface="Wingdings" panose="05000000000000000000" pitchFamily="2" charset="2"/>
              <a:buChar char="v"/>
            </a:pPr>
            <a:r>
              <a:rPr lang="en-IN" sz="2100" b="1" u="sng" dirty="0">
                <a:solidFill>
                  <a:schemeClr val="tx2">
                    <a:lumMod val="40000"/>
                    <a:lumOff val="60000"/>
                  </a:schemeClr>
                </a:solidFill>
                <a:highlight>
                  <a:srgbClr val="000000"/>
                </a:highlight>
                <a:latin typeface="Times New Roman" pitchFamily="18" charset="0"/>
                <a:cs typeface="Times New Roman" pitchFamily="18" charset="0"/>
              </a:rPr>
              <a:t>User</a:t>
            </a:r>
          </a:p>
          <a:p>
            <a:pPr marL="457200" indent="-457200">
              <a:buFont typeface="+mj-lt"/>
              <a:buAutoNum type="arabicPeriod"/>
            </a:pPr>
            <a:r>
              <a:rPr lang="en-IN" sz="2100" dirty="0">
                <a:solidFill>
                  <a:schemeClr val="tx2">
                    <a:lumMod val="40000"/>
                    <a:lumOff val="60000"/>
                  </a:schemeClr>
                </a:solidFill>
                <a:highlight>
                  <a:srgbClr val="000000"/>
                </a:highlight>
                <a:latin typeface="Times New Roman" pitchFamily="18" charset="0"/>
                <a:cs typeface="Times New Roman" pitchFamily="18" charset="0"/>
              </a:rPr>
              <a:t>Send and receive messages.</a:t>
            </a:r>
          </a:p>
          <a:p>
            <a:pPr marL="457200" indent="-457200">
              <a:buFont typeface="+mj-lt"/>
              <a:buAutoNum type="arabicPeriod"/>
            </a:pPr>
            <a:r>
              <a:rPr lang="en-IN" sz="2100" dirty="0">
                <a:solidFill>
                  <a:schemeClr val="tx2">
                    <a:lumMod val="40000"/>
                    <a:lumOff val="60000"/>
                  </a:schemeClr>
                </a:solidFill>
                <a:highlight>
                  <a:srgbClr val="000000"/>
                </a:highlight>
                <a:latin typeface="Times New Roman" pitchFamily="18" charset="0"/>
                <a:cs typeface="Times New Roman" pitchFamily="18" charset="0"/>
              </a:rPr>
              <a:t>Upload documents.</a:t>
            </a:r>
          </a:p>
          <a:p>
            <a:pPr marL="457200" indent="-457200">
              <a:buFont typeface="+mj-lt"/>
              <a:buAutoNum type="arabicPeriod"/>
            </a:pPr>
            <a:r>
              <a:rPr lang="en-IN" sz="2100" dirty="0">
                <a:solidFill>
                  <a:schemeClr val="tx2">
                    <a:lumMod val="40000"/>
                    <a:lumOff val="60000"/>
                  </a:schemeClr>
                </a:solidFill>
                <a:highlight>
                  <a:srgbClr val="000000"/>
                </a:highlight>
                <a:latin typeface="Times New Roman" pitchFamily="18" charset="0"/>
                <a:cs typeface="Times New Roman" pitchFamily="18" charset="0"/>
              </a:rPr>
              <a:t>View category.</a:t>
            </a:r>
          </a:p>
          <a:p>
            <a:pPr marL="457200" indent="-457200">
              <a:buFont typeface="+mj-lt"/>
              <a:buAutoNum type="arabicPeriod"/>
            </a:pPr>
            <a:r>
              <a:rPr lang="en-IN" sz="2100" dirty="0">
                <a:solidFill>
                  <a:schemeClr val="tx2">
                    <a:lumMod val="40000"/>
                    <a:lumOff val="60000"/>
                  </a:schemeClr>
                </a:solidFill>
                <a:highlight>
                  <a:srgbClr val="000000"/>
                </a:highlight>
                <a:latin typeface="Times New Roman" pitchFamily="18" charset="0"/>
                <a:cs typeface="Times New Roman" pitchFamily="18" charset="0"/>
              </a:rPr>
              <a:t>Identify duplicate documents.</a:t>
            </a:r>
          </a:p>
          <a:p>
            <a:pPr marL="457200" indent="-457200">
              <a:buFont typeface="+mj-lt"/>
              <a:buAutoNum type="arabicPeriod"/>
            </a:pPr>
            <a:r>
              <a:rPr lang="en-IN" sz="2100" dirty="0">
                <a:solidFill>
                  <a:schemeClr val="tx2">
                    <a:lumMod val="40000"/>
                    <a:lumOff val="60000"/>
                  </a:schemeClr>
                </a:solidFill>
                <a:highlight>
                  <a:srgbClr val="000000"/>
                </a:highlight>
                <a:latin typeface="Times New Roman" pitchFamily="18" charset="0"/>
                <a:cs typeface="Times New Roman" pitchFamily="18" charset="0"/>
              </a:rPr>
              <a:t>View history.</a:t>
            </a:r>
          </a:p>
          <a:p>
            <a:pPr marL="457200" indent="-457200">
              <a:buFont typeface="+mj-lt"/>
              <a:buAutoNum type="arabicPeriod"/>
            </a:pPr>
            <a:r>
              <a:rPr lang="en-IN" sz="2100" dirty="0">
                <a:solidFill>
                  <a:schemeClr val="tx2">
                    <a:lumMod val="40000"/>
                    <a:lumOff val="60000"/>
                  </a:schemeClr>
                </a:solidFill>
                <a:highlight>
                  <a:srgbClr val="000000"/>
                </a:highlight>
                <a:latin typeface="Times New Roman" pitchFamily="18" charset="0"/>
                <a:cs typeface="Times New Roman" pitchFamily="18" charset="0"/>
              </a:rPr>
              <a:t>Display documents under different categories.</a:t>
            </a:r>
          </a:p>
          <a:p>
            <a:pPr marL="0" indent="0">
              <a:buNone/>
            </a:pPr>
            <a:endParaRPr lang="en-IN" sz="2100" dirty="0">
              <a:latin typeface="Times New Roman" pitchFamily="18" charset="0"/>
              <a:cs typeface="Times New Roman" pitchFamily="18" charset="0"/>
            </a:endParaRPr>
          </a:p>
        </p:txBody>
      </p:sp>
    </p:spTree>
    <p:extLst>
      <p:ext uri="{BB962C8B-B14F-4D97-AF65-F5344CB8AC3E}">
        <p14:creationId xmlns:p14="http://schemas.microsoft.com/office/powerpoint/2010/main" val="1473933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6BDE2D-615B-4C4A-87DF-42A299DBC19D}"/>
              </a:ext>
            </a:extLst>
          </p:cNvPr>
          <p:cNvSpPr>
            <a:spLocks noGrp="1"/>
          </p:cNvSpPr>
          <p:nvPr>
            <p:ph type="title"/>
          </p:nvPr>
        </p:nvSpPr>
        <p:spPr/>
        <p:txBody>
          <a:bodyPr/>
          <a:lstStyle/>
          <a:p>
            <a:pPr algn="ctr"/>
            <a:r>
              <a:rPr lang="en-US" sz="4400" b="1" dirty="0">
                <a:latin typeface="Arial Nova" panose="020B0504020202020204" pitchFamily="34" charset="0"/>
              </a:rPr>
              <a:t>METHODOLOGY</a:t>
            </a:r>
          </a:p>
        </p:txBody>
      </p:sp>
      <p:sp>
        <p:nvSpPr>
          <p:cNvPr id="3" name="Content Placeholder 2">
            <a:extLst>
              <a:ext uri="{FF2B5EF4-FFF2-40B4-BE49-F238E27FC236}">
                <a16:creationId xmlns:a16="http://schemas.microsoft.com/office/drawing/2014/main" id="{A64634BC-389A-4593-8F7F-64C7B9AE67DB}"/>
              </a:ext>
            </a:extLst>
          </p:cNvPr>
          <p:cNvSpPr>
            <a:spLocks noGrp="1"/>
          </p:cNvSpPr>
          <p:nvPr>
            <p:ph idx="1"/>
          </p:nvPr>
        </p:nvSpPr>
        <p:spPr/>
        <p:txBody>
          <a:bodyPr/>
          <a:lstStyle/>
          <a:p>
            <a:pPr>
              <a:buFont typeface="Wingdings" panose="05000000000000000000" pitchFamily="2" charset="2"/>
              <a:buChar char="q"/>
            </a:pPr>
            <a:r>
              <a:rPr lang="en-US" dirty="0"/>
              <a:t>A website provides a login page where both user and admin can login and also there exist a option for new users to signup</a:t>
            </a:r>
          </a:p>
          <a:p>
            <a:pPr>
              <a:buFont typeface="Wingdings" panose="05000000000000000000" pitchFamily="2" charset="2"/>
              <a:buChar char="q"/>
            </a:pPr>
            <a:r>
              <a:rPr lang="en-US" dirty="0"/>
              <a:t>Admin login by user id and password and they can verify users who are registered recently . Also they can replay to the messages and adding data sets  working based on genetic algorithm</a:t>
            </a:r>
          </a:p>
          <a:p>
            <a:pPr>
              <a:buFont typeface="Wingdings" panose="05000000000000000000" pitchFamily="2" charset="2"/>
              <a:buChar char="q"/>
            </a:pPr>
            <a:r>
              <a:rPr lang="en-US" dirty="0"/>
              <a:t>User can login by username and password ,and they can send message to admin,upload documents, and they can view documents under different category.</a:t>
            </a:r>
          </a:p>
          <a:p>
            <a:pPr>
              <a:buFont typeface="Wingdings" panose="05000000000000000000" pitchFamily="2" charset="2"/>
              <a:buChar char="q"/>
            </a:pPr>
            <a:endParaRPr lang="en-US" dirty="0"/>
          </a:p>
        </p:txBody>
      </p:sp>
    </p:spTree>
    <p:extLst>
      <p:ext uri="{BB962C8B-B14F-4D97-AF65-F5344CB8AC3E}">
        <p14:creationId xmlns:p14="http://schemas.microsoft.com/office/powerpoint/2010/main" val="1304292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F4D625-2C81-48AF-A87C-716E55A82025}"/>
              </a:ext>
            </a:extLst>
          </p:cNvPr>
          <p:cNvSpPr>
            <a:spLocks noGrp="1"/>
          </p:cNvSpPr>
          <p:nvPr>
            <p:ph type="title"/>
          </p:nvPr>
        </p:nvSpPr>
        <p:spPr/>
        <p:txBody>
          <a:bodyPr/>
          <a:lstStyle/>
          <a:p>
            <a:r>
              <a:rPr lang="en-US" dirty="0"/>
              <a:t> </a:t>
            </a:r>
          </a:p>
        </p:txBody>
      </p:sp>
      <p:pic>
        <p:nvPicPr>
          <p:cNvPr id="5" name="Content Placeholder 4">
            <a:extLst>
              <a:ext uri="{FF2B5EF4-FFF2-40B4-BE49-F238E27FC236}">
                <a16:creationId xmlns:a16="http://schemas.microsoft.com/office/drawing/2014/main" id="{97453B7D-6115-40A8-BF4A-B82EE86660DC}"/>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632520" y="2780928"/>
            <a:ext cx="8010525" cy="1552575"/>
          </a:xfrm>
        </p:spPr>
      </p:pic>
      <p:sp>
        <p:nvSpPr>
          <p:cNvPr id="6" name="TextBox 5">
            <a:extLst>
              <a:ext uri="{FF2B5EF4-FFF2-40B4-BE49-F238E27FC236}">
                <a16:creationId xmlns:a16="http://schemas.microsoft.com/office/drawing/2014/main" id="{7C616D7B-0ED5-479B-8DF8-A17B3780628C}"/>
              </a:ext>
            </a:extLst>
          </p:cNvPr>
          <p:cNvSpPr txBox="1"/>
          <p:nvPr/>
        </p:nvSpPr>
        <p:spPr>
          <a:xfrm>
            <a:off x="495278" y="764704"/>
            <a:ext cx="1797868" cy="584775"/>
          </a:xfrm>
          <a:prstGeom prst="rect">
            <a:avLst/>
          </a:prstGeom>
          <a:noFill/>
        </p:spPr>
        <p:txBody>
          <a:bodyPr wrap="square" rtlCol="0">
            <a:spAutoFit/>
          </a:bodyPr>
          <a:lstStyle/>
          <a:p>
            <a:r>
              <a:rPr lang="en-US" sz="3200" b="1" u="sng" dirty="0"/>
              <a:t>Level 0</a:t>
            </a:r>
            <a:r>
              <a:rPr lang="en-US" b="1" u="sng" dirty="0"/>
              <a:t> </a:t>
            </a:r>
          </a:p>
        </p:txBody>
      </p:sp>
    </p:spTree>
    <p:extLst>
      <p:ext uri="{BB962C8B-B14F-4D97-AF65-F5344CB8AC3E}">
        <p14:creationId xmlns:p14="http://schemas.microsoft.com/office/powerpoint/2010/main" val="22859016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92D74D-6289-4FB2-915F-251CCC3AB0C1}"/>
              </a:ext>
            </a:extLst>
          </p:cNvPr>
          <p:cNvSpPr>
            <a:spLocks noGrp="1"/>
          </p:cNvSpPr>
          <p:nvPr>
            <p:ph type="title"/>
          </p:nvPr>
        </p:nvSpPr>
        <p:spPr>
          <a:xfrm>
            <a:off x="495321" y="274638"/>
            <a:ext cx="2153423" cy="1143000"/>
          </a:xfrm>
        </p:spPr>
        <p:txBody>
          <a:bodyPr/>
          <a:lstStyle/>
          <a:p>
            <a:r>
              <a:rPr lang="en-US" u="sng" dirty="0"/>
              <a:t>   </a:t>
            </a:r>
          </a:p>
        </p:txBody>
      </p:sp>
      <p:pic>
        <p:nvPicPr>
          <p:cNvPr id="7" name="Content Placeholder 6">
            <a:extLst>
              <a:ext uri="{FF2B5EF4-FFF2-40B4-BE49-F238E27FC236}">
                <a16:creationId xmlns:a16="http://schemas.microsoft.com/office/drawing/2014/main" id="{EC9FA545-8745-4C66-B331-B4ACEEA63FD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6870" y="846138"/>
            <a:ext cx="8552260" cy="4629650"/>
          </a:xfrm>
        </p:spPr>
      </p:pic>
    </p:spTree>
    <p:extLst>
      <p:ext uri="{BB962C8B-B14F-4D97-AF65-F5344CB8AC3E}">
        <p14:creationId xmlns:p14="http://schemas.microsoft.com/office/powerpoint/2010/main" val="27258509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90744-D238-40F3-8406-6EC2A9790899}"/>
              </a:ext>
            </a:extLst>
          </p:cNvPr>
          <p:cNvSpPr>
            <a:spLocks noGrp="1"/>
          </p:cNvSpPr>
          <p:nvPr>
            <p:ph type="title"/>
          </p:nvPr>
        </p:nvSpPr>
        <p:spPr/>
        <p:txBody>
          <a:bodyPr/>
          <a:lstStyle/>
          <a:p>
            <a:r>
              <a:rPr lang="en-US" dirty="0"/>
              <a:t> </a:t>
            </a:r>
          </a:p>
        </p:txBody>
      </p:sp>
      <p:pic>
        <p:nvPicPr>
          <p:cNvPr id="5" name="Content Placeholder 4">
            <a:extLst>
              <a:ext uri="{FF2B5EF4-FFF2-40B4-BE49-F238E27FC236}">
                <a16:creationId xmlns:a16="http://schemas.microsoft.com/office/drawing/2014/main" id="{FEE30DB2-BAA1-487E-A388-185D63E1F255}"/>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504728" y="51866"/>
            <a:ext cx="6264696" cy="6677515"/>
          </a:xfrm>
        </p:spPr>
      </p:pic>
      <p:sp>
        <p:nvSpPr>
          <p:cNvPr id="6" name="TextBox 5">
            <a:extLst>
              <a:ext uri="{FF2B5EF4-FFF2-40B4-BE49-F238E27FC236}">
                <a16:creationId xmlns:a16="http://schemas.microsoft.com/office/drawing/2014/main" id="{DF173791-C9B1-488E-9A64-61538A545436}"/>
              </a:ext>
            </a:extLst>
          </p:cNvPr>
          <p:cNvSpPr txBox="1"/>
          <p:nvPr/>
        </p:nvSpPr>
        <p:spPr>
          <a:xfrm>
            <a:off x="272480" y="188641"/>
            <a:ext cx="1368152" cy="523220"/>
          </a:xfrm>
          <a:prstGeom prst="rect">
            <a:avLst/>
          </a:prstGeom>
          <a:noFill/>
        </p:spPr>
        <p:txBody>
          <a:bodyPr wrap="square" rtlCol="0">
            <a:spAutoFit/>
          </a:bodyPr>
          <a:lstStyle/>
          <a:p>
            <a:r>
              <a:rPr lang="en-US" sz="2800" u="sng" dirty="0"/>
              <a:t>Level 2</a:t>
            </a:r>
          </a:p>
        </p:txBody>
      </p:sp>
    </p:spTree>
    <p:extLst>
      <p:ext uri="{BB962C8B-B14F-4D97-AF65-F5344CB8AC3E}">
        <p14:creationId xmlns:p14="http://schemas.microsoft.com/office/powerpoint/2010/main" val="21643149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D5BCB6-DCB1-49E3-82EF-A2E33A6DFB71}"/>
              </a:ext>
            </a:extLst>
          </p:cNvPr>
          <p:cNvSpPr>
            <a:spLocks noGrp="1"/>
          </p:cNvSpPr>
          <p:nvPr>
            <p:ph type="ctrTitle"/>
          </p:nvPr>
        </p:nvSpPr>
        <p:spPr/>
        <p:txBody>
          <a:bodyPr/>
          <a:lstStyle/>
          <a:p>
            <a:r>
              <a:rPr lang="en-US" dirty="0"/>
              <a:t> </a:t>
            </a:r>
          </a:p>
        </p:txBody>
      </p:sp>
      <p:sp>
        <p:nvSpPr>
          <p:cNvPr id="6" name="Subtitle 5">
            <a:extLst>
              <a:ext uri="{FF2B5EF4-FFF2-40B4-BE49-F238E27FC236}">
                <a16:creationId xmlns:a16="http://schemas.microsoft.com/office/drawing/2014/main" id="{8168A343-403C-4F76-8984-9D2F8FEE4A67}"/>
              </a:ext>
            </a:extLst>
          </p:cNvPr>
          <p:cNvSpPr>
            <a:spLocks noGrp="1"/>
          </p:cNvSpPr>
          <p:nvPr>
            <p:ph type="subTitle" idx="1"/>
          </p:nvPr>
        </p:nvSpPr>
        <p:spPr/>
        <p:txBody>
          <a:bodyPr/>
          <a:lstStyle/>
          <a:p>
            <a:r>
              <a:rPr lang="en-US" dirty="0"/>
              <a:t> </a:t>
            </a:r>
          </a:p>
        </p:txBody>
      </p:sp>
      <p:pic>
        <p:nvPicPr>
          <p:cNvPr id="5" name="Content Placeholder 4">
            <a:extLst>
              <a:ext uri="{FF2B5EF4-FFF2-40B4-BE49-F238E27FC236}">
                <a16:creationId xmlns:a16="http://schemas.microsoft.com/office/drawing/2014/main" id="{616642A9-F046-4B0A-8FFA-7943A81CD3A0}"/>
              </a:ext>
            </a:extLst>
          </p:cNvPr>
          <p:cNvPicPr>
            <a:picLocks noGrp="1" noChangeAspect="1"/>
          </p:cNvPicPr>
          <p:nvPr>
            <p:ph idx="4294967295"/>
          </p:nvPr>
        </p:nvPicPr>
        <p:blipFill>
          <a:blip r:embed="rId2" cstate="print">
            <a:extLst>
              <a:ext uri="{28A0092B-C50C-407E-A947-70E740481C1C}">
                <a14:useLocalDpi xmlns:a14="http://schemas.microsoft.com/office/drawing/2010/main" val="0"/>
              </a:ext>
            </a:extLst>
          </a:blip>
          <a:stretch>
            <a:fillRect/>
          </a:stretch>
        </p:blipFill>
        <p:spPr>
          <a:xfrm>
            <a:off x="0" y="781050"/>
            <a:ext cx="9558338" cy="1616075"/>
          </a:xfrm>
        </p:spPr>
      </p:pic>
      <p:pic>
        <p:nvPicPr>
          <p:cNvPr id="8" name="Picture 7">
            <a:extLst>
              <a:ext uri="{FF2B5EF4-FFF2-40B4-BE49-F238E27FC236}">
                <a16:creationId xmlns:a16="http://schemas.microsoft.com/office/drawing/2014/main" id="{69FF2F05-5803-410C-BA53-812244D1FF1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5002" y="3558436"/>
            <a:ext cx="9872258" cy="1668374"/>
          </a:xfrm>
          <a:prstGeom prst="rect">
            <a:avLst/>
          </a:prstGeom>
        </p:spPr>
      </p:pic>
      <p:sp>
        <p:nvSpPr>
          <p:cNvPr id="9" name="TextBox 8">
            <a:extLst>
              <a:ext uri="{FF2B5EF4-FFF2-40B4-BE49-F238E27FC236}">
                <a16:creationId xmlns:a16="http://schemas.microsoft.com/office/drawing/2014/main" id="{332E9F6B-37A9-47C3-B3CA-A94FE643ED65}"/>
              </a:ext>
            </a:extLst>
          </p:cNvPr>
          <p:cNvSpPr txBox="1"/>
          <p:nvPr/>
        </p:nvSpPr>
        <p:spPr>
          <a:xfrm>
            <a:off x="122948" y="200464"/>
            <a:ext cx="1378854" cy="523220"/>
          </a:xfrm>
          <a:prstGeom prst="rect">
            <a:avLst/>
          </a:prstGeom>
          <a:noFill/>
        </p:spPr>
        <p:txBody>
          <a:bodyPr wrap="square" rtlCol="0">
            <a:spAutoFit/>
          </a:bodyPr>
          <a:lstStyle/>
          <a:p>
            <a:r>
              <a:rPr lang="en-US" sz="2800" u="sng" dirty="0"/>
              <a:t>Login</a:t>
            </a:r>
          </a:p>
        </p:txBody>
      </p:sp>
      <p:sp>
        <p:nvSpPr>
          <p:cNvPr id="10" name="TextBox 9">
            <a:extLst>
              <a:ext uri="{FF2B5EF4-FFF2-40B4-BE49-F238E27FC236}">
                <a16:creationId xmlns:a16="http://schemas.microsoft.com/office/drawing/2014/main" id="{4554B49C-50B6-4851-9608-3DC4053E6F49}"/>
              </a:ext>
            </a:extLst>
          </p:cNvPr>
          <p:cNvSpPr txBox="1"/>
          <p:nvPr/>
        </p:nvSpPr>
        <p:spPr>
          <a:xfrm>
            <a:off x="200472" y="3068960"/>
            <a:ext cx="1728192" cy="531513"/>
          </a:xfrm>
          <a:prstGeom prst="rect">
            <a:avLst/>
          </a:prstGeom>
          <a:noFill/>
        </p:spPr>
        <p:txBody>
          <a:bodyPr wrap="square" rtlCol="0">
            <a:spAutoFit/>
          </a:bodyPr>
          <a:lstStyle/>
          <a:p>
            <a:r>
              <a:rPr lang="en-US" sz="2800" u="sng" dirty="0"/>
              <a:t>Dataset</a:t>
            </a:r>
          </a:p>
        </p:txBody>
      </p:sp>
    </p:spTree>
    <p:extLst>
      <p:ext uri="{BB962C8B-B14F-4D97-AF65-F5344CB8AC3E}">
        <p14:creationId xmlns:p14="http://schemas.microsoft.com/office/powerpoint/2010/main" val="2227291062"/>
      </p:ext>
    </p:extLst>
  </p:cSld>
  <p:clrMapOvr>
    <a:masterClrMapping/>
  </p:clrMapOvr>
</p:sld>
</file>

<file path=ppt/theme/_rels/theme3.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th 16x9">
  <a:themeElements>
    <a:clrScheme name="Math_16x9">
      <a:dk1>
        <a:srgbClr val="465562"/>
      </a:dk1>
      <a:lt1>
        <a:srgbClr val="FFFFFF"/>
      </a:lt1>
      <a:dk2>
        <a:srgbClr val="000000"/>
      </a:dk2>
      <a:lt2>
        <a:srgbClr val="F2ECE2"/>
      </a:lt2>
      <a:accent1>
        <a:srgbClr val="9BAAB7"/>
      </a:accent1>
      <a:accent2>
        <a:srgbClr val="B8D082"/>
      </a:accent2>
      <a:accent3>
        <a:srgbClr val="EFDB85"/>
      </a:accent3>
      <a:accent4>
        <a:srgbClr val="E8A565"/>
      </a:accent4>
      <a:accent5>
        <a:srgbClr val="BC9AAE"/>
      </a:accent5>
      <a:accent6>
        <a:srgbClr val="BABABA"/>
      </a:accent6>
      <a:hlink>
        <a:srgbClr val="8FC48C"/>
      </a:hlink>
      <a:folHlink>
        <a:srgbClr val="969696"/>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ath education presentation with Pi  (widescreen).potx" id="{DF132673-7A8C-4FB7-A35E-0123B6C0D98B}" vid="{CCAAB50D-2EF2-4925-80C2-C83131AE58A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D0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1284</TotalTime>
  <Words>1311</Words>
  <Application>Microsoft Office PowerPoint</Application>
  <PresentationFormat>A4 Paper (210x297 mm)</PresentationFormat>
  <Paragraphs>707</Paragraphs>
  <Slides>19</Slides>
  <Notes>0</Notes>
  <HiddenSlides>0</HiddenSlides>
  <MMClips>0</MMClips>
  <ScaleCrop>false</ScaleCrop>
  <HeadingPairs>
    <vt:vector size="6" baseType="variant">
      <vt:variant>
        <vt:lpstr>Fonts Used</vt:lpstr>
      </vt:variant>
      <vt:variant>
        <vt:i4>10</vt:i4>
      </vt:variant>
      <vt:variant>
        <vt:lpstr>Theme</vt:lpstr>
      </vt:variant>
      <vt:variant>
        <vt:i4>3</vt:i4>
      </vt:variant>
      <vt:variant>
        <vt:lpstr>Slide Titles</vt:lpstr>
      </vt:variant>
      <vt:variant>
        <vt:i4>19</vt:i4>
      </vt:variant>
    </vt:vector>
  </HeadingPairs>
  <TitlesOfParts>
    <vt:vector size="32" baseType="lpstr">
      <vt:lpstr>Linux Libertine</vt:lpstr>
      <vt:lpstr>Arial</vt:lpstr>
      <vt:lpstr>Arial Nova</vt:lpstr>
      <vt:lpstr>Calibri</vt:lpstr>
      <vt:lpstr>Calibri Light</vt:lpstr>
      <vt:lpstr>Century Gothic</vt:lpstr>
      <vt:lpstr>Euphemia</vt:lpstr>
      <vt:lpstr>Times New Roman</vt:lpstr>
      <vt:lpstr>Wingdings</vt:lpstr>
      <vt:lpstr>Wingdings 3</vt:lpstr>
      <vt:lpstr>Math 16x9</vt:lpstr>
      <vt:lpstr>Office Theme</vt:lpstr>
      <vt:lpstr>Ion</vt:lpstr>
      <vt:lpstr>AUTOMATIC DOCUMENT CLASSIFIER</vt:lpstr>
      <vt:lpstr>TABLE OF CONTENTS</vt:lpstr>
      <vt:lpstr>INTRODUCTION</vt:lpstr>
      <vt:lpstr>MODULES</vt:lpstr>
      <vt:lpstr>METHODOLOGY</vt:lpstr>
      <vt:lpstr> </vt:lpstr>
      <vt:lpstr>   </vt:lpstr>
      <vt:lpstr> </vt:lpstr>
      <vt:lpstr> </vt:lpstr>
      <vt:lpstr> </vt:lpstr>
      <vt:lpstr> </vt:lpstr>
      <vt:lpstr>DEVELOPING ENVIRONMENT</vt:lpstr>
      <vt:lpstr>Future Enhancement</vt:lpstr>
      <vt:lpstr>PROJECT PLAN</vt:lpstr>
      <vt:lpstr>USER STORIES</vt:lpstr>
      <vt:lpstr>                           PRODUCT BACKLOG</vt:lpstr>
      <vt:lpstr>SPRINT BACKLOG PLAN</vt:lpstr>
      <vt:lpstr>SPRINT ACTUAL</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HEALTH INSURANCE CLAIM</dc:title>
  <dc:creator>Windows User</dc:creator>
  <cp:lastModifiedBy>Hp</cp:lastModifiedBy>
  <cp:revision>71</cp:revision>
  <dcterms:created xsi:type="dcterms:W3CDTF">2022-01-08T15:19:27Z</dcterms:created>
  <dcterms:modified xsi:type="dcterms:W3CDTF">2022-03-03T12:04:33Z</dcterms:modified>
</cp:coreProperties>
</file>