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62" autoAdjust="0"/>
  </p:normalViewPr>
  <p:slideViewPr>
    <p:cSldViewPr>
      <p:cViewPr>
        <p:scale>
          <a:sx n="72" d="100"/>
          <a:sy n="72" d="100"/>
        </p:scale>
        <p:origin x="-1314" y="18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82EEF9-33B6-432A-947F-4688700B14BD}" type="datetimeFigureOut">
              <a:rPr lang="en-IN" smtClean="0"/>
              <a:t>23-02-2022</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2501B7-8CA0-4EFE-9D80-662E0C0C8CBE}" type="slidenum">
              <a:rPr lang="en-IN" smtClean="0"/>
              <a:t>‹#›</a:t>
            </a:fld>
            <a:endParaRPr lang="en-IN" dirty="0"/>
          </a:p>
        </p:txBody>
      </p:sp>
    </p:spTree>
    <p:extLst>
      <p:ext uri="{BB962C8B-B14F-4D97-AF65-F5344CB8AC3E}">
        <p14:creationId xmlns:p14="http://schemas.microsoft.com/office/powerpoint/2010/main" val="1623561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72501B7-8CA0-4EFE-9D80-662E0C0C8CBE}" type="slidenum">
              <a:rPr lang="en-IN" smtClean="0"/>
              <a:t>1</a:t>
            </a:fld>
            <a:endParaRPr lang="en-IN" dirty="0"/>
          </a:p>
        </p:txBody>
      </p:sp>
    </p:spTree>
    <p:extLst>
      <p:ext uri="{BB962C8B-B14F-4D97-AF65-F5344CB8AC3E}">
        <p14:creationId xmlns:p14="http://schemas.microsoft.com/office/powerpoint/2010/main" val="510221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1FFFCE9-3EB0-477F-A4CE-220C25E880F8}" type="datetimeFigureOut">
              <a:rPr lang="en-IN" smtClean="0"/>
              <a:t>23-02-2022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5986F3E-58DE-43CF-B70A-28F8B095E4BC}" type="slidenum">
              <a:rPr lang="en-IN" smtClean="0"/>
              <a:t>‹#›</a:t>
            </a:fld>
            <a:endParaRPr lang="en-IN" dirty="0"/>
          </a:p>
        </p:txBody>
      </p:sp>
    </p:spTree>
    <p:extLst>
      <p:ext uri="{BB962C8B-B14F-4D97-AF65-F5344CB8AC3E}">
        <p14:creationId xmlns:p14="http://schemas.microsoft.com/office/powerpoint/2010/main" val="3527491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1FFFCE9-3EB0-477F-A4CE-220C25E880F8}" type="datetimeFigureOut">
              <a:rPr lang="en-IN" smtClean="0"/>
              <a:t>23-02-2022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5986F3E-58DE-43CF-B70A-28F8B095E4BC}" type="slidenum">
              <a:rPr lang="en-IN" smtClean="0"/>
              <a:t>‹#›</a:t>
            </a:fld>
            <a:endParaRPr lang="en-IN" dirty="0"/>
          </a:p>
        </p:txBody>
      </p:sp>
    </p:spTree>
    <p:extLst>
      <p:ext uri="{BB962C8B-B14F-4D97-AF65-F5344CB8AC3E}">
        <p14:creationId xmlns:p14="http://schemas.microsoft.com/office/powerpoint/2010/main" val="721523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1FFFCE9-3EB0-477F-A4CE-220C25E880F8}" type="datetimeFigureOut">
              <a:rPr lang="en-IN" smtClean="0"/>
              <a:t>23-02-2022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5986F3E-58DE-43CF-B70A-28F8B095E4BC}" type="slidenum">
              <a:rPr lang="en-IN" smtClean="0"/>
              <a:t>‹#›</a:t>
            </a:fld>
            <a:endParaRPr lang="en-IN" dirty="0"/>
          </a:p>
        </p:txBody>
      </p:sp>
    </p:spTree>
    <p:extLst>
      <p:ext uri="{BB962C8B-B14F-4D97-AF65-F5344CB8AC3E}">
        <p14:creationId xmlns:p14="http://schemas.microsoft.com/office/powerpoint/2010/main" val="1895399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1FFFCE9-3EB0-477F-A4CE-220C25E880F8}" type="datetimeFigureOut">
              <a:rPr lang="en-IN" smtClean="0"/>
              <a:t>23-02-2022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5986F3E-58DE-43CF-B70A-28F8B095E4BC}" type="slidenum">
              <a:rPr lang="en-IN" smtClean="0"/>
              <a:t>‹#›</a:t>
            </a:fld>
            <a:endParaRPr lang="en-IN" dirty="0"/>
          </a:p>
        </p:txBody>
      </p:sp>
    </p:spTree>
    <p:extLst>
      <p:ext uri="{BB962C8B-B14F-4D97-AF65-F5344CB8AC3E}">
        <p14:creationId xmlns:p14="http://schemas.microsoft.com/office/powerpoint/2010/main" val="1263124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FFFCE9-3EB0-477F-A4CE-220C25E880F8}" type="datetimeFigureOut">
              <a:rPr lang="en-IN" smtClean="0"/>
              <a:t>23-02-2022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5986F3E-58DE-43CF-B70A-28F8B095E4BC}" type="slidenum">
              <a:rPr lang="en-IN" smtClean="0"/>
              <a:t>‹#›</a:t>
            </a:fld>
            <a:endParaRPr lang="en-IN" dirty="0"/>
          </a:p>
        </p:txBody>
      </p:sp>
    </p:spTree>
    <p:extLst>
      <p:ext uri="{BB962C8B-B14F-4D97-AF65-F5344CB8AC3E}">
        <p14:creationId xmlns:p14="http://schemas.microsoft.com/office/powerpoint/2010/main" val="102486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1FFFCE9-3EB0-477F-A4CE-220C25E880F8}" type="datetimeFigureOut">
              <a:rPr lang="en-IN" smtClean="0"/>
              <a:t>23-02-2022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5986F3E-58DE-43CF-B70A-28F8B095E4BC}" type="slidenum">
              <a:rPr lang="en-IN" smtClean="0"/>
              <a:t>‹#›</a:t>
            </a:fld>
            <a:endParaRPr lang="en-IN" dirty="0"/>
          </a:p>
        </p:txBody>
      </p:sp>
    </p:spTree>
    <p:extLst>
      <p:ext uri="{BB962C8B-B14F-4D97-AF65-F5344CB8AC3E}">
        <p14:creationId xmlns:p14="http://schemas.microsoft.com/office/powerpoint/2010/main" val="4151710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1FFFCE9-3EB0-477F-A4CE-220C25E880F8}" type="datetimeFigureOut">
              <a:rPr lang="en-IN" smtClean="0"/>
              <a:t>23-02-2022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5986F3E-58DE-43CF-B70A-28F8B095E4BC}" type="slidenum">
              <a:rPr lang="en-IN" smtClean="0"/>
              <a:t>‹#›</a:t>
            </a:fld>
            <a:endParaRPr lang="en-IN" dirty="0"/>
          </a:p>
        </p:txBody>
      </p:sp>
    </p:spTree>
    <p:extLst>
      <p:ext uri="{BB962C8B-B14F-4D97-AF65-F5344CB8AC3E}">
        <p14:creationId xmlns:p14="http://schemas.microsoft.com/office/powerpoint/2010/main" val="3741895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1FFFCE9-3EB0-477F-A4CE-220C25E880F8}" type="datetimeFigureOut">
              <a:rPr lang="en-IN" smtClean="0"/>
              <a:t>23-02-2022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5986F3E-58DE-43CF-B70A-28F8B095E4BC}" type="slidenum">
              <a:rPr lang="en-IN" smtClean="0"/>
              <a:t>‹#›</a:t>
            </a:fld>
            <a:endParaRPr lang="en-IN" dirty="0"/>
          </a:p>
        </p:txBody>
      </p:sp>
    </p:spTree>
    <p:extLst>
      <p:ext uri="{BB962C8B-B14F-4D97-AF65-F5344CB8AC3E}">
        <p14:creationId xmlns:p14="http://schemas.microsoft.com/office/powerpoint/2010/main" val="2882356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FFFCE9-3EB0-477F-A4CE-220C25E880F8}" type="datetimeFigureOut">
              <a:rPr lang="en-IN" smtClean="0"/>
              <a:t>23-02-2022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15986F3E-58DE-43CF-B70A-28F8B095E4BC}" type="slidenum">
              <a:rPr lang="en-IN" smtClean="0"/>
              <a:t>‹#›</a:t>
            </a:fld>
            <a:endParaRPr lang="en-IN" dirty="0"/>
          </a:p>
        </p:txBody>
      </p:sp>
    </p:spTree>
    <p:extLst>
      <p:ext uri="{BB962C8B-B14F-4D97-AF65-F5344CB8AC3E}">
        <p14:creationId xmlns:p14="http://schemas.microsoft.com/office/powerpoint/2010/main" val="2685747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FFFCE9-3EB0-477F-A4CE-220C25E880F8}" type="datetimeFigureOut">
              <a:rPr lang="en-IN" smtClean="0"/>
              <a:t>23-02-2022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5986F3E-58DE-43CF-B70A-28F8B095E4BC}" type="slidenum">
              <a:rPr lang="en-IN" smtClean="0"/>
              <a:t>‹#›</a:t>
            </a:fld>
            <a:endParaRPr lang="en-IN" dirty="0"/>
          </a:p>
        </p:txBody>
      </p:sp>
    </p:spTree>
    <p:extLst>
      <p:ext uri="{BB962C8B-B14F-4D97-AF65-F5344CB8AC3E}">
        <p14:creationId xmlns:p14="http://schemas.microsoft.com/office/powerpoint/2010/main" val="1549545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FFFCE9-3EB0-477F-A4CE-220C25E880F8}" type="datetimeFigureOut">
              <a:rPr lang="en-IN" smtClean="0"/>
              <a:t>23-02-2022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5986F3E-58DE-43CF-B70A-28F8B095E4BC}" type="slidenum">
              <a:rPr lang="en-IN" smtClean="0"/>
              <a:t>‹#›</a:t>
            </a:fld>
            <a:endParaRPr lang="en-IN" dirty="0"/>
          </a:p>
        </p:txBody>
      </p:sp>
    </p:spTree>
    <p:extLst>
      <p:ext uri="{BB962C8B-B14F-4D97-AF65-F5344CB8AC3E}">
        <p14:creationId xmlns:p14="http://schemas.microsoft.com/office/powerpoint/2010/main" val="3733433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FFFCE9-3EB0-477F-A4CE-220C25E880F8}" type="datetimeFigureOut">
              <a:rPr lang="en-IN" smtClean="0"/>
              <a:t>23-02-2022</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86F3E-58DE-43CF-B70A-28F8B095E4BC}" type="slidenum">
              <a:rPr lang="en-IN" smtClean="0"/>
              <a:t>‹#›</a:t>
            </a:fld>
            <a:endParaRPr lang="en-IN" dirty="0"/>
          </a:p>
        </p:txBody>
      </p:sp>
    </p:spTree>
    <p:extLst>
      <p:ext uri="{BB962C8B-B14F-4D97-AF65-F5344CB8AC3E}">
        <p14:creationId xmlns:p14="http://schemas.microsoft.com/office/powerpoint/2010/main" val="42330857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b="1" dirty="0" smtClean="0">
                <a:latin typeface="Times New Roman" pitchFamily="18" charset="0"/>
                <a:cs typeface="Times New Roman" pitchFamily="18" charset="0"/>
              </a:rPr>
              <a:t>GRAPHICAL PASSWORD AUTHENTICATION USING PASS POINT SCHEME</a:t>
            </a:r>
            <a:endParaRPr lang="en-IN" b="1" dirty="0">
              <a:latin typeface="Times New Roman" pitchFamily="18" charset="0"/>
              <a:cs typeface="Times New Roman" pitchFamily="18" charset="0"/>
            </a:endParaRPr>
          </a:p>
        </p:txBody>
      </p:sp>
      <p:sp>
        <p:nvSpPr>
          <p:cNvPr id="3" name="Subtitle 2"/>
          <p:cNvSpPr>
            <a:spLocks noGrp="1"/>
          </p:cNvSpPr>
          <p:nvPr>
            <p:ph type="subTitle" idx="1"/>
          </p:nvPr>
        </p:nvSpPr>
        <p:spPr/>
        <p:txBody>
          <a:bodyPr>
            <a:normAutofit fontScale="62500" lnSpcReduction="20000"/>
          </a:bodyPr>
          <a:lstStyle/>
          <a:p>
            <a:endParaRPr lang="en-IN" dirty="0" smtClean="0"/>
          </a:p>
          <a:p>
            <a:r>
              <a:rPr lang="en-IN" dirty="0"/>
              <a:t> </a:t>
            </a:r>
            <a:r>
              <a:rPr lang="en-IN" dirty="0" smtClean="0"/>
              <a:t>                    Name: Sushna</a:t>
            </a:r>
          </a:p>
          <a:p>
            <a:r>
              <a:rPr lang="en-IN" dirty="0"/>
              <a:t> </a:t>
            </a:r>
            <a:r>
              <a:rPr lang="en-IN" dirty="0" smtClean="0"/>
              <a:t>              Rollno: 56</a:t>
            </a:r>
          </a:p>
          <a:p>
            <a:r>
              <a:rPr lang="en-IN" dirty="0" smtClean="0"/>
              <a:t>                                                Product Owner:Nowshad C V                                               </a:t>
            </a:r>
          </a:p>
          <a:p>
            <a:r>
              <a:rPr lang="en-IN" dirty="0" smtClean="0"/>
              <a:t>         </a:t>
            </a:r>
          </a:p>
        </p:txBody>
      </p:sp>
    </p:spTree>
    <p:extLst>
      <p:ext uri="{BB962C8B-B14F-4D97-AF65-F5344CB8AC3E}">
        <p14:creationId xmlns:p14="http://schemas.microsoft.com/office/powerpoint/2010/main" val="2784170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75456"/>
            <a:ext cx="8229600" cy="2093094"/>
          </a:xfrm>
        </p:spPr>
        <p:txBody>
          <a:bodyPr/>
          <a:lstStyle/>
          <a:p>
            <a:r>
              <a:rPr lang="en-IN" b="1" u="sng" dirty="0" smtClean="0"/>
              <a:t>Sprint Plan</a:t>
            </a:r>
            <a:endParaRPr lang="en-IN" b="1" u="sng"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635737305"/>
              </p:ext>
            </p:extLst>
          </p:nvPr>
        </p:nvGraphicFramePr>
        <p:xfrm>
          <a:off x="107504" y="908720"/>
          <a:ext cx="8928994" cy="5040559"/>
        </p:xfrm>
        <a:graphic>
          <a:graphicData uri="http://schemas.openxmlformats.org/drawingml/2006/table">
            <a:tbl>
              <a:tblPr bandRow="1">
                <a:tableStyleId>{073A0DAA-6AF3-43AB-8588-CEC1D06C72B9}</a:tableStyleId>
              </a:tblPr>
              <a:tblGrid>
                <a:gridCol w="1146965"/>
                <a:gridCol w="1358443"/>
                <a:gridCol w="776477"/>
                <a:gridCol w="564711"/>
                <a:gridCol w="564711"/>
                <a:gridCol w="564711"/>
                <a:gridCol w="564711"/>
                <a:gridCol w="635300"/>
                <a:gridCol w="564711"/>
                <a:gridCol w="564711"/>
                <a:gridCol w="564711"/>
                <a:gridCol w="564711"/>
                <a:gridCol w="494121"/>
              </a:tblGrid>
              <a:tr h="1223362">
                <a:tc>
                  <a:txBody>
                    <a:bodyPr/>
                    <a:lstStyle/>
                    <a:p>
                      <a:r>
                        <a:rPr lang="en-IN" dirty="0" smtClean="0"/>
                        <a:t>Backlog</a:t>
                      </a:r>
                    </a:p>
                    <a:p>
                      <a:r>
                        <a:rPr lang="en-IN" dirty="0" smtClean="0"/>
                        <a:t>Items(user story)</a:t>
                      </a:r>
                      <a:endParaRPr lang="en-IN" dirty="0"/>
                    </a:p>
                  </a:txBody>
                  <a:tcPr/>
                </a:tc>
                <a:tc>
                  <a:txBody>
                    <a:bodyPr/>
                    <a:lstStyle/>
                    <a:p>
                      <a:r>
                        <a:rPr lang="en-IN" dirty="0" smtClean="0"/>
                        <a:t>Completion</a:t>
                      </a:r>
                      <a:r>
                        <a:rPr lang="en-IN" baseline="0" dirty="0" smtClean="0"/>
                        <a:t> date</a:t>
                      </a:r>
                      <a:r>
                        <a:rPr lang="en-IN" dirty="0" smtClean="0"/>
                        <a:t>                    </a:t>
                      </a:r>
                      <a:endParaRPr lang="en-IN" dirty="0"/>
                    </a:p>
                  </a:txBody>
                  <a:tcPr/>
                </a:tc>
                <a:tc>
                  <a:txBody>
                    <a:bodyPr/>
                    <a:lstStyle/>
                    <a:p>
                      <a:r>
                        <a:rPr lang="en-IN" dirty="0" smtClean="0"/>
                        <a:t>Estimated </a:t>
                      </a:r>
                      <a:r>
                        <a:rPr lang="en-IN" dirty="0" err="1" smtClean="0"/>
                        <a:t>hrs</a:t>
                      </a:r>
                      <a:endParaRPr lang="en-IN" dirty="0"/>
                    </a:p>
                  </a:txBody>
                  <a:tcPr/>
                </a:tc>
                <a:tc>
                  <a:txBody>
                    <a:bodyPr/>
                    <a:lstStyle/>
                    <a:p>
                      <a:r>
                        <a:rPr lang="en-IN" dirty="0" smtClean="0"/>
                        <a:t>Day</a:t>
                      </a:r>
                    </a:p>
                    <a:p>
                      <a:r>
                        <a:rPr lang="en-IN" dirty="0" smtClean="0"/>
                        <a:t>1</a:t>
                      </a:r>
                      <a:endParaRPr lang="en-IN" dirty="0"/>
                    </a:p>
                  </a:txBody>
                  <a:tcPr/>
                </a:tc>
                <a:tc>
                  <a:txBody>
                    <a:bodyPr/>
                    <a:lstStyle/>
                    <a:p>
                      <a:r>
                        <a:rPr lang="en-IN" dirty="0" smtClean="0"/>
                        <a:t>Day</a:t>
                      </a:r>
                    </a:p>
                    <a:p>
                      <a:r>
                        <a:rPr lang="en-IN" dirty="0" smtClean="0"/>
                        <a:t>2</a:t>
                      </a:r>
                      <a:endParaRPr lang="en-IN" dirty="0"/>
                    </a:p>
                  </a:txBody>
                  <a:tcPr/>
                </a:tc>
                <a:tc>
                  <a:txBody>
                    <a:bodyPr/>
                    <a:lstStyle/>
                    <a:p>
                      <a:r>
                        <a:rPr lang="en-IN" dirty="0" smtClean="0"/>
                        <a:t>Day</a:t>
                      </a:r>
                    </a:p>
                    <a:p>
                      <a:r>
                        <a:rPr lang="en-IN" dirty="0" smtClean="0"/>
                        <a:t>3</a:t>
                      </a:r>
                      <a:endParaRPr lang="en-IN" dirty="0"/>
                    </a:p>
                  </a:txBody>
                  <a:tcPr/>
                </a:tc>
                <a:tc>
                  <a:txBody>
                    <a:bodyPr/>
                    <a:lstStyle/>
                    <a:p>
                      <a:r>
                        <a:rPr lang="en-IN" dirty="0" smtClean="0"/>
                        <a:t>Day</a:t>
                      </a:r>
                    </a:p>
                    <a:p>
                      <a:r>
                        <a:rPr lang="en-IN" dirty="0" smtClean="0"/>
                        <a:t>4</a:t>
                      </a:r>
                      <a:endParaRPr lang="en-IN" dirty="0"/>
                    </a:p>
                  </a:txBody>
                  <a:tcPr/>
                </a:tc>
                <a:tc>
                  <a:txBody>
                    <a:bodyPr/>
                    <a:lstStyle/>
                    <a:p>
                      <a:r>
                        <a:rPr lang="en-IN" dirty="0" smtClean="0"/>
                        <a:t>Day</a:t>
                      </a:r>
                    </a:p>
                    <a:p>
                      <a:r>
                        <a:rPr lang="en-IN" dirty="0" smtClean="0"/>
                        <a:t>5</a:t>
                      </a:r>
                      <a:endParaRPr lang="en-IN" dirty="0"/>
                    </a:p>
                  </a:txBody>
                  <a:tcPr/>
                </a:tc>
                <a:tc>
                  <a:txBody>
                    <a:bodyPr/>
                    <a:lstStyle/>
                    <a:p>
                      <a:r>
                        <a:rPr lang="en-IN" dirty="0" smtClean="0"/>
                        <a:t>Day</a:t>
                      </a:r>
                    </a:p>
                    <a:p>
                      <a:r>
                        <a:rPr lang="en-IN" dirty="0" smtClean="0"/>
                        <a:t>6</a:t>
                      </a:r>
                      <a:endParaRPr lang="en-IN" dirty="0"/>
                    </a:p>
                  </a:txBody>
                  <a:tcPr/>
                </a:tc>
                <a:tc>
                  <a:txBody>
                    <a:bodyPr/>
                    <a:lstStyle/>
                    <a:p>
                      <a:r>
                        <a:rPr lang="en-IN" dirty="0" smtClean="0"/>
                        <a:t>Day</a:t>
                      </a:r>
                    </a:p>
                    <a:p>
                      <a:r>
                        <a:rPr lang="en-IN" dirty="0" smtClean="0"/>
                        <a:t>7</a:t>
                      </a:r>
                      <a:endParaRPr lang="en-IN" dirty="0"/>
                    </a:p>
                  </a:txBody>
                  <a:tcPr/>
                </a:tc>
                <a:tc>
                  <a:txBody>
                    <a:bodyPr/>
                    <a:lstStyle/>
                    <a:p>
                      <a:r>
                        <a:rPr lang="en-IN" dirty="0" smtClean="0"/>
                        <a:t>Day</a:t>
                      </a:r>
                    </a:p>
                    <a:p>
                      <a:r>
                        <a:rPr lang="en-IN" dirty="0" smtClean="0"/>
                        <a:t>8</a:t>
                      </a:r>
                      <a:endParaRPr lang="en-IN" dirty="0"/>
                    </a:p>
                  </a:txBody>
                  <a:tcPr/>
                </a:tc>
                <a:tc>
                  <a:txBody>
                    <a:bodyPr/>
                    <a:lstStyle/>
                    <a:p>
                      <a:r>
                        <a:rPr lang="en-IN" dirty="0" smtClean="0"/>
                        <a:t>Day</a:t>
                      </a:r>
                    </a:p>
                    <a:p>
                      <a:r>
                        <a:rPr lang="en-IN" dirty="0" smtClean="0"/>
                        <a:t>9</a:t>
                      </a:r>
                      <a:endParaRPr lang="en-IN" dirty="0"/>
                    </a:p>
                  </a:txBody>
                  <a:tcPr/>
                </a:tc>
                <a:tc>
                  <a:txBody>
                    <a:bodyPr/>
                    <a:lstStyle/>
                    <a:p>
                      <a:r>
                        <a:rPr lang="en-IN" dirty="0" smtClean="0"/>
                        <a:t>Day</a:t>
                      </a:r>
                    </a:p>
                    <a:p>
                      <a:r>
                        <a:rPr lang="en-IN" dirty="0" smtClean="0"/>
                        <a:t>10</a:t>
                      </a:r>
                      <a:endParaRPr lang="en-IN" dirty="0"/>
                    </a:p>
                  </a:txBody>
                  <a:tcPr/>
                </a:tc>
              </a:tr>
              <a:tr h="438171">
                <a:tc>
                  <a:txBody>
                    <a:bodyPr/>
                    <a:lstStyle/>
                    <a:p>
                      <a:r>
                        <a:rPr lang="en-IN" dirty="0" smtClean="0"/>
                        <a:t>1</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28/12/2020</a:t>
                      </a:r>
                    </a:p>
                  </a:txBody>
                  <a:tcPr/>
                </a:tc>
                <a:tc>
                  <a:txBody>
                    <a:bodyPr/>
                    <a:lstStyle/>
                    <a:p>
                      <a:r>
                        <a:rPr lang="en-IN" dirty="0" smtClean="0"/>
                        <a:t>2</a:t>
                      </a:r>
                      <a:endParaRPr lang="en-IN" dirty="0"/>
                    </a:p>
                  </a:txBody>
                  <a:tcPr/>
                </a:tc>
                <a:tc>
                  <a:txBody>
                    <a:bodyPr/>
                    <a:lstStyle/>
                    <a:p>
                      <a:r>
                        <a:rPr lang="en-IN" dirty="0" smtClean="0"/>
                        <a:t>1</a:t>
                      </a:r>
                      <a:endParaRPr lang="en-IN" dirty="0"/>
                    </a:p>
                  </a:txBody>
                  <a:tcPr/>
                </a:tc>
                <a:tc>
                  <a:txBody>
                    <a:bodyPr/>
                    <a:lstStyle/>
                    <a:p>
                      <a:r>
                        <a:rPr lang="en-IN" dirty="0" smtClean="0"/>
                        <a:t>1</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r>
              <a:tr h="438171">
                <a:tc>
                  <a:txBody>
                    <a:bodyPr/>
                    <a:lstStyle/>
                    <a:p>
                      <a:r>
                        <a:rPr lang="en-IN" dirty="0" smtClean="0"/>
                        <a:t>2</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28/12/2020</a:t>
                      </a:r>
                    </a:p>
                  </a:txBody>
                  <a:tcPr/>
                </a:tc>
                <a:tc>
                  <a:txBody>
                    <a:bodyPr/>
                    <a:lstStyle/>
                    <a:p>
                      <a:r>
                        <a:rPr lang="en-IN" dirty="0" smtClean="0"/>
                        <a:t>2</a:t>
                      </a:r>
                      <a:endParaRPr lang="en-IN" dirty="0"/>
                    </a:p>
                  </a:txBody>
                  <a:tcPr/>
                </a:tc>
                <a:tc>
                  <a:txBody>
                    <a:bodyPr/>
                    <a:lstStyle/>
                    <a:p>
                      <a:r>
                        <a:rPr lang="en-IN" dirty="0" smtClean="0"/>
                        <a:t>1</a:t>
                      </a:r>
                      <a:endParaRPr lang="en-IN" dirty="0"/>
                    </a:p>
                  </a:txBody>
                  <a:tcPr/>
                </a:tc>
                <a:tc>
                  <a:txBody>
                    <a:bodyPr/>
                    <a:lstStyle/>
                    <a:p>
                      <a:r>
                        <a:rPr lang="en-IN" dirty="0" smtClean="0"/>
                        <a:t>1</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r>
              <a:tr h="438171">
                <a:tc>
                  <a:txBody>
                    <a:bodyPr/>
                    <a:lstStyle/>
                    <a:p>
                      <a:r>
                        <a:rPr lang="en-IN" dirty="0" smtClean="0"/>
                        <a:t>3</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30/12/2020</a:t>
                      </a:r>
                    </a:p>
                  </a:txBody>
                  <a:tcPr/>
                </a:tc>
                <a:tc>
                  <a:txBody>
                    <a:bodyPr/>
                    <a:lstStyle/>
                    <a:p>
                      <a:r>
                        <a:rPr lang="en-IN" dirty="0" smtClean="0"/>
                        <a:t>5</a:t>
                      </a:r>
                      <a:endParaRPr lang="en-IN" dirty="0"/>
                    </a:p>
                  </a:txBody>
                  <a:tcPr/>
                </a:tc>
                <a:tc>
                  <a:txBody>
                    <a:bodyPr/>
                    <a:lstStyle/>
                    <a:p>
                      <a:r>
                        <a:rPr lang="en-IN" dirty="0" smtClean="0"/>
                        <a:t>1</a:t>
                      </a:r>
                      <a:endParaRPr lang="en-IN" dirty="0"/>
                    </a:p>
                  </a:txBody>
                  <a:tcPr/>
                </a:tc>
                <a:tc>
                  <a:txBody>
                    <a:bodyPr/>
                    <a:lstStyle/>
                    <a:p>
                      <a:r>
                        <a:rPr lang="en-IN" dirty="0" smtClean="0"/>
                        <a:t>1</a:t>
                      </a:r>
                      <a:endParaRPr lang="en-IN" dirty="0"/>
                    </a:p>
                  </a:txBody>
                  <a:tcPr/>
                </a:tc>
                <a:tc>
                  <a:txBody>
                    <a:bodyPr/>
                    <a:lstStyle/>
                    <a:p>
                      <a:r>
                        <a:rPr lang="en-IN" dirty="0" smtClean="0"/>
                        <a:t>1</a:t>
                      </a:r>
                      <a:endParaRPr lang="en-IN" dirty="0"/>
                    </a:p>
                  </a:txBody>
                  <a:tcPr/>
                </a:tc>
                <a:tc>
                  <a:txBody>
                    <a:bodyPr/>
                    <a:lstStyle/>
                    <a:p>
                      <a:r>
                        <a:rPr lang="en-IN" dirty="0" smtClean="0"/>
                        <a:t>2</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r>
              <a:tr h="750000">
                <a:tc>
                  <a:txBody>
                    <a:bodyPr/>
                    <a:lstStyle/>
                    <a:p>
                      <a:r>
                        <a:rPr lang="en-IN" dirty="0" smtClean="0"/>
                        <a:t>4</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31/12/2020</a:t>
                      </a:r>
                    </a:p>
                    <a:p>
                      <a:endParaRPr lang="en-IN" dirty="0"/>
                    </a:p>
                  </a:txBody>
                  <a:tcPr/>
                </a:tc>
                <a:tc>
                  <a:txBody>
                    <a:bodyPr/>
                    <a:lstStyle/>
                    <a:p>
                      <a:r>
                        <a:rPr lang="en-IN" dirty="0" smtClean="0"/>
                        <a:t>5</a:t>
                      </a:r>
                      <a:endParaRPr lang="en-IN" dirty="0"/>
                    </a:p>
                  </a:txBody>
                  <a:tcPr/>
                </a:tc>
                <a:tc>
                  <a:txBody>
                    <a:bodyPr/>
                    <a:lstStyle/>
                    <a:p>
                      <a:r>
                        <a:rPr lang="en-IN" dirty="0" smtClean="0"/>
                        <a:t>2</a:t>
                      </a:r>
                      <a:endParaRPr lang="en-IN" dirty="0"/>
                    </a:p>
                  </a:txBody>
                  <a:tcPr/>
                </a:tc>
                <a:tc>
                  <a:txBody>
                    <a:bodyPr/>
                    <a:lstStyle/>
                    <a:p>
                      <a:r>
                        <a:rPr lang="en-IN" dirty="0" smtClean="0"/>
                        <a:t>1</a:t>
                      </a:r>
                      <a:endParaRPr lang="en-IN" dirty="0"/>
                    </a:p>
                  </a:txBody>
                  <a:tcPr/>
                </a:tc>
                <a:tc>
                  <a:txBody>
                    <a:bodyPr/>
                    <a:lstStyle/>
                    <a:p>
                      <a:r>
                        <a:rPr lang="en-IN" dirty="0" smtClean="0"/>
                        <a:t>2</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r>
              <a:tr h="438171">
                <a:tc>
                  <a:txBody>
                    <a:bodyPr/>
                    <a:lstStyle/>
                    <a:p>
                      <a:r>
                        <a:rPr lang="en-IN" dirty="0" smtClean="0"/>
                        <a:t>5</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15/01/2022</a:t>
                      </a:r>
                    </a:p>
                  </a:txBody>
                  <a:tcPr/>
                </a:tc>
                <a:tc>
                  <a:txBody>
                    <a:bodyPr/>
                    <a:lstStyle/>
                    <a:p>
                      <a:r>
                        <a:rPr lang="en-IN" dirty="0" smtClean="0"/>
                        <a:t>5</a:t>
                      </a:r>
                      <a:endParaRPr lang="en-IN" dirty="0"/>
                    </a:p>
                  </a:txBody>
                  <a:tcPr/>
                </a:tc>
                <a:tc>
                  <a:txBody>
                    <a:bodyPr/>
                    <a:lstStyle/>
                    <a:p>
                      <a:r>
                        <a:rPr lang="en-IN" dirty="0" smtClean="0"/>
                        <a:t>1</a:t>
                      </a:r>
                      <a:endParaRPr lang="en-IN" dirty="0"/>
                    </a:p>
                  </a:txBody>
                  <a:tcPr/>
                </a:tc>
                <a:tc>
                  <a:txBody>
                    <a:bodyPr/>
                    <a:lstStyle/>
                    <a:p>
                      <a:r>
                        <a:rPr lang="en-IN" dirty="0" smtClean="0"/>
                        <a:t>3</a:t>
                      </a:r>
                      <a:endParaRPr lang="en-IN" dirty="0"/>
                    </a:p>
                  </a:txBody>
                  <a:tcPr/>
                </a:tc>
                <a:tc>
                  <a:txBody>
                    <a:bodyPr/>
                    <a:lstStyle/>
                    <a:p>
                      <a:r>
                        <a:rPr lang="en-IN" dirty="0" smtClean="0"/>
                        <a:t>1</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r>
              <a:tr h="438171">
                <a:tc>
                  <a:txBody>
                    <a:bodyPr/>
                    <a:lstStyle/>
                    <a:p>
                      <a:r>
                        <a:rPr lang="en-IN" dirty="0" smtClean="0"/>
                        <a:t>6</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17/01/2022</a:t>
                      </a:r>
                    </a:p>
                  </a:txBody>
                  <a:tcPr/>
                </a:tc>
                <a:tc>
                  <a:txBody>
                    <a:bodyPr/>
                    <a:lstStyle/>
                    <a:p>
                      <a:r>
                        <a:rPr lang="en-IN" dirty="0" smtClean="0"/>
                        <a:t>2</a:t>
                      </a:r>
                      <a:endParaRPr lang="en-IN" dirty="0"/>
                    </a:p>
                  </a:txBody>
                  <a:tcPr/>
                </a:tc>
                <a:tc>
                  <a:txBody>
                    <a:bodyPr/>
                    <a:lstStyle/>
                    <a:p>
                      <a:r>
                        <a:rPr lang="en-IN" dirty="0" smtClean="0"/>
                        <a:t>1</a:t>
                      </a:r>
                      <a:endParaRPr lang="en-IN" dirty="0"/>
                    </a:p>
                  </a:txBody>
                  <a:tcPr/>
                </a:tc>
                <a:tc>
                  <a:txBody>
                    <a:bodyPr/>
                    <a:lstStyle/>
                    <a:p>
                      <a:r>
                        <a:rPr lang="en-IN" dirty="0" smtClean="0"/>
                        <a:t>1</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r>
              <a:tr h="438171">
                <a:tc>
                  <a:txBody>
                    <a:bodyPr/>
                    <a:lstStyle/>
                    <a:p>
                      <a:r>
                        <a:rPr lang="en-IN" dirty="0" smtClean="0"/>
                        <a:t>7</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17/01/2022</a:t>
                      </a:r>
                    </a:p>
                  </a:txBody>
                  <a:tcPr/>
                </a:tc>
                <a:tc>
                  <a:txBody>
                    <a:bodyPr/>
                    <a:lstStyle/>
                    <a:p>
                      <a:r>
                        <a:rPr lang="en-IN" dirty="0" smtClean="0"/>
                        <a:t>3</a:t>
                      </a:r>
                      <a:endParaRPr lang="en-IN" dirty="0"/>
                    </a:p>
                  </a:txBody>
                  <a:tcPr/>
                </a:tc>
                <a:tc>
                  <a:txBody>
                    <a:bodyPr/>
                    <a:lstStyle/>
                    <a:p>
                      <a:r>
                        <a:rPr lang="en-IN" dirty="0" smtClean="0"/>
                        <a:t>2</a:t>
                      </a:r>
                      <a:endParaRPr lang="en-IN" dirty="0"/>
                    </a:p>
                  </a:txBody>
                  <a:tcPr/>
                </a:tc>
                <a:tc>
                  <a:txBody>
                    <a:bodyPr/>
                    <a:lstStyle/>
                    <a:p>
                      <a:r>
                        <a:rPr lang="en-IN" dirty="0" smtClean="0"/>
                        <a:t>1</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r>
              <a:tr h="438171">
                <a:tc>
                  <a:txBody>
                    <a:bodyPr/>
                    <a:lstStyle/>
                    <a:p>
                      <a:r>
                        <a:rPr lang="en-IN" dirty="0" smtClean="0"/>
                        <a:t>8</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20/01/2022</a:t>
                      </a:r>
                    </a:p>
                  </a:txBody>
                  <a:tcPr/>
                </a:tc>
                <a:tc>
                  <a:txBody>
                    <a:bodyPr/>
                    <a:lstStyle/>
                    <a:p>
                      <a:r>
                        <a:rPr lang="en-IN" dirty="0" smtClean="0"/>
                        <a:t>5</a:t>
                      </a:r>
                      <a:endParaRPr lang="en-IN" dirty="0"/>
                    </a:p>
                  </a:txBody>
                  <a:tcPr/>
                </a:tc>
                <a:tc>
                  <a:txBody>
                    <a:bodyPr/>
                    <a:lstStyle/>
                    <a:p>
                      <a:r>
                        <a:rPr lang="en-IN" dirty="0" smtClean="0"/>
                        <a:t>2</a:t>
                      </a:r>
                      <a:endParaRPr lang="en-IN" dirty="0"/>
                    </a:p>
                  </a:txBody>
                  <a:tcPr/>
                </a:tc>
                <a:tc>
                  <a:txBody>
                    <a:bodyPr/>
                    <a:lstStyle/>
                    <a:p>
                      <a:r>
                        <a:rPr lang="en-IN" dirty="0" smtClean="0"/>
                        <a:t>1</a:t>
                      </a:r>
                      <a:endParaRPr lang="en-IN" dirty="0"/>
                    </a:p>
                  </a:txBody>
                  <a:tcPr/>
                </a:tc>
                <a:tc>
                  <a:txBody>
                    <a:bodyPr/>
                    <a:lstStyle/>
                    <a:p>
                      <a:r>
                        <a:rPr lang="en-IN" dirty="0" smtClean="0"/>
                        <a:t>1</a:t>
                      </a:r>
                      <a:endParaRPr lang="en-IN" dirty="0"/>
                    </a:p>
                  </a:txBody>
                  <a:tcPr/>
                </a:tc>
                <a:tc>
                  <a:txBody>
                    <a:bodyPr/>
                    <a:lstStyle/>
                    <a:p>
                      <a:r>
                        <a:rPr lang="en-IN" dirty="0" smtClean="0"/>
                        <a:t>2</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r>
            </a:tbl>
          </a:graphicData>
        </a:graphic>
      </p:graphicFrame>
      <p:graphicFrame>
        <p:nvGraphicFramePr>
          <p:cNvPr id="11" name="Content Placeholder 8"/>
          <p:cNvGraphicFramePr>
            <a:graphicFrameLocks noGrp="1"/>
          </p:cNvGraphicFramePr>
          <p:nvPr>
            <p:ph idx="1"/>
            <p:extLst>
              <p:ext uri="{D42A27DB-BD31-4B8C-83A1-F6EECF244321}">
                <p14:modId xmlns:p14="http://schemas.microsoft.com/office/powerpoint/2010/main" val="1394322178"/>
              </p:ext>
            </p:extLst>
          </p:nvPr>
        </p:nvGraphicFramePr>
        <p:xfrm>
          <a:off x="27112" y="908720"/>
          <a:ext cx="9081392" cy="5114521"/>
        </p:xfrm>
        <a:graphic>
          <a:graphicData uri="http://schemas.openxmlformats.org/drawingml/2006/table">
            <a:tbl>
              <a:tblPr bandRow="1">
                <a:tableStyleId>{073A0DAA-6AF3-43AB-8588-CEC1D06C72B9}</a:tableStyleId>
              </a:tblPr>
              <a:tblGrid>
                <a:gridCol w="1146965"/>
                <a:gridCol w="1358443"/>
                <a:gridCol w="776477"/>
                <a:gridCol w="564711"/>
                <a:gridCol w="564711"/>
                <a:gridCol w="564711"/>
                <a:gridCol w="564711"/>
                <a:gridCol w="635300"/>
                <a:gridCol w="564711"/>
                <a:gridCol w="564711"/>
                <a:gridCol w="564711"/>
                <a:gridCol w="564711"/>
                <a:gridCol w="646519"/>
              </a:tblGrid>
              <a:tr h="1275791">
                <a:tc>
                  <a:txBody>
                    <a:bodyPr/>
                    <a:lstStyle/>
                    <a:p>
                      <a:r>
                        <a:rPr lang="en-IN" dirty="0" smtClean="0"/>
                        <a:t>Backlog</a:t>
                      </a:r>
                    </a:p>
                    <a:p>
                      <a:r>
                        <a:rPr lang="en-IN" dirty="0" smtClean="0"/>
                        <a:t>Items(user story)</a:t>
                      </a:r>
                      <a:endParaRPr lang="en-IN" dirty="0"/>
                    </a:p>
                  </a:txBody>
                  <a:tcPr/>
                </a:tc>
                <a:tc>
                  <a:txBody>
                    <a:bodyPr/>
                    <a:lstStyle/>
                    <a:p>
                      <a:r>
                        <a:rPr lang="en-IN" dirty="0" smtClean="0"/>
                        <a:t>Completion</a:t>
                      </a:r>
                      <a:r>
                        <a:rPr lang="en-IN" baseline="0" dirty="0" smtClean="0"/>
                        <a:t> date</a:t>
                      </a:r>
                      <a:r>
                        <a:rPr lang="en-IN" dirty="0" smtClean="0"/>
                        <a:t>                    </a:t>
                      </a:r>
                      <a:endParaRPr lang="en-IN" dirty="0"/>
                    </a:p>
                  </a:txBody>
                  <a:tcPr/>
                </a:tc>
                <a:tc>
                  <a:txBody>
                    <a:bodyPr/>
                    <a:lstStyle/>
                    <a:p>
                      <a:r>
                        <a:rPr lang="en-IN" dirty="0" smtClean="0"/>
                        <a:t>Estimated hrs.</a:t>
                      </a:r>
                      <a:endParaRPr lang="en-IN" dirty="0"/>
                    </a:p>
                  </a:txBody>
                  <a:tcPr/>
                </a:tc>
                <a:tc>
                  <a:txBody>
                    <a:bodyPr/>
                    <a:lstStyle/>
                    <a:p>
                      <a:r>
                        <a:rPr lang="en-IN" dirty="0" smtClean="0"/>
                        <a:t>Day</a:t>
                      </a:r>
                    </a:p>
                    <a:p>
                      <a:r>
                        <a:rPr lang="en-IN" dirty="0" smtClean="0"/>
                        <a:t>1</a:t>
                      </a:r>
                    </a:p>
                    <a:p>
                      <a:r>
                        <a:rPr lang="en-IN" dirty="0" smtClean="0"/>
                        <a:t>Hrs.</a:t>
                      </a:r>
                      <a:endParaRPr lang="en-IN" dirty="0"/>
                    </a:p>
                  </a:txBody>
                  <a:tcPr/>
                </a:tc>
                <a:tc>
                  <a:txBody>
                    <a:bodyPr/>
                    <a:lstStyle/>
                    <a:p>
                      <a:r>
                        <a:rPr lang="en-IN" dirty="0" smtClean="0"/>
                        <a:t>Day</a:t>
                      </a:r>
                    </a:p>
                    <a:p>
                      <a:r>
                        <a:rPr lang="en-IN" dirty="0" smtClean="0"/>
                        <a:t>2</a:t>
                      </a:r>
                    </a:p>
                    <a:p>
                      <a:r>
                        <a:rPr lang="en-IN" dirty="0" smtClean="0"/>
                        <a:t>Hrs.</a:t>
                      </a:r>
                      <a:endParaRPr lang="en-IN" dirty="0"/>
                    </a:p>
                  </a:txBody>
                  <a:tcPr/>
                </a:tc>
                <a:tc>
                  <a:txBody>
                    <a:bodyPr/>
                    <a:lstStyle/>
                    <a:p>
                      <a:r>
                        <a:rPr lang="en-IN" dirty="0" smtClean="0"/>
                        <a:t>Day</a:t>
                      </a:r>
                    </a:p>
                    <a:p>
                      <a:r>
                        <a:rPr lang="en-IN" dirty="0" smtClean="0"/>
                        <a:t>3</a:t>
                      </a:r>
                    </a:p>
                    <a:p>
                      <a:r>
                        <a:rPr lang="en-IN" dirty="0" smtClean="0"/>
                        <a:t>Hrs.</a:t>
                      </a:r>
                      <a:endParaRPr lang="en-IN" dirty="0"/>
                    </a:p>
                  </a:txBody>
                  <a:tcPr/>
                </a:tc>
                <a:tc>
                  <a:txBody>
                    <a:bodyPr/>
                    <a:lstStyle/>
                    <a:p>
                      <a:r>
                        <a:rPr lang="en-IN" dirty="0" smtClean="0"/>
                        <a:t>Day</a:t>
                      </a:r>
                    </a:p>
                    <a:p>
                      <a:r>
                        <a:rPr lang="en-IN" dirty="0" smtClean="0"/>
                        <a:t>4</a:t>
                      </a:r>
                    </a:p>
                    <a:p>
                      <a:r>
                        <a:rPr lang="en-IN" dirty="0" smtClean="0"/>
                        <a:t>Hrs.</a:t>
                      </a:r>
                      <a:endParaRPr lang="en-IN" dirty="0"/>
                    </a:p>
                  </a:txBody>
                  <a:tcPr/>
                </a:tc>
                <a:tc>
                  <a:txBody>
                    <a:bodyPr/>
                    <a:lstStyle/>
                    <a:p>
                      <a:r>
                        <a:rPr lang="en-IN" dirty="0" smtClean="0"/>
                        <a:t>Day</a:t>
                      </a:r>
                    </a:p>
                    <a:p>
                      <a:r>
                        <a:rPr lang="en-IN" dirty="0" smtClean="0"/>
                        <a:t>5</a:t>
                      </a:r>
                    </a:p>
                    <a:p>
                      <a:r>
                        <a:rPr lang="en-IN" dirty="0" smtClean="0"/>
                        <a:t>Hrs.</a:t>
                      </a:r>
                      <a:endParaRPr lang="en-IN" dirty="0"/>
                    </a:p>
                  </a:txBody>
                  <a:tcPr/>
                </a:tc>
                <a:tc>
                  <a:txBody>
                    <a:bodyPr/>
                    <a:lstStyle/>
                    <a:p>
                      <a:r>
                        <a:rPr lang="en-IN" dirty="0" smtClean="0"/>
                        <a:t>Day</a:t>
                      </a:r>
                    </a:p>
                    <a:p>
                      <a:r>
                        <a:rPr lang="en-IN" dirty="0" smtClean="0"/>
                        <a:t>6</a:t>
                      </a:r>
                    </a:p>
                    <a:p>
                      <a:r>
                        <a:rPr lang="en-IN" dirty="0" smtClean="0"/>
                        <a:t>Hrs.</a:t>
                      </a:r>
                      <a:endParaRPr lang="en-IN" dirty="0"/>
                    </a:p>
                  </a:txBody>
                  <a:tcPr/>
                </a:tc>
                <a:tc>
                  <a:txBody>
                    <a:bodyPr/>
                    <a:lstStyle/>
                    <a:p>
                      <a:r>
                        <a:rPr lang="en-IN" dirty="0" smtClean="0"/>
                        <a:t>Day</a:t>
                      </a:r>
                    </a:p>
                    <a:p>
                      <a:r>
                        <a:rPr lang="en-IN" dirty="0" smtClean="0"/>
                        <a:t>7</a:t>
                      </a:r>
                    </a:p>
                    <a:p>
                      <a:r>
                        <a:rPr lang="en-IN" dirty="0" smtClean="0"/>
                        <a:t>Hrs.</a:t>
                      </a:r>
                      <a:endParaRPr lang="en-IN" dirty="0"/>
                    </a:p>
                  </a:txBody>
                  <a:tcPr/>
                </a:tc>
                <a:tc>
                  <a:txBody>
                    <a:bodyPr/>
                    <a:lstStyle/>
                    <a:p>
                      <a:r>
                        <a:rPr lang="en-IN" dirty="0" smtClean="0"/>
                        <a:t>Day</a:t>
                      </a:r>
                    </a:p>
                    <a:p>
                      <a:r>
                        <a:rPr lang="en-IN" dirty="0" smtClean="0"/>
                        <a:t>8</a:t>
                      </a:r>
                    </a:p>
                    <a:p>
                      <a:r>
                        <a:rPr lang="en-IN" dirty="0" smtClean="0"/>
                        <a:t>Hrs.</a:t>
                      </a:r>
                      <a:endParaRPr lang="en-IN" dirty="0"/>
                    </a:p>
                  </a:txBody>
                  <a:tcPr/>
                </a:tc>
                <a:tc>
                  <a:txBody>
                    <a:bodyPr/>
                    <a:lstStyle/>
                    <a:p>
                      <a:r>
                        <a:rPr lang="en-IN" dirty="0" smtClean="0"/>
                        <a:t>Day</a:t>
                      </a:r>
                    </a:p>
                    <a:p>
                      <a:r>
                        <a:rPr lang="en-IN" dirty="0" smtClean="0"/>
                        <a:t>9</a:t>
                      </a:r>
                    </a:p>
                    <a:p>
                      <a:r>
                        <a:rPr lang="en-IN" dirty="0" smtClean="0"/>
                        <a:t>Hrs.</a:t>
                      </a:r>
                      <a:endParaRPr lang="en-IN" dirty="0"/>
                    </a:p>
                  </a:txBody>
                  <a:tcPr/>
                </a:tc>
                <a:tc>
                  <a:txBody>
                    <a:bodyPr/>
                    <a:lstStyle/>
                    <a:p>
                      <a:r>
                        <a:rPr lang="en-IN" dirty="0" smtClean="0"/>
                        <a:t>Day</a:t>
                      </a:r>
                    </a:p>
                    <a:p>
                      <a:r>
                        <a:rPr lang="en-IN" dirty="0" smtClean="0"/>
                        <a:t>10</a:t>
                      </a:r>
                    </a:p>
                    <a:p>
                      <a:r>
                        <a:rPr lang="en-IN" dirty="0" smtClean="0"/>
                        <a:t>Hrs.</a:t>
                      </a:r>
                      <a:endParaRPr lang="en-IN" dirty="0"/>
                    </a:p>
                  </a:txBody>
                  <a:tcPr/>
                </a:tc>
              </a:tr>
              <a:tr h="456950">
                <a:tc>
                  <a:txBody>
                    <a:bodyPr/>
                    <a:lstStyle/>
                    <a:p>
                      <a:r>
                        <a:rPr lang="en-IN" dirty="0" smtClean="0"/>
                        <a:t>1</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28/12/2020</a:t>
                      </a:r>
                      <a:endParaRPr lang="en-IN" dirty="0" smtClean="0"/>
                    </a:p>
                  </a:txBody>
                  <a:tcPr/>
                </a:tc>
                <a:tc>
                  <a:txBody>
                    <a:bodyPr/>
                    <a:lstStyle/>
                    <a:p>
                      <a:r>
                        <a:rPr lang="en-IN" dirty="0" smtClean="0"/>
                        <a:t>5</a:t>
                      </a:r>
                      <a:endParaRPr lang="en-IN" dirty="0"/>
                    </a:p>
                  </a:txBody>
                  <a:tcPr/>
                </a:tc>
                <a:tc>
                  <a:txBody>
                    <a:bodyPr/>
                    <a:lstStyle/>
                    <a:p>
                      <a:r>
                        <a:rPr lang="en-IN" dirty="0" smtClean="0"/>
                        <a:t>1</a:t>
                      </a:r>
                      <a:endParaRPr lang="en-IN" dirty="0"/>
                    </a:p>
                  </a:txBody>
                  <a:tcPr/>
                </a:tc>
                <a:tc>
                  <a:txBody>
                    <a:bodyPr/>
                    <a:lstStyle/>
                    <a:p>
                      <a:r>
                        <a:rPr lang="en-IN" dirty="0" smtClean="0"/>
                        <a:t>1</a:t>
                      </a:r>
                      <a:endParaRPr lang="en-IN" dirty="0"/>
                    </a:p>
                  </a:txBody>
                  <a:tcPr/>
                </a:tc>
                <a:tc>
                  <a:txBody>
                    <a:bodyPr/>
                    <a:lstStyle/>
                    <a:p>
                      <a:r>
                        <a:rPr lang="en-IN" dirty="0" smtClean="0"/>
                        <a:t>1</a:t>
                      </a:r>
                      <a:endParaRPr lang="en-IN" dirty="0"/>
                    </a:p>
                  </a:txBody>
                  <a:tcPr/>
                </a:tc>
                <a:tc>
                  <a:txBody>
                    <a:bodyPr/>
                    <a:lstStyle/>
                    <a:p>
                      <a:r>
                        <a:rPr lang="en-IN" dirty="0" smtClean="0"/>
                        <a:t>2</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r>
              <a:tr h="571515">
                <a:tc>
                  <a:txBody>
                    <a:bodyPr/>
                    <a:lstStyle/>
                    <a:p>
                      <a:r>
                        <a:rPr lang="en-IN" dirty="0" smtClean="0"/>
                        <a:t>2</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28/12/2020</a:t>
                      </a:r>
                      <a:endParaRPr lang="en-IN" dirty="0" smtClean="0"/>
                    </a:p>
                    <a:p>
                      <a:endParaRPr lang="en-IN" dirty="0"/>
                    </a:p>
                  </a:txBody>
                  <a:tcPr/>
                </a:tc>
                <a:tc>
                  <a:txBody>
                    <a:bodyPr/>
                    <a:lstStyle/>
                    <a:p>
                      <a:r>
                        <a:rPr lang="en-IN" dirty="0" smtClean="0"/>
                        <a:t>5</a:t>
                      </a:r>
                      <a:endParaRPr lang="en-IN" dirty="0"/>
                    </a:p>
                  </a:txBody>
                  <a:tcPr/>
                </a:tc>
                <a:tc>
                  <a:txBody>
                    <a:bodyPr/>
                    <a:lstStyle/>
                    <a:p>
                      <a:r>
                        <a:rPr lang="en-IN" dirty="0" smtClean="0"/>
                        <a:t>2</a:t>
                      </a:r>
                      <a:endParaRPr lang="en-IN" dirty="0"/>
                    </a:p>
                  </a:txBody>
                  <a:tcPr/>
                </a:tc>
                <a:tc>
                  <a:txBody>
                    <a:bodyPr/>
                    <a:lstStyle/>
                    <a:p>
                      <a:r>
                        <a:rPr lang="en-IN" dirty="0" smtClean="0"/>
                        <a:t>1</a:t>
                      </a:r>
                      <a:endParaRPr lang="en-IN" dirty="0"/>
                    </a:p>
                  </a:txBody>
                  <a:tcPr/>
                </a:tc>
                <a:tc>
                  <a:txBody>
                    <a:bodyPr/>
                    <a:lstStyle/>
                    <a:p>
                      <a:r>
                        <a:rPr lang="en-IN" dirty="0" smtClean="0"/>
                        <a:t>2</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r>
              <a:tr h="456950">
                <a:tc>
                  <a:txBody>
                    <a:bodyPr/>
                    <a:lstStyle/>
                    <a:p>
                      <a:r>
                        <a:rPr lang="en-IN" dirty="0" smtClean="0"/>
                        <a:t>3</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30/12/2022</a:t>
                      </a:r>
                      <a:endParaRPr lang="en-IN" dirty="0" smtClean="0"/>
                    </a:p>
                  </a:txBody>
                  <a:tcPr/>
                </a:tc>
                <a:tc>
                  <a:txBody>
                    <a:bodyPr/>
                    <a:lstStyle/>
                    <a:p>
                      <a:r>
                        <a:rPr lang="en-IN" dirty="0" smtClean="0"/>
                        <a:t>5</a:t>
                      </a:r>
                      <a:endParaRPr lang="en-IN" dirty="0"/>
                    </a:p>
                  </a:txBody>
                  <a:tcPr/>
                </a:tc>
                <a:tc>
                  <a:txBody>
                    <a:bodyPr/>
                    <a:lstStyle/>
                    <a:p>
                      <a:r>
                        <a:rPr lang="en-IN" dirty="0" smtClean="0"/>
                        <a:t>1</a:t>
                      </a:r>
                      <a:endParaRPr lang="en-IN" dirty="0"/>
                    </a:p>
                  </a:txBody>
                  <a:tcPr/>
                </a:tc>
                <a:tc>
                  <a:txBody>
                    <a:bodyPr/>
                    <a:lstStyle/>
                    <a:p>
                      <a:r>
                        <a:rPr lang="en-IN" dirty="0" smtClean="0"/>
                        <a:t>1</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r>
              <a:tr h="456950">
                <a:tc>
                  <a:txBody>
                    <a:bodyPr/>
                    <a:lstStyle/>
                    <a:p>
                      <a:r>
                        <a:rPr lang="en-IN" dirty="0" smtClean="0"/>
                        <a:t>4</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31/12/2022</a:t>
                      </a:r>
                      <a:endParaRPr lang="en-IN" dirty="0" smtClean="0"/>
                    </a:p>
                  </a:txBody>
                  <a:tcPr/>
                </a:tc>
                <a:tc>
                  <a:txBody>
                    <a:bodyPr/>
                    <a:lstStyle/>
                    <a:p>
                      <a:r>
                        <a:rPr lang="en-IN" dirty="0" smtClean="0"/>
                        <a:t>5</a:t>
                      </a:r>
                      <a:endParaRPr lang="en-IN" dirty="0"/>
                    </a:p>
                  </a:txBody>
                  <a:tcPr/>
                </a:tc>
                <a:tc>
                  <a:txBody>
                    <a:bodyPr/>
                    <a:lstStyle/>
                    <a:p>
                      <a:r>
                        <a:rPr lang="en-IN" dirty="0" smtClean="0"/>
                        <a:t>2</a:t>
                      </a:r>
                      <a:endParaRPr lang="en-IN" dirty="0"/>
                    </a:p>
                  </a:txBody>
                  <a:tcPr/>
                </a:tc>
                <a:tc>
                  <a:txBody>
                    <a:bodyPr/>
                    <a:lstStyle/>
                    <a:p>
                      <a:r>
                        <a:rPr lang="en-IN" dirty="0" smtClean="0"/>
                        <a:t>1</a:t>
                      </a:r>
                      <a:endParaRPr lang="en-IN" dirty="0"/>
                    </a:p>
                  </a:txBody>
                  <a:tcPr/>
                </a:tc>
                <a:tc>
                  <a:txBody>
                    <a:bodyPr/>
                    <a:lstStyle/>
                    <a:p>
                      <a:r>
                        <a:rPr lang="en-IN" dirty="0" smtClean="0"/>
                        <a:t>1</a:t>
                      </a:r>
                      <a:endParaRPr lang="en-IN" dirty="0"/>
                    </a:p>
                  </a:txBody>
                  <a:tcPr/>
                </a:tc>
                <a:tc>
                  <a:txBody>
                    <a:bodyPr/>
                    <a:lstStyle/>
                    <a:p>
                      <a:r>
                        <a:rPr lang="en-IN" dirty="0" smtClean="0"/>
                        <a:t>2</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r>
              <a:tr h="456950">
                <a:tc>
                  <a:txBody>
                    <a:bodyPr/>
                    <a:lstStyle/>
                    <a:p>
                      <a:r>
                        <a:rPr lang="en-IN" dirty="0" smtClean="0"/>
                        <a:t>5</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15/01/2022</a:t>
                      </a:r>
                      <a:endParaRPr lang="en-IN" dirty="0" smtClean="0"/>
                    </a:p>
                  </a:txBody>
                  <a:tcPr/>
                </a:tc>
                <a:tc>
                  <a:txBody>
                    <a:bodyPr/>
                    <a:lstStyle/>
                    <a:p>
                      <a:r>
                        <a:rPr lang="en-IN" dirty="0" smtClean="0"/>
                        <a:t>5</a:t>
                      </a:r>
                      <a:endParaRPr lang="en-IN" dirty="0"/>
                    </a:p>
                  </a:txBody>
                  <a:tcPr/>
                </a:tc>
                <a:tc>
                  <a:txBody>
                    <a:bodyPr/>
                    <a:lstStyle/>
                    <a:p>
                      <a:r>
                        <a:rPr lang="en-IN" dirty="0" smtClean="0"/>
                        <a:t>3</a:t>
                      </a:r>
                      <a:endParaRPr lang="en-IN" dirty="0"/>
                    </a:p>
                  </a:txBody>
                  <a:tcPr/>
                </a:tc>
                <a:tc>
                  <a:txBody>
                    <a:bodyPr/>
                    <a:lstStyle/>
                    <a:p>
                      <a:r>
                        <a:rPr lang="en-IN" dirty="0" smtClean="0"/>
                        <a:t>1</a:t>
                      </a:r>
                      <a:endParaRPr lang="en-IN" dirty="0"/>
                    </a:p>
                  </a:txBody>
                  <a:tcPr/>
                </a:tc>
                <a:tc>
                  <a:txBody>
                    <a:bodyPr/>
                    <a:lstStyle/>
                    <a:p>
                      <a:r>
                        <a:rPr lang="en-IN" dirty="0" smtClean="0"/>
                        <a:t>1</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r>
              <a:tr h="456950">
                <a:tc>
                  <a:txBody>
                    <a:bodyPr/>
                    <a:lstStyle/>
                    <a:p>
                      <a:r>
                        <a:rPr lang="en-IN" dirty="0" smtClean="0"/>
                        <a:t>6</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17/01/2022</a:t>
                      </a:r>
                      <a:endParaRPr lang="en-IN" dirty="0" smtClean="0"/>
                    </a:p>
                  </a:txBody>
                  <a:tcPr/>
                </a:tc>
                <a:tc>
                  <a:txBody>
                    <a:bodyPr/>
                    <a:lstStyle/>
                    <a:p>
                      <a:r>
                        <a:rPr lang="en-IN" dirty="0" smtClean="0"/>
                        <a:t>2</a:t>
                      </a:r>
                      <a:endParaRPr lang="en-IN" dirty="0"/>
                    </a:p>
                  </a:txBody>
                  <a:tcPr/>
                </a:tc>
                <a:tc>
                  <a:txBody>
                    <a:bodyPr/>
                    <a:lstStyle/>
                    <a:p>
                      <a:r>
                        <a:rPr lang="en-IN" dirty="0" smtClean="0"/>
                        <a:t>3</a:t>
                      </a:r>
                      <a:endParaRPr lang="en-IN" dirty="0"/>
                    </a:p>
                  </a:txBody>
                  <a:tcPr/>
                </a:tc>
                <a:tc>
                  <a:txBody>
                    <a:bodyPr/>
                    <a:lstStyle/>
                    <a:p>
                      <a:r>
                        <a:rPr lang="en-IN" dirty="0" smtClean="0"/>
                        <a:t>2</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r>
              <a:tr h="456950">
                <a:tc>
                  <a:txBody>
                    <a:bodyPr/>
                    <a:lstStyle/>
                    <a:p>
                      <a:r>
                        <a:rPr lang="en-IN" dirty="0" smtClean="0"/>
                        <a:t>7</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mtClean="0"/>
                        <a:t>17/01/2022</a:t>
                      </a:r>
                      <a:endParaRPr lang="en-IN" dirty="0" smtClean="0"/>
                    </a:p>
                  </a:txBody>
                  <a:tcPr/>
                </a:tc>
                <a:tc>
                  <a:txBody>
                    <a:bodyPr/>
                    <a:lstStyle/>
                    <a:p>
                      <a:r>
                        <a:rPr lang="en-IN" dirty="0" smtClean="0"/>
                        <a:t>3</a:t>
                      </a:r>
                      <a:endParaRPr lang="en-IN" dirty="0"/>
                    </a:p>
                  </a:txBody>
                  <a:tcPr/>
                </a:tc>
                <a:tc>
                  <a:txBody>
                    <a:bodyPr/>
                    <a:lstStyle/>
                    <a:p>
                      <a:r>
                        <a:rPr lang="en-IN" dirty="0" smtClean="0"/>
                        <a:t>2</a:t>
                      </a:r>
                      <a:endParaRPr lang="en-IN" dirty="0"/>
                    </a:p>
                  </a:txBody>
                  <a:tcPr/>
                </a:tc>
                <a:tc>
                  <a:txBody>
                    <a:bodyPr/>
                    <a:lstStyle/>
                    <a:p>
                      <a:r>
                        <a:rPr lang="en-IN" dirty="0" smtClean="0"/>
                        <a:t>3</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r>
              <a:tr h="456950">
                <a:tc gridSpan="2">
                  <a:txBody>
                    <a:bodyPr/>
                    <a:lstStyle/>
                    <a:p>
                      <a:r>
                        <a:rPr lang="en-IN" dirty="0" smtClean="0"/>
                        <a:t>Total</a:t>
                      </a:r>
                      <a:endParaRPr lang="en-IN" dirty="0"/>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txBody>
                  <a:tcPr/>
                </a:tc>
                <a:tc gridSpan="11">
                  <a:txBody>
                    <a:bodyPr/>
                    <a:lstStyle/>
                    <a:p>
                      <a:r>
                        <a:rPr lang="en-IN" dirty="0" smtClean="0"/>
                        <a:t>30</a:t>
                      </a:r>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bl>
          </a:graphicData>
        </a:graphic>
      </p:graphicFrame>
    </p:spTree>
    <p:extLst>
      <p:ext uri="{BB962C8B-B14F-4D97-AF65-F5344CB8AC3E}">
        <p14:creationId xmlns:p14="http://schemas.microsoft.com/office/powerpoint/2010/main" val="40962611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75456"/>
            <a:ext cx="8229600" cy="2093094"/>
          </a:xfrm>
        </p:spPr>
        <p:txBody>
          <a:bodyPr/>
          <a:lstStyle/>
          <a:p>
            <a:r>
              <a:rPr lang="en-IN" b="1" u="sng" dirty="0" smtClean="0"/>
              <a:t>Sprint1 Actual</a:t>
            </a:r>
            <a:endParaRPr lang="en-IN" b="1" u="sng"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757169898"/>
              </p:ext>
            </p:extLst>
          </p:nvPr>
        </p:nvGraphicFramePr>
        <p:xfrm>
          <a:off x="107504" y="908720"/>
          <a:ext cx="8928994" cy="5112569"/>
        </p:xfrm>
        <a:graphic>
          <a:graphicData uri="http://schemas.openxmlformats.org/drawingml/2006/table">
            <a:tbl>
              <a:tblPr bandRow="1">
                <a:tableStyleId>{073A0DAA-6AF3-43AB-8588-CEC1D06C72B9}</a:tableStyleId>
              </a:tblPr>
              <a:tblGrid>
                <a:gridCol w="1146965"/>
                <a:gridCol w="1358443"/>
                <a:gridCol w="776477"/>
                <a:gridCol w="564711"/>
                <a:gridCol w="564711"/>
                <a:gridCol w="564711"/>
                <a:gridCol w="564711"/>
                <a:gridCol w="635300"/>
                <a:gridCol w="564711"/>
                <a:gridCol w="564711"/>
                <a:gridCol w="564711"/>
                <a:gridCol w="564711"/>
                <a:gridCol w="494121"/>
              </a:tblGrid>
              <a:tr h="1240838">
                <a:tc>
                  <a:txBody>
                    <a:bodyPr/>
                    <a:lstStyle/>
                    <a:p>
                      <a:r>
                        <a:rPr lang="en-IN" dirty="0" smtClean="0"/>
                        <a:t>Backlog</a:t>
                      </a:r>
                    </a:p>
                    <a:p>
                      <a:r>
                        <a:rPr lang="en-IN" dirty="0" smtClean="0"/>
                        <a:t>Items(user story)</a:t>
                      </a:r>
                      <a:endParaRPr lang="en-IN" dirty="0"/>
                    </a:p>
                  </a:txBody>
                  <a:tcPr/>
                </a:tc>
                <a:tc>
                  <a:txBody>
                    <a:bodyPr/>
                    <a:lstStyle/>
                    <a:p>
                      <a:r>
                        <a:rPr lang="en-IN" dirty="0" smtClean="0"/>
                        <a:t>Completion</a:t>
                      </a:r>
                      <a:r>
                        <a:rPr lang="en-IN" baseline="0" dirty="0" smtClean="0"/>
                        <a:t> date</a:t>
                      </a:r>
                      <a:r>
                        <a:rPr lang="en-IN" dirty="0" smtClean="0"/>
                        <a:t>                    </a:t>
                      </a:r>
                      <a:endParaRPr lang="en-IN" dirty="0"/>
                    </a:p>
                  </a:txBody>
                  <a:tcPr/>
                </a:tc>
                <a:tc>
                  <a:txBody>
                    <a:bodyPr/>
                    <a:lstStyle/>
                    <a:p>
                      <a:r>
                        <a:rPr lang="en-IN" dirty="0" err="1" smtClean="0"/>
                        <a:t>Estimatted</a:t>
                      </a:r>
                      <a:r>
                        <a:rPr lang="en-IN" dirty="0" smtClean="0"/>
                        <a:t> </a:t>
                      </a:r>
                      <a:r>
                        <a:rPr lang="en-IN" dirty="0" err="1" smtClean="0"/>
                        <a:t>hrs</a:t>
                      </a:r>
                      <a:endParaRPr lang="en-IN" dirty="0"/>
                    </a:p>
                  </a:txBody>
                  <a:tcPr/>
                </a:tc>
                <a:tc>
                  <a:txBody>
                    <a:bodyPr/>
                    <a:lstStyle/>
                    <a:p>
                      <a:r>
                        <a:rPr lang="en-IN" dirty="0" smtClean="0"/>
                        <a:t>Day</a:t>
                      </a:r>
                    </a:p>
                    <a:p>
                      <a:r>
                        <a:rPr lang="en-IN" dirty="0" smtClean="0"/>
                        <a:t>1</a:t>
                      </a:r>
                      <a:endParaRPr lang="en-IN" dirty="0"/>
                    </a:p>
                  </a:txBody>
                  <a:tcPr/>
                </a:tc>
                <a:tc>
                  <a:txBody>
                    <a:bodyPr/>
                    <a:lstStyle/>
                    <a:p>
                      <a:r>
                        <a:rPr lang="en-IN" dirty="0" smtClean="0"/>
                        <a:t>Day</a:t>
                      </a:r>
                    </a:p>
                    <a:p>
                      <a:r>
                        <a:rPr lang="en-IN" dirty="0" smtClean="0"/>
                        <a:t>2</a:t>
                      </a:r>
                      <a:endParaRPr lang="en-IN" dirty="0"/>
                    </a:p>
                  </a:txBody>
                  <a:tcPr/>
                </a:tc>
                <a:tc>
                  <a:txBody>
                    <a:bodyPr/>
                    <a:lstStyle/>
                    <a:p>
                      <a:r>
                        <a:rPr lang="en-IN" dirty="0" smtClean="0"/>
                        <a:t>Day</a:t>
                      </a:r>
                    </a:p>
                    <a:p>
                      <a:r>
                        <a:rPr lang="en-IN" dirty="0" smtClean="0"/>
                        <a:t>3</a:t>
                      </a:r>
                      <a:endParaRPr lang="en-IN" dirty="0"/>
                    </a:p>
                  </a:txBody>
                  <a:tcPr/>
                </a:tc>
                <a:tc>
                  <a:txBody>
                    <a:bodyPr/>
                    <a:lstStyle/>
                    <a:p>
                      <a:r>
                        <a:rPr lang="en-IN" dirty="0" smtClean="0"/>
                        <a:t>Day</a:t>
                      </a:r>
                    </a:p>
                    <a:p>
                      <a:r>
                        <a:rPr lang="en-IN" dirty="0" smtClean="0"/>
                        <a:t>4</a:t>
                      </a:r>
                      <a:endParaRPr lang="en-IN" dirty="0"/>
                    </a:p>
                  </a:txBody>
                  <a:tcPr/>
                </a:tc>
                <a:tc>
                  <a:txBody>
                    <a:bodyPr/>
                    <a:lstStyle/>
                    <a:p>
                      <a:r>
                        <a:rPr lang="en-IN" dirty="0" smtClean="0"/>
                        <a:t>Day</a:t>
                      </a:r>
                    </a:p>
                    <a:p>
                      <a:r>
                        <a:rPr lang="en-IN" dirty="0" smtClean="0"/>
                        <a:t>5</a:t>
                      </a:r>
                      <a:endParaRPr lang="en-IN" dirty="0"/>
                    </a:p>
                  </a:txBody>
                  <a:tcPr/>
                </a:tc>
                <a:tc>
                  <a:txBody>
                    <a:bodyPr/>
                    <a:lstStyle/>
                    <a:p>
                      <a:r>
                        <a:rPr lang="en-IN" dirty="0" smtClean="0"/>
                        <a:t>Day</a:t>
                      </a:r>
                    </a:p>
                    <a:p>
                      <a:r>
                        <a:rPr lang="en-IN" dirty="0" smtClean="0"/>
                        <a:t>6</a:t>
                      </a:r>
                      <a:endParaRPr lang="en-IN" dirty="0"/>
                    </a:p>
                  </a:txBody>
                  <a:tcPr/>
                </a:tc>
                <a:tc>
                  <a:txBody>
                    <a:bodyPr/>
                    <a:lstStyle/>
                    <a:p>
                      <a:r>
                        <a:rPr lang="en-IN" dirty="0" smtClean="0"/>
                        <a:t>Day</a:t>
                      </a:r>
                    </a:p>
                    <a:p>
                      <a:r>
                        <a:rPr lang="en-IN" dirty="0" smtClean="0"/>
                        <a:t>7</a:t>
                      </a:r>
                      <a:endParaRPr lang="en-IN" dirty="0"/>
                    </a:p>
                  </a:txBody>
                  <a:tcPr/>
                </a:tc>
                <a:tc>
                  <a:txBody>
                    <a:bodyPr/>
                    <a:lstStyle/>
                    <a:p>
                      <a:r>
                        <a:rPr lang="en-IN" dirty="0" smtClean="0"/>
                        <a:t>Day</a:t>
                      </a:r>
                    </a:p>
                    <a:p>
                      <a:r>
                        <a:rPr lang="en-IN" dirty="0" smtClean="0"/>
                        <a:t>8</a:t>
                      </a:r>
                      <a:endParaRPr lang="en-IN" dirty="0"/>
                    </a:p>
                  </a:txBody>
                  <a:tcPr/>
                </a:tc>
                <a:tc>
                  <a:txBody>
                    <a:bodyPr/>
                    <a:lstStyle/>
                    <a:p>
                      <a:r>
                        <a:rPr lang="en-IN" dirty="0" smtClean="0"/>
                        <a:t>Day</a:t>
                      </a:r>
                    </a:p>
                    <a:p>
                      <a:r>
                        <a:rPr lang="en-IN" dirty="0" smtClean="0"/>
                        <a:t>9</a:t>
                      </a:r>
                      <a:endParaRPr lang="en-IN" dirty="0"/>
                    </a:p>
                  </a:txBody>
                  <a:tcPr/>
                </a:tc>
                <a:tc>
                  <a:txBody>
                    <a:bodyPr/>
                    <a:lstStyle/>
                    <a:p>
                      <a:r>
                        <a:rPr lang="en-IN" dirty="0" smtClean="0"/>
                        <a:t>Day</a:t>
                      </a:r>
                    </a:p>
                    <a:p>
                      <a:r>
                        <a:rPr lang="en-IN" dirty="0" smtClean="0"/>
                        <a:t>10</a:t>
                      </a:r>
                      <a:endParaRPr lang="en-IN" dirty="0"/>
                    </a:p>
                  </a:txBody>
                  <a:tcPr/>
                </a:tc>
              </a:tr>
              <a:tr h="444431">
                <a:tc>
                  <a:txBody>
                    <a:bodyPr/>
                    <a:lstStyle/>
                    <a:p>
                      <a:r>
                        <a:rPr lang="en-IN" dirty="0" smtClean="0"/>
                        <a:t>1</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28/12/2020</a:t>
                      </a:r>
                    </a:p>
                  </a:txBody>
                  <a:tcPr/>
                </a:tc>
                <a:tc>
                  <a:txBody>
                    <a:bodyPr/>
                    <a:lstStyle/>
                    <a:p>
                      <a:r>
                        <a:rPr lang="en-IN" dirty="0" smtClean="0"/>
                        <a:t>2</a:t>
                      </a:r>
                      <a:endParaRPr lang="en-IN" dirty="0"/>
                    </a:p>
                  </a:txBody>
                  <a:tcPr/>
                </a:tc>
                <a:tc>
                  <a:txBody>
                    <a:bodyPr/>
                    <a:lstStyle/>
                    <a:p>
                      <a:r>
                        <a:rPr lang="en-IN" dirty="0" smtClean="0"/>
                        <a:t>1</a:t>
                      </a:r>
                      <a:endParaRPr lang="en-IN" dirty="0"/>
                    </a:p>
                  </a:txBody>
                  <a:tcPr/>
                </a:tc>
                <a:tc>
                  <a:txBody>
                    <a:bodyPr/>
                    <a:lstStyle/>
                    <a:p>
                      <a:r>
                        <a:rPr lang="en-IN" dirty="0" smtClean="0"/>
                        <a:t>1</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r>
              <a:tr h="444431">
                <a:tc>
                  <a:txBody>
                    <a:bodyPr/>
                    <a:lstStyle/>
                    <a:p>
                      <a:r>
                        <a:rPr lang="en-IN" dirty="0" smtClean="0"/>
                        <a:t>2</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28/12/2020</a:t>
                      </a:r>
                    </a:p>
                  </a:txBody>
                  <a:tcPr/>
                </a:tc>
                <a:tc>
                  <a:txBody>
                    <a:bodyPr/>
                    <a:lstStyle/>
                    <a:p>
                      <a:r>
                        <a:rPr lang="en-IN" dirty="0" smtClean="0"/>
                        <a:t>2</a:t>
                      </a:r>
                      <a:endParaRPr lang="en-IN" dirty="0"/>
                    </a:p>
                  </a:txBody>
                  <a:tcPr/>
                </a:tc>
                <a:tc>
                  <a:txBody>
                    <a:bodyPr/>
                    <a:lstStyle/>
                    <a:p>
                      <a:r>
                        <a:rPr lang="en-IN" dirty="0" smtClean="0"/>
                        <a:t>1</a:t>
                      </a:r>
                      <a:endParaRPr lang="en-IN" dirty="0"/>
                    </a:p>
                  </a:txBody>
                  <a:tcPr/>
                </a:tc>
                <a:tc>
                  <a:txBody>
                    <a:bodyPr/>
                    <a:lstStyle/>
                    <a:p>
                      <a:r>
                        <a:rPr lang="en-IN" dirty="0" smtClean="0"/>
                        <a:t>1</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r>
              <a:tr h="444431">
                <a:tc>
                  <a:txBody>
                    <a:bodyPr/>
                    <a:lstStyle/>
                    <a:p>
                      <a:r>
                        <a:rPr lang="en-IN" dirty="0" smtClean="0"/>
                        <a:t>3</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30/12/2020</a:t>
                      </a:r>
                    </a:p>
                  </a:txBody>
                  <a:tcPr/>
                </a:tc>
                <a:tc>
                  <a:txBody>
                    <a:bodyPr/>
                    <a:lstStyle/>
                    <a:p>
                      <a:r>
                        <a:rPr lang="en-IN" dirty="0" smtClean="0"/>
                        <a:t>5</a:t>
                      </a:r>
                      <a:endParaRPr lang="en-IN" dirty="0"/>
                    </a:p>
                  </a:txBody>
                  <a:tcPr/>
                </a:tc>
                <a:tc>
                  <a:txBody>
                    <a:bodyPr/>
                    <a:lstStyle/>
                    <a:p>
                      <a:r>
                        <a:rPr lang="en-IN" dirty="0" smtClean="0"/>
                        <a:t>1</a:t>
                      </a:r>
                      <a:endParaRPr lang="en-IN" dirty="0"/>
                    </a:p>
                  </a:txBody>
                  <a:tcPr/>
                </a:tc>
                <a:tc>
                  <a:txBody>
                    <a:bodyPr/>
                    <a:lstStyle/>
                    <a:p>
                      <a:r>
                        <a:rPr lang="en-IN" dirty="0" smtClean="0"/>
                        <a:t>1</a:t>
                      </a:r>
                      <a:endParaRPr lang="en-IN" dirty="0"/>
                    </a:p>
                  </a:txBody>
                  <a:tcPr/>
                </a:tc>
                <a:tc>
                  <a:txBody>
                    <a:bodyPr/>
                    <a:lstStyle/>
                    <a:p>
                      <a:r>
                        <a:rPr lang="en-IN" dirty="0" smtClean="0"/>
                        <a:t>1</a:t>
                      </a:r>
                      <a:endParaRPr lang="en-IN" dirty="0"/>
                    </a:p>
                  </a:txBody>
                  <a:tcPr/>
                </a:tc>
                <a:tc>
                  <a:txBody>
                    <a:bodyPr/>
                    <a:lstStyle/>
                    <a:p>
                      <a:r>
                        <a:rPr lang="en-IN" dirty="0" smtClean="0"/>
                        <a:t>2</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r>
              <a:tr h="760714">
                <a:tc>
                  <a:txBody>
                    <a:bodyPr/>
                    <a:lstStyle/>
                    <a:p>
                      <a:r>
                        <a:rPr lang="en-IN" dirty="0" smtClean="0"/>
                        <a:t>4</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31/12/2020</a:t>
                      </a:r>
                    </a:p>
                    <a:p>
                      <a:endParaRPr lang="en-IN" dirty="0"/>
                    </a:p>
                  </a:txBody>
                  <a:tcPr/>
                </a:tc>
                <a:tc>
                  <a:txBody>
                    <a:bodyPr/>
                    <a:lstStyle/>
                    <a:p>
                      <a:r>
                        <a:rPr lang="en-IN" dirty="0" smtClean="0"/>
                        <a:t>5</a:t>
                      </a:r>
                      <a:endParaRPr lang="en-IN" dirty="0"/>
                    </a:p>
                  </a:txBody>
                  <a:tcPr/>
                </a:tc>
                <a:tc>
                  <a:txBody>
                    <a:bodyPr/>
                    <a:lstStyle/>
                    <a:p>
                      <a:r>
                        <a:rPr lang="en-IN" dirty="0" smtClean="0"/>
                        <a:t>2</a:t>
                      </a:r>
                      <a:endParaRPr lang="en-IN" dirty="0"/>
                    </a:p>
                  </a:txBody>
                  <a:tcPr/>
                </a:tc>
                <a:tc>
                  <a:txBody>
                    <a:bodyPr/>
                    <a:lstStyle/>
                    <a:p>
                      <a:r>
                        <a:rPr lang="en-IN" dirty="0" smtClean="0"/>
                        <a:t>1</a:t>
                      </a:r>
                      <a:endParaRPr lang="en-IN" dirty="0"/>
                    </a:p>
                  </a:txBody>
                  <a:tcPr/>
                </a:tc>
                <a:tc>
                  <a:txBody>
                    <a:bodyPr/>
                    <a:lstStyle/>
                    <a:p>
                      <a:r>
                        <a:rPr lang="en-IN" dirty="0" smtClean="0"/>
                        <a:t>2</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r>
              <a:tr h="444431">
                <a:tc>
                  <a:txBody>
                    <a:bodyPr/>
                    <a:lstStyle/>
                    <a:p>
                      <a:r>
                        <a:rPr lang="en-IN" dirty="0" smtClean="0"/>
                        <a:t>5</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15/01/2022</a:t>
                      </a:r>
                    </a:p>
                  </a:txBody>
                  <a:tcPr/>
                </a:tc>
                <a:tc>
                  <a:txBody>
                    <a:bodyPr/>
                    <a:lstStyle/>
                    <a:p>
                      <a:r>
                        <a:rPr lang="en-IN" dirty="0" smtClean="0"/>
                        <a:t>5</a:t>
                      </a:r>
                      <a:endParaRPr lang="en-IN" dirty="0"/>
                    </a:p>
                  </a:txBody>
                  <a:tcPr/>
                </a:tc>
                <a:tc>
                  <a:txBody>
                    <a:bodyPr/>
                    <a:lstStyle/>
                    <a:p>
                      <a:r>
                        <a:rPr lang="en-IN" dirty="0" smtClean="0"/>
                        <a:t>1</a:t>
                      </a:r>
                      <a:endParaRPr lang="en-IN" dirty="0"/>
                    </a:p>
                  </a:txBody>
                  <a:tcPr/>
                </a:tc>
                <a:tc>
                  <a:txBody>
                    <a:bodyPr/>
                    <a:lstStyle/>
                    <a:p>
                      <a:r>
                        <a:rPr lang="en-IN" dirty="0" smtClean="0"/>
                        <a:t>3</a:t>
                      </a:r>
                      <a:endParaRPr lang="en-IN" dirty="0"/>
                    </a:p>
                  </a:txBody>
                  <a:tcPr/>
                </a:tc>
                <a:tc>
                  <a:txBody>
                    <a:bodyPr/>
                    <a:lstStyle/>
                    <a:p>
                      <a:r>
                        <a:rPr lang="en-IN" dirty="0" smtClean="0"/>
                        <a:t>1</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r>
              <a:tr h="444431">
                <a:tc>
                  <a:txBody>
                    <a:bodyPr/>
                    <a:lstStyle/>
                    <a:p>
                      <a:r>
                        <a:rPr lang="en-IN" dirty="0" smtClean="0"/>
                        <a:t>6</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17/01/2022</a:t>
                      </a:r>
                    </a:p>
                  </a:txBody>
                  <a:tcPr/>
                </a:tc>
                <a:tc>
                  <a:txBody>
                    <a:bodyPr/>
                    <a:lstStyle/>
                    <a:p>
                      <a:r>
                        <a:rPr lang="en-IN" dirty="0" smtClean="0"/>
                        <a:t>2</a:t>
                      </a:r>
                      <a:endParaRPr lang="en-IN" dirty="0"/>
                    </a:p>
                  </a:txBody>
                  <a:tcPr/>
                </a:tc>
                <a:tc>
                  <a:txBody>
                    <a:bodyPr/>
                    <a:lstStyle/>
                    <a:p>
                      <a:r>
                        <a:rPr lang="en-IN" dirty="0" smtClean="0"/>
                        <a:t>1</a:t>
                      </a:r>
                      <a:endParaRPr lang="en-IN" dirty="0"/>
                    </a:p>
                  </a:txBody>
                  <a:tcPr/>
                </a:tc>
                <a:tc>
                  <a:txBody>
                    <a:bodyPr/>
                    <a:lstStyle/>
                    <a:p>
                      <a:r>
                        <a:rPr lang="en-IN" dirty="0" smtClean="0"/>
                        <a:t>1</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r>
              <a:tr h="444431">
                <a:tc>
                  <a:txBody>
                    <a:bodyPr/>
                    <a:lstStyle/>
                    <a:p>
                      <a:r>
                        <a:rPr lang="en-IN" dirty="0" smtClean="0"/>
                        <a:t>7</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17/01/2022</a:t>
                      </a:r>
                    </a:p>
                  </a:txBody>
                  <a:tcPr/>
                </a:tc>
                <a:tc>
                  <a:txBody>
                    <a:bodyPr/>
                    <a:lstStyle/>
                    <a:p>
                      <a:r>
                        <a:rPr lang="en-IN" dirty="0" smtClean="0"/>
                        <a:t>3</a:t>
                      </a:r>
                      <a:endParaRPr lang="en-IN" dirty="0"/>
                    </a:p>
                  </a:txBody>
                  <a:tcPr/>
                </a:tc>
                <a:tc>
                  <a:txBody>
                    <a:bodyPr/>
                    <a:lstStyle/>
                    <a:p>
                      <a:r>
                        <a:rPr lang="en-IN" dirty="0" smtClean="0"/>
                        <a:t>2</a:t>
                      </a:r>
                      <a:endParaRPr lang="en-IN" dirty="0"/>
                    </a:p>
                  </a:txBody>
                  <a:tcPr/>
                </a:tc>
                <a:tc>
                  <a:txBody>
                    <a:bodyPr/>
                    <a:lstStyle/>
                    <a:p>
                      <a:r>
                        <a:rPr lang="en-IN" dirty="0" smtClean="0"/>
                        <a:t>1</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r>
              <a:tr h="444431">
                <a:tc>
                  <a:txBody>
                    <a:bodyPr/>
                    <a:lstStyle/>
                    <a:p>
                      <a:r>
                        <a:rPr lang="en-IN" dirty="0" smtClean="0"/>
                        <a:t>8</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20/01/2022</a:t>
                      </a:r>
                    </a:p>
                  </a:txBody>
                  <a:tcPr/>
                </a:tc>
                <a:tc>
                  <a:txBody>
                    <a:bodyPr/>
                    <a:lstStyle/>
                    <a:p>
                      <a:r>
                        <a:rPr lang="en-IN" dirty="0" smtClean="0"/>
                        <a:t>5</a:t>
                      </a:r>
                      <a:endParaRPr lang="en-IN" dirty="0"/>
                    </a:p>
                  </a:txBody>
                  <a:tcPr/>
                </a:tc>
                <a:tc>
                  <a:txBody>
                    <a:bodyPr/>
                    <a:lstStyle/>
                    <a:p>
                      <a:r>
                        <a:rPr lang="en-IN" dirty="0" smtClean="0"/>
                        <a:t>2</a:t>
                      </a:r>
                      <a:endParaRPr lang="en-IN" dirty="0"/>
                    </a:p>
                  </a:txBody>
                  <a:tcPr/>
                </a:tc>
                <a:tc>
                  <a:txBody>
                    <a:bodyPr/>
                    <a:lstStyle/>
                    <a:p>
                      <a:r>
                        <a:rPr lang="en-IN" dirty="0" smtClean="0"/>
                        <a:t>1</a:t>
                      </a:r>
                      <a:endParaRPr lang="en-IN" dirty="0"/>
                    </a:p>
                  </a:txBody>
                  <a:tcPr/>
                </a:tc>
                <a:tc>
                  <a:txBody>
                    <a:bodyPr/>
                    <a:lstStyle/>
                    <a:p>
                      <a:r>
                        <a:rPr lang="en-IN" dirty="0" smtClean="0"/>
                        <a:t>1</a:t>
                      </a:r>
                      <a:endParaRPr lang="en-IN" dirty="0"/>
                    </a:p>
                  </a:txBody>
                  <a:tcPr/>
                </a:tc>
                <a:tc>
                  <a:txBody>
                    <a:bodyPr/>
                    <a:lstStyle/>
                    <a:p>
                      <a:r>
                        <a:rPr lang="en-IN" dirty="0" smtClean="0"/>
                        <a:t>2</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r>
            </a:tbl>
          </a:graphicData>
        </a:graphic>
      </p:graphicFrame>
      <p:graphicFrame>
        <p:nvGraphicFramePr>
          <p:cNvPr id="11" name="Content Placeholder 8"/>
          <p:cNvGraphicFramePr>
            <a:graphicFrameLocks noGrp="1"/>
          </p:cNvGraphicFramePr>
          <p:nvPr>
            <p:ph idx="1"/>
            <p:extLst>
              <p:ext uri="{D42A27DB-BD31-4B8C-83A1-F6EECF244321}">
                <p14:modId xmlns:p14="http://schemas.microsoft.com/office/powerpoint/2010/main" val="4163140577"/>
              </p:ext>
            </p:extLst>
          </p:nvPr>
        </p:nvGraphicFramePr>
        <p:xfrm>
          <a:off x="27112" y="980731"/>
          <a:ext cx="9009384" cy="5112562"/>
        </p:xfrm>
        <a:graphic>
          <a:graphicData uri="http://schemas.openxmlformats.org/drawingml/2006/table">
            <a:tbl>
              <a:tblPr bandRow="1">
                <a:tableStyleId>{073A0DAA-6AF3-43AB-8588-CEC1D06C72B9}</a:tableStyleId>
              </a:tblPr>
              <a:tblGrid>
                <a:gridCol w="1146965"/>
                <a:gridCol w="1358443"/>
                <a:gridCol w="776477"/>
                <a:gridCol w="564711"/>
                <a:gridCol w="564711"/>
                <a:gridCol w="564711"/>
                <a:gridCol w="564711"/>
                <a:gridCol w="635300"/>
                <a:gridCol w="564711"/>
                <a:gridCol w="564711"/>
                <a:gridCol w="564711"/>
                <a:gridCol w="564711"/>
                <a:gridCol w="574511"/>
              </a:tblGrid>
              <a:tr h="1240838">
                <a:tc>
                  <a:txBody>
                    <a:bodyPr/>
                    <a:lstStyle/>
                    <a:p>
                      <a:r>
                        <a:rPr lang="en-IN" dirty="0" smtClean="0"/>
                        <a:t>Backlog</a:t>
                      </a:r>
                    </a:p>
                    <a:p>
                      <a:r>
                        <a:rPr lang="en-IN" dirty="0" smtClean="0"/>
                        <a:t>Items(user story)</a:t>
                      </a:r>
                      <a:endParaRPr lang="en-IN" dirty="0"/>
                    </a:p>
                  </a:txBody>
                  <a:tcPr/>
                </a:tc>
                <a:tc>
                  <a:txBody>
                    <a:bodyPr/>
                    <a:lstStyle/>
                    <a:p>
                      <a:r>
                        <a:rPr lang="en-IN" dirty="0" smtClean="0"/>
                        <a:t>Completion</a:t>
                      </a:r>
                      <a:r>
                        <a:rPr lang="en-IN" baseline="0" dirty="0" smtClean="0"/>
                        <a:t> date</a:t>
                      </a:r>
                      <a:r>
                        <a:rPr lang="en-IN" dirty="0" smtClean="0"/>
                        <a:t>                    </a:t>
                      </a:r>
                      <a:endParaRPr lang="en-IN" dirty="0"/>
                    </a:p>
                  </a:txBody>
                  <a:tcPr/>
                </a:tc>
                <a:tc>
                  <a:txBody>
                    <a:bodyPr/>
                    <a:lstStyle/>
                    <a:p>
                      <a:r>
                        <a:rPr lang="en-IN" dirty="0" smtClean="0"/>
                        <a:t>Estimated hrs.</a:t>
                      </a:r>
                      <a:endParaRPr lang="en-IN" dirty="0"/>
                    </a:p>
                  </a:txBody>
                  <a:tcPr/>
                </a:tc>
                <a:tc>
                  <a:txBody>
                    <a:bodyPr/>
                    <a:lstStyle/>
                    <a:p>
                      <a:r>
                        <a:rPr lang="en-IN" dirty="0" smtClean="0"/>
                        <a:t>Day</a:t>
                      </a:r>
                    </a:p>
                    <a:p>
                      <a:r>
                        <a:rPr lang="en-IN" dirty="0" smtClean="0"/>
                        <a:t>1</a:t>
                      </a:r>
                    </a:p>
                    <a:p>
                      <a:r>
                        <a:rPr lang="en-IN" dirty="0" smtClean="0"/>
                        <a:t>Hrs.</a:t>
                      </a:r>
                      <a:endParaRPr lang="en-IN" dirty="0"/>
                    </a:p>
                  </a:txBody>
                  <a:tcPr/>
                </a:tc>
                <a:tc>
                  <a:txBody>
                    <a:bodyPr/>
                    <a:lstStyle/>
                    <a:p>
                      <a:r>
                        <a:rPr lang="en-IN" dirty="0" smtClean="0"/>
                        <a:t>Day</a:t>
                      </a:r>
                    </a:p>
                    <a:p>
                      <a:r>
                        <a:rPr lang="en-IN" dirty="0" smtClean="0"/>
                        <a:t>2</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Hrs.</a:t>
                      </a:r>
                    </a:p>
                  </a:txBody>
                  <a:tcPr/>
                </a:tc>
                <a:tc>
                  <a:txBody>
                    <a:bodyPr/>
                    <a:lstStyle/>
                    <a:p>
                      <a:r>
                        <a:rPr lang="en-IN" dirty="0" smtClean="0"/>
                        <a:t>Day</a:t>
                      </a:r>
                    </a:p>
                    <a:p>
                      <a:r>
                        <a:rPr lang="en-IN" dirty="0" smtClean="0"/>
                        <a:t>3</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Hrs.</a:t>
                      </a:r>
                    </a:p>
                  </a:txBody>
                  <a:tcPr/>
                </a:tc>
                <a:tc>
                  <a:txBody>
                    <a:bodyPr/>
                    <a:lstStyle/>
                    <a:p>
                      <a:r>
                        <a:rPr lang="en-IN" dirty="0" smtClean="0"/>
                        <a:t>Day</a:t>
                      </a:r>
                    </a:p>
                    <a:p>
                      <a:r>
                        <a:rPr lang="en-IN" dirty="0" smtClean="0"/>
                        <a:t>4</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Hrs.</a:t>
                      </a:r>
                    </a:p>
                  </a:txBody>
                  <a:tcPr/>
                </a:tc>
                <a:tc>
                  <a:txBody>
                    <a:bodyPr/>
                    <a:lstStyle/>
                    <a:p>
                      <a:r>
                        <a:rPr lang="en-IN" dirty="0" smtClean="0"/>
                        <a:t>Day</a:t>
                      </a:r>
                    </a:p>
                    <a:p>
                      <a:r>
                        <a:rPr lang="en-IN" dirty="0" smtClean="0"/>
                        <a:t>5</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Hrs.</a:t>
                      </a:r>
                    </a:p>
                  </a:txBody>
                  <a:tcPr/>
                </a:tc>
                <a:tc>
                  <a:txBody>
                    <a:bodyPr/>
                    <a:lstStyle/>
                    <a:p>
                      <a:r>
                        <a:rPr lang="en-IN" dirty="0" smtClean="0"/>
                        <a:t>Day</a:t>
                      </a:r>
                    </a:p>
                    <a:p>
                      <a:r>
                        <a:rPr lang="en-IN" dirty="0" smtClean="0"/>
                        <a:t>6</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Hrs.</a:t>
                      </a:r>
                    </a:p>
                  </a:txBody>
                  <a:tcPr/>
                </a:tc>
                <a:tc>
                  <a:txBody>
                    <a:bodyPr/>
                    <a:lstStyle/>
                    <a:p>
                      <a:r>
                        <a:rPr lang="en-IN" dirty="0" smtClean="0"/>
                        <a:t>Day</a:t>
                      </a:r>
                    </a:p>
                    <a:p>
                      <a:r>
                        <a:rPr lang="en-IN" dirty="0" smtClean="0"/>
                        <a:t>7</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Hrs.</a:t>
                      </a:r>
                    </a:p>
                  </a:txBody>
                  <a:tcPr/>
                </a:tc>
                <a:tc>
                  <a:txBody>
                    <a:bodyPr/>
                    <a:lstStyle/>
                    <a:p>
                      <a:r>
                        <a:rPr lang="en-IN" dirty="0" smtClean="0"/>
                        <a:t>Day</a:t>
                      </a:r>
                    </a:p>
                    <a:p>
                      <a:r>
                        <a:rPr lang="en-IN" dirty="0" smtClean="0"/>
                        <a:t>8</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Hrs.</a:t>
                      </a:r>
                    </a:p>
                  </a:txBody>
                  <a:tcPr/>
                </a:tc>
                <a:tc>
                  <a:txBody>
                    <a:bodyPr/>
                    <a:lstStyle/>
                    <a:p>
                      <a:r>
                        <a:rPr lang="en-IN" dirty="0" smtClean="0"/>
                        <a:t>Day</a:t>
                      </a:r>
                    </a:p>
                    <a:p>
                      <a:r>
                        <a:rPr lang="en-IN" dirty="0" smtClean="0"/>
                        <a:t>9</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Hrs.</a:t>
                      </a:r>
                    </a:p>
                  </a:txBody>
                  <a:tcPr/>
                </a:tc>
                <a:tc>
                  <a:txBody>
                    <a:bodyPr/>
                    <a:lstStyle/>
                    <a:p>
                      <a:r>
                        <a:rPr lang="en-IN" dirty="0" smtClean="0"/>
                        <a:t>Day</a:t>
                      </a:r>
                    </a:p>
                    <a:p>
                      <a:r>
                        <a:rPr lang="en-IN" dirty="0" smtClean="0"/>
                        <a:t>10</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Hrs.</a:t>
                      </a:r>
                    </a:p>
                  </a:txBody>
                  <a:tcPr/>
                </a:tc>
              </a:tr>
              <a:tr h="444430">
                <a:tc>
                  <a:txBody>
                    <a:bodyPr/>
                    <a:lstStyle/>
                    <a:p>
                      <a:r>
                        <a:rPr lang="en-IN" dirty="0" smtClean="0"/>
                        <a:t>1</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28/12/2020</a:t>
                      </a:r>
                    </a:p>
                  </a:txBody>
                  <a:tcPr/>
                </a:tc>
                <a:tc>
                  <a:txBody>
                    <a:bodyPr/>
                    <a:lstStyle/>
                    <a:p>
                      <a:r>
                        <a:rPr lang="en-IN" dirty="0" smtClean="0"/>
                        <a:t>3</a:t>
                      </a:r>
                      <a:endParaRPr lang="en-IN" dirty="0"/>
                    </a:p>
                  </a:txBody>
                  <a:tcPr/>
                </a:tc>
                <a:tc>
                  <a:txBody>
                    <a:bodyPr/>
                    <a:lstStyle/>
                    <a:p>
                      <a:r>
                        <a:rPr lang="en-IN" dirty="0" smtClean="0"/>
                        <a:t>2</a:t>
                      </a:r>
                      <a:endParaRPr lang="en-IN" dirty="0"/>
                    </a:p>
                  </a:txBody>
                  <a:tcPr/>
                </a:tc>
                <a:tc>
                  <a:txBody>
                    <a:bodyPr/>
                    <a:lstStyle/>
                    <a:p>
                      <a:r>
                        <a:rPr lang="en-IN" dirty="0" smtClean="0"/>
                        <a:t>1</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r>
              <a:tr h="444430">
                <a:tc>
                  <a:txBody>
                    <a:bodyPr/>
                    <a:lstStyle/>
                    <a:p>
                      <a:r>
                        <a:rPr lang="en-IN" dirty="0" smtClean="0"/>
                        <a:t>2</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28/12/2020</a:t>
                      </a:r>
                    </a:p>
                  </a:txBody>
                  <a:tcPr/>
                </a:tc>
                <a:tc>
                  <a:txBody>
                    <a:bodyPr/>
                    <a:lstStyle/>
                    <a:p>
                      <a:r>
                        <a:rPr lang="en-IN" dirty="0" smtClean="0"/>
                        <a:t>5</a:t>
                      </a:r>
                      <a:endParaRPr lang="en-IN" dirty="0"/>
                    </a:p>
                  </a:txBody>
                  <a:tcPr/>
                </a:tc>
                <a:tc>
                  <a:txBody>
                    <a:bodyPr/>
                    <a:lstStyle/>
                    <a:p>
                      <a:r>
                        <a:rPr lang="en-IN" dirty="0" smtClean="0"/>
                        <a:t>1</a:t>
                      </a:r>
                      <a:endParaRPr lang="en-IN" dirty="0"/>
                    </a:p>
                  </a:txBody>
                  <a:tcPr/>
                </a:tc>
                <a:tc>
                  <a:txBody>
                    <a:bodyPr/>
                    <a:lstStyle/>
                    <a:p>
                      <a:r>
                        <a:rPr lang="en-IN" dirty="0" smtClean="0"/>
                        <a:t>2</a:t>
                      </a:r>
                      <a:endParaRPr lang="en-IN" dirty="0"/>
                    </a:p>
                  </a:txBody>
                  <a:tcPr/>
                </a:tc>
                <a:tc>
                  <a:txBody>
                    <a:bodyPr/>
                    <a:lstStyle/>
                    <a:p>
                      <a:r>
                        <a:rPr lang="en-IN" dirty="0" smtClean="0"/>
                        <a:t>2</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r>
              <a:tr h="444430">
                <a:tc>
                  <a:txBody>
                    <a:bodyPr/>
                    <a:lstStyle/>
                    <a:p>
                      <a:r>
                        <a:rPr lang="en-IN" dirty="0" smtClean="0"/>
                        <a:t>3</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r h="760714">
                <a:tc>
                  <a:txBody>
                    <a:bodyPr/>
                    <a:lstStyle/>
                    <a:p>
                      <a:r>
                        <a:rPr lang="en-IN" dirty="0" smtClean="0"/>
                        <a:t>4</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r h="444430">
                <a:tc>
                  <a:txBody>
                    <a:bodyPr/>
                    <a:lstStyle/>
                    <a:p>
                      <a:r>
                        <a:rPr lang="en-IN" dirty="0" smtClean="0"/>
                        <a:t>5</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r h="444430">
                <a:tc>
                  <a:txBody>
                    <a:bodyPr/>
                    <a:lstStyle/>
                    <a:p>
                      <a:r>
                        <a:rPr lang="en-IN" dirty="0" smtClean="0"/>
                        <a:t>6</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r h="444430">
                <a:tc>
                  <a:txBody>
                    <a:bodyPr/>
                    <a:lstStyle/>
                    <a:p>
                      <a:r>
                        <a:rPr lang="en-IN" dirty="0" smtClean="0"/>
                        <a:t>7</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r h="444430">
                <a:tc gridSpan="2">
                  <a:txBody>
                    <a:bodyPr/>
                    <a:lstStyle/>
                    <a:p>
                      <a:r>
                        <a:rPr lang="en-IN" dirty="0" smtClean="0"/>
                        <a:t>Total</a:t>
                      </a:r>
                      <a:endParaRPr lang="en-IN" dirty="0"/>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txBody>
                  <a:tcPr/>
                </a:tc>
                <a:tc gridSpan="11">
                  <a:txBody>
                    <a:bodyPr/>
                    <a:lstStyle/>
                    <a:p>
                      <a:r>
                        <a:rPr lang="en-IN" dirty="0" smtClean="0"/>
                        <a:t>30</a:t>
                      </a:r>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bl>
          </a:graphicData>
        </a:graphic>
      </p:graphicFrame>
    </p:spTree>
    <p:extLst>
      <p:ext uri="{BB962C8B-B14F-4D97-AF65-F5344CB8AC3E}">
        <p14:creationId xmlns:p14="http://schemas.microsoft.com/office/powerpoint/2010/main" val="9241442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IN" dirty="0"/>
          </a:p>
          <a:p>
            <a:pPr marL="0" indent="0">
              <a:buNone/>
            </a:pPr>
            <a:endParaRPr lang="en-IN" dirty="0" smtClean="0"/>
          </a:p>
          <a:p>
            <a:pPr marL="0" indent="0">
              <a:buNone/>
            </a:pPr>
            <a:r>
              <a:rPr lang="en-IN" dirty="0"/>
              <a:t> </a:t>
            </a:r>
            <a:r>
              <a:rPr lang="en-IN" dirty="0" smtClean="0"/>
              <a:t>             </a:t>
            </a:r>
            <a:r>
              <a:rPr lang="en-IN" sz="6000" b="1" dirty="0" smtClean="0">
                <a:latin typeface="Times New Roman" pitchFamily="18" charset="0"/>
                <a:cs typeface="Times New Roman" pitchFamily="18" charset="0"/>
              </a:rPr>
              <a:t>THANK YOU</a:t>
            </a:r>
            <a:endParaRPr lang="en-IN" sz="6000" b="1" dirty="0"/>
          </a:p>
        </p:txBody>
      </p:sp>
    </p:spTree>
    <p:extLst>
      <p:ext uri="{BB962C8B-B14F-4D97-AF65-F5344CB8AC3E}">
        <p14:creationId xmlns:p14="http://schemas.microsoft.com/office/powerpoint/2010/main" val="33516390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u="sng" dirty="0" smtClean="0">
                <a:latin typeface="Times New Roman" pitchFamily="18" charset="0"/>
                <a:cs typeface="Times New Roman" pitchFamily="18" charset="0"/>
              </a:rPr>
              <a:t>Table of Content</a:t>
            </a:r>
            <a:endParaRPr lang="en-IN" sz="3600" b="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IN" dirty="0" smtClean="0"/>
              <a:t>Description</a:t>
            </a:r>
          </a:p>
          <a:p>
            <a:pPr marL="514350" indent="-514350">
              <a:buFont typeface="+mj-lt"/>
              <a:buAutoNum type="arabicPeriod"/>
            </a:pPr>
            <a:r>
              <a:rPr lang="en-IN" dirty="0" smtClean="0"/>
              <a:t>Modules</a:t>
            </a:r>
          </a:p>
          <a:p>
            <a:pPr marL="514350" indent="-514350">
              <a:buFont typeface="+mj-lt"/>
              <a:buAutoNum type="arabicPeriod"/>
            </a:pPr>
            <a:r>
              <a:rPr lang="en-IN" dirty="0" smtClean="0"/>
              <a:t>Developing Environment</a:t>
            </a:r>
          </a:p>
          <a:p>
            <a:pPr marL="514350" indent="-514350">
              <a:buFont typeface="+mj-lt"/>
              <a:buAutoNum type="arabicPeriod"/>
            </a:pPr>
            <a:r>
              <a:rPr lang="en-IN" dirty="0" smtClean="0"/>
              <a:t>Product Backlog</a:t>
            </a:r>
          </a:p>
          <a:p>
            <a:pPr marL="514350" indent="-514350">
              <a:buFont typeface="+mj-lt"/>
              <a:buAutoNum type="arabicPeriod"/>
            </a:pPr>
            <a:r>
              <a:rPr lang="en-IN" dirty="0" smtClean="0"/>
              <a:t>User Story</a:t>
            </a:r>
          </a:p>
          <a:p>
            <a:pPr marL="514350" indent="-514350">
              <a:buFont typeface="+mj-lt"/>
              <a:buAutoNum type="arabicPeriod"/>
            </a:pPr>
            <a:r>
              <a:rPr lang="en-IN" dirty="0" smtClean="0"/>
              <a:t>Project Plan</a:t>
            </a:r>
          </a:p>
          <a:p>
            <a:pPr marL="514350" indent="-514350">
              <a:buFont typeface="+mj-lt"/>
              <a:buAutoNum type="arabicPeriod"/>
            </a:pPr>
            <a:r>
              <a:rPr lang="en-IN" dirty="0" smtClean="0"/>
              <a:t>Sprint Plan</a:t>
            </a:r>
          </a:p>
          <a:p>
            <a:pPr marL="514350" indent="-514350">
              <a:buFont typeface="+mj-lt"/>
              <a:buAutoNum type="arabicPeriod"/>
            </a:pPr>
            <a:r>
              <a:rPr lang="en-IN" dirty="0" smtClean="0"/>
              <a:t>Sprint1 Actual</a:t>
            </a:r>
          </a:p>
          <a:p>
            <a:pPr marL="0" indent="0">
              <a:buNone/>
            </a:pPr>
            <a:endParaRPr lang="en-IN" dirty="0"/>
          </a:p>
        </p:txBody>
      </p:sp>
    </p:spTree>
    <p:extLst>
      <p:ext uri="{BB962C8B-B14F-4D97-AF65-F5344CB8AC3E}">
        <p14:creationId xmlns:p14="http://schemas.microsoft.com/office/powerpoint/2010/main" val="41544084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u="sng" dirty="0" smtClean="0">
                <a:latin typeface="Times New Roman" pitchFamily="18" charset="0"/>
                <a:cs typeface="Times New Roman" pitchFamily="18" charset="0"/>
              </a:rPr>
              <a:t>Description</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107504" y="1772816"/>
            <a:ext cx="8784976" cy="5085184"/>
          </a:xfrm>
        </p:spPr>
        <p:txBody>
          <a:bodyPr>
            <a:normAutofit/>
          </a:bodyPr>
          <a:lstStyle/>
          <a:p>
            <a:pPr marL="0" indent="0">
              <a:buNone/>
            </a:pPr>
            <a:r>
              <a:rPr lang="en-IN" sz="2400" dirty="0" smtClean="0">
                <a:latin typeface="Times New Roman" pitchFamily="18" charset="0"/>
                <a:cs typeface="Times New Roman" pitchFamily="18" charset="0"/>
              </a:rPr>
              <a:t>Authentication is the first line of defence against compromising confidentiality and integrity. Alphanumerical usernames and passwords are the most common method of computer authentication. This method has many drawbacks. Usually people use passwords that can be easily guessed, so that it does not becomes hard to remember. Hence to encounter this problem, researches have developed graphical password authentication methods that use pictures as passwords. Graphical passwords are an alternative to text-based passwords where user is asked to recall an image or parts of an image instead of a word. We are further discussing new and more secure graphical password system called pass points. We are further discussing new and more secure graphical password system called pass points.</a:t>
            </a:r>
          </a:p>
          <a:p>
            <a:pPr marL="0" indent="0">
              <a:buNone/>
            </a:pPr>
            <a:r>
              <a:rPr lang="en-IN" sz="2400" dirty="0" smtClean="0">
                <a:latin typeface="Times New Roman" pitchFamily="18" charset="0"/>
                <a:cs typeface="Times New Roman" pitchFamily="18" charset="0"/>
              </a:rPr>
              <a:t> </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7999100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marL="0" indent="0">
              <a:buNone/>
            </a:pPr>
            <a:r>
              <a:rPr lang="en-IN" sz="2400" dirty="0" smtClean="0">
                <a:latin typeface="Times New Roman" pitchFamily="18" charset="0"/>
                <a:cs typeface="Times New Roman" pitchFamily="18" charset="0"/>
              </a:rPr>
              <a:t> In pass points system users can create many points click sequence on a background image. The graphical password is new technique which is more secure than text-based passwords . In graphical passwords, sequence of clicks is generated to derive the password. The click events are performed on same image or different image. Or users can also select sequence of images. Users can submit image then he/she can click on the image to create a password then the system pixel tolerance calculates each pixel around. And then while authenticating user needs to click within the tolerances in the correct sequences. The graphical password is new technique which is more secure than text-based passwords. In graphical passwords, sequence of clicks is generated to derive the password. The click events are performed on same image or different image. Users can submit image then he/she can click on the image to create a password then the system pixel tolerance calculates each pixel around. And then while authenticating user needs to click within the tolerances in the correct sequences</a:t>
            </a:r>
            <a:r>
              <a:rPr lang="en-IN" sz="2400" dirty="0" smtClean="0"/>
              <a:t>.</a:t>
            </a:r>
          </a:p>
          <a:p>
            <a:pPr marL="0" indent="0">
              <a:buNone/>
            </a:pP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2921020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u="sng" dirty="0" smtClean="0"/>
              <a:t>Modules</a:t>
            </a:r>
            <a:endParaRPr lang="en-IN" sz="4000" b="1" u="sng" dirty="0"/>
          </a:p>
        </p:txBody>
      </p:sp>
      <p:sp>
        <p:nvSpPr>
          <p:cNvPr id="3" name="Content Placeholder 2"/>
          <p:cNvSpPr>
            <a:spLocks noGrp="1"/>
          </p:cNvSpPr>
          <p:nvPr>
            <p:ph idx="1"/>
          </p:nvPr>
        </p:nvSpPr>
        <p:spPr>
          <a:xfrm>
            <a:off x="107504" y="1484784"/>
            <a:ext cx="8517632" cy="5256584"/>
          </a:xfrm>
        </p:spPr>
        <p:txBody>
          <a:bodyPr>
            <a:normAutofit fontScale="62500" lnSpcReduction="20000"/>
          </a:bodyPr>
          <a:lstStyle/>
          <a:p>
            <a:pPr marL="0" indent="0">
              <a:buNone/>
            </a:pPr>
            <a:r>
              <a:rPr lang="en-IN" sz="4500" dirty="0" smtClean="0"/>
              <a:t>1.Registration and Algorithm Implementation</a:t>
            </a:r>
          </a:p>
          <a:p>
            <a:r>
              <a:rPr lang="en-IN" sz="2800" i="1" dirty="0" smtClean="0"/>
              <a:t>Input Image </a:t>
            </a:r>
          </a:p>
          <a:p>
            <a:r>
              <a:rPr lang="en-IN" sz="2800" i="1" dirty="0" smtClean="0"/>
              <a:t>Image Preprocessing</a:t>
            </a:r>
          </a:p>
          <a:p>
            <a:r>
              <a:rPr lang="en-IN" sz="2800" i="1" dirty="0" smtClean="0"/>
              <a:t>Defining Click Points</a:t>
            </a:r>
          </a:p>
          <a:p>
            <a:r>
              <a:rPr lang="en-IN" sz="2800" i="1" dirty="0" smtClean="0"/>
              <a:t>Algorithm Implementation</a:t>
            </a:r>
          </a:p>
          <a:p>
            <a:r>
              <a:rPr lang="en-IN" sz="2800" i="1" dirty="0" smtClean="0"/>
              <a:t>Save to Dataset</a:t>
            </a:r>
          </a:p>
          <a:p>
            <a:pPr marL="0" indent="0">
              <a:buNone/>
            </a:pPr>
            <a:r>
              <a:rPr lang="en-IN" sz="4500" dirty="0" smtClean="0"/>
              <a:t>2.Input and Authentication</a:t>
            </a:r>
          </a:p>
          <a:p>
            <a:r>
              <a:rPr lang="en-IN" sz="2900" i="1" dirty="0" smtClean="0"/>
              <a:t>Input Image</a:t>
            </a:r>
          </a:p>
          <a:p>
            <a:r>
              <a:rPr lang="en-IN" sz="2900" i="1" dirty="0" smtClean="0"/>
              <a:t>Image Preprocessing</a:t>
            </a:r>
          </a:p>
          <a:p>
            <a:r>
              <a:rPr lang="en-IN" sz="2900" i="1" dirty="0" smtClean="0"/>
              <a:t>Selecting clickpoints</a:t>
            </a:r>
          </a:p>
          <a:p>
            <a:r>
              <a:rPr lang="en-IN" sz="2900" i="1" dirty="0" smtClean="0"/>
              <a:t>Checking with dataset </a:t>
            </a:r>
          </a:p>
          <a:p>
            <a:pPr marL="0" indent="0">
              <a:buNone/>
            </a:pPr>
            <a:r>
              <a:rPr lang="en-IN" sz="4500" dirty="0" smtClean="0"/>
              <a:t>3.Comparison and result</a:t>
            </a:r>
          </a:p>
          <a:p>
            <a:r>
              <a:rPr lang="en-IN" sz="3100" i="1" dirty="0" smtClean="0"/>
              <a:t>If Data present</a:t>
            </a:r>
          </a:p>
          <a:p>
            <a:r>
              <a:rPr lang="en-IN" sz="3100" i="1" dirty="0" smtClean="0"/>
              <a:t>Login</a:t>
            </a:r>
          </a:p>
          <a:p>
            <a:endParaRPr lang="en-IN" sz="3100" dirty="0" smtClean="0"/>
          </a:p>
          <a:p>
            <a:pPr marL="571500" indent="-571500">
              <a:buFont typeface="+mj-lt"/>
              <a:buAutoNum type="arabicPeriod"/>
            </a:pPr>
            <a:endParaRPr lang="en-IN" dirty="0" smtClean="0"/>
          </a:p>
          <a:p>
            <a:pPr marL="0" indent="0" algn="r">
              <a:buNone/>
            </a:pPr>
            <a:r>
              <a:rPr lang="en-IN" dirty="0" smtClean="0"/>
              <a:t>       </a:t>
            </a:r>
            <a:endParaRPr lang="en-IN" dirty="0"/>
          </a:p>
        </p:txBody>
      </p:sp>
    </p:spTree>
    <p:extLst>
      <p:ext uri="{BB962C8B-B14F-4D97-AF65-F5344CB8AC3E}">
        <p14:creationId xmlns:p14="http://schemas.microsoft.com/office/powerpoint/2010/main" val="24258458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Developing Environment</a:t>
            </a:r>
            <a:endParaRPr lang="en-IN" b="1" u="sng" dirty="0"/>
          </a:p>
        </p:txBody>
      </p:sp>
      <p:sp>
        <p:nvSpPr>
          <p:cNvPr id="3" name="Content Placeholder 2"/>
          <p:cNvSpPr>
            <a:spLocks noGrp="1"/>
          </p:cNvSpPr>
          <p:nvPr>
            <p:ph idx="1"/>
          </p:nvPr>
        </p:nvSpPr>
        <p:spPr>
          <a:xfrm>
            <a:off x="457200" y="1268760"/>
            <a:ext cx="8229600" cy="5472608"/>
          </a:xfrm>
        </p:spPr>
        <p:txBody>
          <a:bodyPr>
            <a:normAutofit fontScale="85000" lnSpcReduction="20000"/>
          </a:bodyPr>
          <a:lstStyle/>
          <a:p>
            <a:pPr marL="45720" indent="0">
              <a:buNone/>
            </a:pPr>
            <a:r>
              <a:rPr lang="en-US" sz="3600" u="sng" dirty="0" smtClean="0">
                <a:latin typeface="Times New Roman" panose="02020603050405020304" pitchFamily="18" charset="0"/>
                <a:cs typeface="Times New Roman" panose="02020603050405020304" pitchFamily="18" charset="0"/>
              </a:rPr>
              <a:t>Hardware specification:</a:t>
            </a:r>
          </a:p>
          <a:p>
            <a:pPr lvl="0"/>
            <a:r>
              <a:rPr lang="en-US" sz="2800" dirty="0" smtClean="0">
                <a:latin typeface="Times New Roman" pitchFamily="18" charset="0"/>
                <a:cs typeface="Times New Roman" pitchFamily="18" charset="0"/>
              </a:rPr>
              <a:t>Processor: i3  </a:t>
            </a:r>
            <a:r>
              <a:rPr lang="en-US" sz="2800" dirty="0">
                <a:latin typeface="Times New Roman" pitchFamily="18" charset="0"/>
                <a:cs typeface="Times New Roman" pitchFamily="18" charset="0"/>
              </a:rPr>
              <a:t>Based Computer or higher</a:t>
            </a:r>
            <a:endParaRPr lang="en-IN" sz="2800" dirty="0">
              <a:latin typeface="Times New Roman" pitchFamily="18" charset="0"/>
              <a:cs typeface="Times New Roman" pitchFamily="18" charset="0"/>
            </a:endParaRPr>
          </a:p>
          <a:p>
            <a:pPr lvl="0"/>
            <a:r>
              <a:rPr lang="en-US" sz="2800" dirty="0">
                <a:latin typeface="Times New Roman" pitchFamily="18" charset="0"/>
                <a:cs typeface="Times New Roman" pitchFamily="18" charset="0"/>
              </a:rPr>
              <a:t>Memory: 1 GB RAM</a:t>
            </a:r>
            <a:endParaRPr lang="en-IN" sz="2800" dirty="0">
              <a:latin typeface="Times New Roman" pitchFamily="18" charset="0"/>
              <a:cs typeface="Times New Roman" pitchFamily="18" charset="0"/>
            </a:endParaRPr>
          </a:p>
          <a:p>
            <a:pPr lvl="0"/>
            <a:r>
              <a:rPr lang="en-US" sz="2800" dirty="0">
                <a:latin typeface="Times New Roman" pitchFamily="18" charset="0"/>
                <a:cs typeface="Times New Roman" pitchFamily="18" charset="0"/>
              </a:rPr>
              <a:t>Hard Drive: 50 GB</a:t>
            </a:r>
            <a:endParaRPr lang="en-IN" sz="2800" dirty="0">
              <a:latin typeface="Times New Roman" pitchFamily="18" charset="0"/>
              <a:cs typeface="Times New Roman" pitchFamily="18" charset="0"/>
            </a:endParaRPr>
          </a:p>
          <a:p>
            <a:pPr lvl="0"/>
            <a:r>
              <a:rPr lang="en-US" sz="2800" dirty="0">
                <a:latin typeface="Times New Roman" pitchFamily="18" charset="0"/>
                <a:cs typeface="Times New Roman" pitchFamily="18" charset="0"/>
              </a:rPr>
              <a:t>Monitor</a:t>
            </a:r>
            <a:endParaRPr lang="en-IN" sz="2800" dirty="0">
              <a:latin typeface="Times New Roman" pitchFamily="18" charset="0"/>
              <a:cs typeface="Times New Roman" pitchFamily="18" charset="0"/>
            </a:endParaRPr>
          </a:p>
          <a:p>
            <a:pPr lvl="0"/>
            <a:r>
              <a:rPr lang="en-US" sz="2800" dirty="0">
                <a:latin typeface="Times New Roman" pitchFamily="18" charset="0"/>
                <a:cs typeface="Times New Roman" pitchFamily="18" charset="0"/>
              </a:rPr>
              <a:t>Internet </a:t>
            </a:r>
            <a:r>
              <a:rPr lang="en-US" sz="2800" dirty="0" smtClean="0">
                <a:latin typeface="Times New Roman" pitchFamily="18" charset="0"/>
                <a:cs typeface="Times New Roman" pitchFamily="18" charset="0"/>
              </a:rPr>
              <a:t>Connection</a:t>
            </a:r>
            <a:endParaRPr lang="en-IN" sz="2800" dirty="0" smtClean="0">
              <a:latin typeface="Times New Roman" pitchFamily="18" charset="0"/>
              <a:cs typeface="Times New Roman" pitchFamily="18" charset="0"/>
            </a:endParaRPr>
          </a:p>
          <a:p>
            <a:pPr marL="0" lvl="0" indent="0">
              <a:buNone/>
            </a:pPr>
            <a:r>
              <a:rPr lang="en-US" b="1" dirty="0"/>
              <a:t> </a:t>
            </a:r>
            <a:endParaRPr lang="en-IN" dirty="0"/>
          </a:p>
          <a:p>
            <a:pPr marL="45720" indent="0">
              <a:buNone/>
            </a:pPr>
            <a:r>
              <a:rPr lang="en-US" sz="4000" u="sng" dirty="0" smtClean="0">
                <a:latin typeface="Times New Roman" panose="02020603050405020304" pitchFamily="18" charset="0"/>
                <a:cs typeface="Times New Roman" panose="02020603050405020304" pitchFamily="18" charset="0"/>
              </a:rPr>
              <a:t>Software specification:</a:t>
            </a:r>
          </a:p>
          <a:p>
            <a:r>
              <a:rPr lang="en-US" sz="2800" dirty="0" smtClean="0">
                <a:latin typeface="Times New Roman" panose="02020603050405020304" pitchFamily="18" charset="0"/>
                <a:cs typeface="Times New Roman" panose="02020603050405020304" pitchFamily="18" charset="0"/>
              </a:rPr>
              <a:t>Language :Python</a:t>
            </a:r>
          </a:p>
          <a:p>
            <a:r>
              <a:rPr lang="en-US" sz="2800" dirty="0" smtClean="0">
                <a:latin typeface="Times New Roman" panose="02020603050405020304" pitchFamily="18" charset="0"/>
                <a:cs typeface="Times New Roman" panose="02020603050405020304" pitchFamily="18" charset="0"/>
              </a:rPr>
              <a:t>Front end : Python </a:t>
            </a:r>
          </a:p>
          <a:p>
            <a:r>
              <a:rPr lang="en-US" sz="2800" dirty="0" smtClean="0">
                <a:latin typeface="Times New Roman" panose="02020603050405020304" pitchFamily="18" charset="0"/>
                <a:cs typeface="Times New Roman" panose="02020603050405020304" pitchFamily="18" charset="0"/>
              </a:rPr>
              <a:t>Back end : Python </a:t>
            </a:r>
          </a:p>
          <a:p>
            <a:r>
              <a:rPr lang="en-US" sz="2800" dirty="0" smtClean="0">
                <a:latin typeface="Times New Roman" panose="02020603050405020304" pitchFamily="18" charset="0"/>
                <a:cs typeface="Times New Roman" panose="02020603050405020304" pitchFamily="18" charset="0"/>
              </a:rPr>
              <a:t>Operating system : windows 7 and above </a:t>
            </a:r>
          </a:p>
          <a:p>
            <a:r>
              <a:rPr lang="en-US" sz="2800" dirty="0" smtClean="0">
                <a:latin typeface="Times New Roman" panose="02020603050405020304" pitchFamily="18" charset="0"/>
                <a:cs typeface="Times New Roman" panose="02020603050405020304" pitchFamily="18" charset="0"/>
              </a:rPr>
              <a:t>IDE : PyCham</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8287387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20688"/>
          </a:xfrm>
        </p:spPr>
        <p:txBody>
          <a:bodyPr>
            <a:normAutofit fontScale="90000"/>
          </a:bodyPr>
          <a:lstStyle/>
          <a:p>
            <a:r>
              <a:rPr lang="en-IN" b="1" u="sng" dirty="0" smtClean="0"/>
              <a:t>Product Backlog</a:t>
            </a:r>
            <a:endParaRPr lang="en-IN" b="1" u="sng" dirty="0"/>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156108840"/>
              </p:ext>
            </p:extLst>
          </p:nvPr>
        </p:nvGraphicFramePr>
        <p:xfrm>
          <a:off x="107504" y="1124742"/>
          <a:ext cx="8892480" cy="4824539"/>
        </p:xfrm>
        <a:graphic>
          <a:graphicData uri="http://schemas.openxmlformats.org/drawingml/2006/table">
            <a:tbl>
              <a:tblPr bandRow="1">
                <a:tableStyleId>{073A0DAA-6AF3-43AB-8588-CEC1D06C72B9}</a:tableStyleId>
              </a:tblPr>
              <a:tblGrid>
                <a:gridCol w="944875"/>
                <a:gridCol w="1244930"/>
                <a:gridCol w="1011506"/>
                <a:gridCol w="1167122"/>
                <a:gridCol w="960159"/>
                <a:gridCol w="1374085"/>
                <a:gridCol w="2189803"/>
              </a:tblGrid>
              <a:tr h="818158">
                <a:tc>
                  <a:txBody>
                    <a:bodyPr/>
                    <a:lstStyle/>
                    <a:p>
                      <a:r>
                        <a:rPr lang="en-IN" dirty="0" smtClean="0"/>
                        <a:t>User Story ID</a:t>
                      </a:r>
                      <a:endParaRPr lang="en-IN" dirty="0"/>
                    </a:p>
                  </a:txBody>
                  <a:tcPr/>
                </a:tc>
                <a:tc>
                  <a:txBody>
                    <a:bodyPr/>
                    <a:lstStyle/>
                    <a:p>
                      <a:r>
                        <a:rPr lang="en-IN" dirty="0" smtClean="0"/>
                        <a:t>Priority</a:t>
                      </a:r>
                      <a:endParaRPr lang="en-IN" dirty="0"/>
                    </a:p>
                  </a:txBody>
                  <a:tcPr/>
                </a:tc>
                <a:tc>
                  <a:txBody>
                    <a:bodyPr/>
                    <a:lstStyle/>
                    <a:p>
                      <a:r>
                        <a:rPr lang="en-IN" dirty="0" smtClean="0"/>
                        <a:t>Size(Hours)</a:t>
                      </a:r>
                      <a:endParaRPr lang="en-IN" dirty="0"/>
                    </a:p>
                  </a:txBody>
                  <a:tcPr/>
                </a:tc>
                <a:tc>
                  <a:txBody>
                    <a:bodyPr/>
                    <a:lstStyle/>
                    <a:p>
                      <a:r>
                        <a:rPr lang="en-IN" dirty="0" smtClean="0"/>
                        <a:t>Sprint</a:t>
                      </a:r>
                      <a:endParaRPr lang="en-IN" dirty="0"/>
                    </a:p>
                  </a:txBody>
                  <a:tcPr/>
                </a:tc>
                <a:tc>
                  <a:txBody>
                    <a:bodyPr/>
                    <a:lstStyle/>
                    <a:p>
                      <a:r>
                        <a:rPr lang="en-IN" dirty="0" smtClean="0"/>
                        <a:t>Status</a:t>
                      </a:r>
                      <a:endParaRPr lang="en-IN" dirty="0"/>
                    </a:p>
                  </a:txBody>
                  <a:tcPr/>
                </a:tc>
                <a:tc>
                  <a:txBody>
                    <a:bodyPr/>
                    <a:lstStyle/>
                    <a:p>
                      <a:r>
                        <a:rPr lang="en-IN" dirty="0" smtClean="0"/>
                        <a:t>Release Date</a:t>
                      </a:r>
                      <a:endParaRPr lang="en-IN" dirty="0"/>
                    </a:p>
                  </a:txBody>
                  <a:tcPr/>
                </a:tc>
                <a:tc>
                  <a:txBody>
                    <a:bodyPr/>
                    <a:lstStyle/>
                    <a:p>
                      <a:r>
                        <a:rPr lang="en-IN" dirty="0" smtClean="0"/>
                        <a:t>Release Goal</a:t>
                      </a:r>
                      <a:endParaRPr lang="en-IN" dirty="0"/>
                    </a:p>
                  </a:txBody>
                  <a:tcPr/>
                </a:tc>
              </a:tr>
              <a:tr h="474013">
                <a:tc>
                  <a:txBody>
                    <a:bodyPr/>
                    <a:lstStyle/>
                    <a:p>
                      <a:r>
                        <a:rPr lang="en-IN" dirty="0" smtClean="0"/>
                        <a:t>1</a:t>
                      </a:r>
                      <a:endParaRPr lang="en-IN" dirty="0"/>
                    </a:p>
                  </a:txBody>
                  <a:tcPr/>
                </a:tc>
                <a:tc>
                  <a:txBody>
                    <a:bodyPr/>
                    <a:lstStyle/>
                    <a:p>
                      <a:r>
                        <a:rPr lang="en-IN" dirty="0" smtClean="0"/>
                        <a:t>High</a:t>
                      </a:r>
                      <a:endParaRPr lang="en-IN" dirty="0"/>
                    </a:p>
                  </a:txBody>
                  <a:tcPr/>
                </a:tc>
                <a:tc>
                  <a:txBody>
                    <a:bodyPr/>
                    <a:lstStyle/>
                    <a:p>
                      <a:endParaRPr lang="en-IN" dirty="0"/>
                    </a:p>
                  </a:txBody>
                  <a:tcPr/>
                </a:tc>
                <a:tc rowSpan="3">
                  <a:txBody>
                    <a:bodyPr/>
                    <a:lstStyle/>
                    <a:p>
                      <a:endParaRPr lang="en-IN" dirty="0" smtClean="0"/>
                    </a:p>
                    <a:p>
                      <a:r>
                        <a:rPr lang="en-IN" baseline="0" dirty="0" smtClean="0"/>
                        <a:t>      </a:t>
                      </a:r>
                      <a:r>
                        <a:rPr lang="en-IN" baseline="0" dirty="0" smtClean="0"/>
                        <a:t>1</a:t>
                      </a:r>
                      <a:endParaRPr lang="en-IN" dirty="0" smtClean="0"/>
                    </a:p>
                  </a:txBody>
                  <a:tcPr/>
                </a:tc>
                <a:tc>
                  <a:txBody>
                    <a:bodyPr/>
                    <a:lstStyle/>
                    <a:p>
                      <a:r>
                        <a:rPr lang="en-IN" dirty="0" smtClean="0"/>
                        <a:t>Planned</a:t>
                      </a:r>
                      <a:endParaRPr lang="en-IN" dirty="0"/>
                    </a:p>
                  </a:txBody>
                  <a:tcPr/>
                </a:tc>
                <a:tc>
                  <a:txBody>
                    <a:bodyPr/>
                    <a:lstStyle/>
                    <a:p>
                      <a:r>
                        <a:rPr lang="en-IN" dirty="0" smtClean="0"/>
                        <a:t>28/12/2021</a:t>
                      </a:r>
                      <a:endParaRPr lang="en-IN" dirty="0"/>
                    </a:p>
                  </a:txBody>
                  <a:tcPr/>
                </a:tc>
                <a:tc>
                  <a:txBody>
                    <a:bodyPr/>
                    <a:lstStyle/>
                    <a:p>
                      <a:r>
                        <a:rPr lang="en-IN" dirty="0" smtClean="0"/>
                        <a:t>Defining Click Points</a:t>
                      </a:r>
                      <a:endParaRPr lang="en-IN" dirty="0"/>
                    </a:p>
                  </a:txBody>
                  <a:tcPr/>
                </a:tc>
              </a:tr>
              <a:tr h="818158">
                <a:tc>
                  <a:txBody>
                    <a:bodyPr/>
                    <a:lstStyle/>
                    <a:p>
                      <a:r>
                        <a:rPr lang="en-IN" dirty="0" smtClean="0"/>
                        <a:t>2</a:t>
                      </a:r>
                      <a:endParaRPr lang="en-IN" dirty="0"/>
                    </a:p>
                  </a:txBody>
                  <a:tcPr/>
                </a:tc>
                <a:tc>
                  <a:txBody>
                    <a:bodyPr/>
                    <a:lstStyle/>
                    <a:p>
                      <a:r>
                        <a:rPr lang="en-IN" dirty="0" smtClean="0"/>
                        <a:t>High</a:t>
                      </a:r>
                      <a:endParaRPr lang="en-IN" dirty="0"/>
                    </a:p>
                  </a:txBody>
                  <a:tcPr/>
                </a:tc>
                <a:tc>
                  <a:txBody>
                    <a:bodyPr/>
                    <a:lstStyle/>
                    <a:p>
                      <a:endParaRPr lang="en-IN" dirty="0"/>
                    </a:p>
                  </a:txBody>
                  <a:tcPr/>
                </a:tc>
                <a:tc vMerge="1">
                  <a:txBody>
                    <a:bodyPr/>
                    <a:lstStyle/>
                    <a:p>
                      <a:endParaRPr lang="en-IN" dirty="0"/>
                    </a:p>
                  </a:txBody>
                  <a:tcPr/>
                </a:tc>
                <a:tc>
                  <a:txBody>
                    <a:bodyPr/>
                    <a:lstStyle/>
                    <a:p>
                      <a:r>
                        <a:rPr lang="en-IN" dirty="0" smtClean="0"/>
                        <a:t>Planned</a:t>
                      </a:r>
                      <a:endParaRPr lang="en-IN" dirty="0"/>
                    </a:p>
                  </a:txBody>
                  <a:tcPr/>
                </a:tc>
                <a:tc>
                  <a:txBody>
                    <a:bodyPr/>
                    <a:lstStyle/>
                    <a:p>
                      <a:r>
                        <a:rPr lang="en-IN" dirty="0" smtClean="0"/>
                        <a:t>28/12/2021</a:t>
                      </a:r>
                      <a:endParaRPr lang="en-IN" dirty="0"/>
                    </a:p>
                  </a:txBody>
                  <a:tcPr/>
                </a:tc>
                <a:tc>
                  <a:txBody>
                    <a:bodyPr/>
                    <a:lstStyle/>
                    <a:p>
                      <a:r>
                        <a:rPr lang="en-IN" dirty="0" smtClean="0"/>
                        <a:t>Algorithm Implimentation</a:t>
                      </a:r>
                      <a:endParaRPr lang="en-IN" dirty="0"/>
                    </a:p>
                  </a:txBody>
                  <a:tcPr/>
                </a:tc>
              </a:tr>
              <a:tr h="474013">
                <a:tc>
                  <a:txBody>
                    <a:bodyPr/>
                    <a:lstStyle/>
                    <a:p>
                      <a:r>
                        <a:rPr lang="en-IN" dirty="0" smtClean="0"/>
                        <a:t>3</a:t>
                      </a:r>
                      <a:endParaRPr lang="en-IN" dirty="0"/>
                    </a:p>
                  </a:txBody>
                  <a:tcPr/>
                </a:tc>
                <a:tc>
                  <a:txBody>
                    <a:bodyPr/>
                    <a:lstStyle/>
                    <a:p>
                      <a:r>
                        <a:rPr lang="en-IN" dirty="0" smtClean="0"/>
                        <a:t>Medium</a:t>
                      </a:r>
                      <a:endParaRPr lang="en-IN" dirty="0"/>
                    </a:p>
                  </a:txBody>
                  <a:tcPr/>
                </a:tc>
                <a:tc>
                  <a:txBody>
                    <a:bodyPr/>
                    <a:lstStyle/>
                    <a:p>
                      <a:endParaRPr lang="en-IN" dirty="0"/>
                    </a:p>
                  </a:txBody>
                  <a:tcPr/>
                </a:tc>
                <a:tc vMerge="1">
                  <a:txBody>
                    <a:bodyPr/>
                    <a:lstStyle/>
                    <a:p>
                      <a:endParaRPr lang="en-IN" dirty="0"/>
                    </a:p>
                  </a:txBody>
                  <a:tcPr/>
                </a:tc>
                <a:tc>
                  <a:txBody>
                    <a:bodyPr/>
                    <a:lstStyle/>
                    <a:p>
                      <a:r>
                        <a:rPr lang="en-IN" dirty="0" smtClean="0"/>
                        <a:t>Planned</a:t>
                      </a:r>
                      <a:endParaRPr lang="en-IN" dirty="0"/>
                    </a:p>
                  </a:txBody>
                  <a:tcPr/>
                </a:tc>
                <a:tc>
                  <a:txBody>
                    <a:bodyPr/>
                    <a:lstStyle/>
                    <a:p>
                      <a:r>
                        <a:rPr lang="en-IN" dirty="0" smtClean="0"/>
                        <a:t>30/12/2021</a:t>
                      </a:r>
                      <a:endParaRPr lang="en-IN" dirty="0"/>
                    </a:p>
                  </a:txBody>
                  <a:tcPr/>
                </a:tc>
                <a:tc>
                  <a:txBody>
                    <a:bodyPr/>
                    <a:lstStyle/>
                    <a:p>
                      <a:r>
                        <a:rPr lang="en-IN" dirty="0" smtClean="0"/>
                        <a:t>Save to Dataset</a:t>
                      </a:r>
                      <a:endParaRPr lang="en-IN" dirty="0"/>
                    </a:p>
                  </a:txBody>
                  <a:tcPr/>
                </a:tc>
              </a:tr>
              <a:tr h="474013">
                <a:tc>
                  <a:txBody>
                    <a:bodyPr/>
                    <a:lstStyle/>
                    <a:p>
                      <a:r>
                        <a:rPr lang="en-IN" dirty="0" smtClean="0"/>
                        <a:t>4</a:t>
                      </a:r>
                      <a:endParaRPr lang="en-IN" dirty="0"/>
                    </a:p>
                  </a:txBody>
                  <a:tcPr/>
                </a:tc>
                <a:tc>
                  <a:txBody>
                    <a:bodyPr/>
                    <a:lstStyle/>
                    <a:p>
                      <a:r>
                        <a:rPr lang="en-IN" dirty="0" smtClean="0"/>
                        <a:t>High</a:t>
                      </a:r>
                      <a:endParaRPr lang="en-IN" dirty="0"/>
                    </a:p>
                  </a:txBody>
                  <a:tcPr/>
                </a:tc>
                <a:tc>
                  <a:txBody>
                    <a:bodyPr/>
                    <a:lstStyle/>
                    <a:p>
                      <a:endParaRPr lang="en-IN" dirty="0"/>
                    </a:p>
                  </a:txBody>
                  <a:tcPr/>
                </a:tc>
                <a:tc rowSpan="2">
                  <a:txBody>
                    <a:bodyPr/>
                    <a:lstStyle/>
                    <a:p>
                      <a:endParaRPr lang="en-IN" dirty="0" smtClean="0"/>
                    </a:p>
                    <a:p>
                      <a:endParaRPr lang="en-IN" dirty="0" smtClean="0"/>
                    </a:p>
                    <a:p>
                      <a:r>
                        <a:rPr lang="en-IN" dirty="0" smtClean="0"/>
                        <a:t>     </a:t>
                      </a:r>
                      <a:r>
                        <a:rPr lang="en-IN" dirty="0" smtClean="0"/>
                        <a:t>2</a:t>
                      </a:r>
                      <a:endParaRPr lang="en-IN" dirty="0"/>
                    </a:p>
                  </a:txBody>
                  <a:tcPr/>
                </a:tc>
                <a:tc>
                  <a:txBody>
                    <a:bodyPr/>
                    <a:lstStyle/>
                    <a:p>
                      <a:r>
                        <a:rPr lang="en-IN" dirty="0" smtClean="0"/>
                        <a:t>Planned</a:t>
                      </a:r>
                      <a:endParaRPr lang="en-IN" dirty="0"/>
                    </a:p>
                  </a:txBody>
                  <a:tcPr/>
                </a:tc>
                <a:tc>
                  <a:txBody>
                    <a:bodyPr/>
                    <a:lstStyle/>
                    <a:p>
                      <a:r>
                        <a:rPr lang="en-IN" dirty="0" smtClean="0"/>
                        <a:t>31/12/2021</a:t>
                      </a:r>
                      <a:endParaRPr lang="en-IN" dirty="0"/>
                    </a:p>
                  </a:txBody>
                  <a:tcPr/>
                </a:tc>
                <a:tc>
                  <a:txBody>
                    <a:bodyPr/>
                    <a:lstStyle/>
                    <a:p>
                      <a:r>
                        <a:rPr lang="en-IN" dirty="0" smtClean="0"/>
                        <a:t>Selecting Click Points</a:t>
                      </a:r>
                      <a:endParaRPr lang="en-IN" dirty="0"/>
                    </a:p>
                  </a:txBody>
                  <a:tcPr/>
                </a:tc>
              </a:tr>
              <a:tr h="818158">
                <a:tc>
                  <a:txBody>
                    <a:bodyPr/>
                    <a:lstStyle/>
                    <a:p>
                      <a:r>
                        <a:rPr lang="en-IN" dirty="0" smtClean="0"/>
                        <a:t>5</a:t>
                      </a:r>
                      <a:endParaRPr lang="en-IN" dirty="0"/>
                    </a:p>
                  </a:txBody>
                  <a:tcPr/>
                </a:tc>
                <a:tc>
                  <a:txBody>
                    <a:bodyPr/>
                    <a:lstStyle/>
                    <a:p>
                      <a:r>
                        <a:rPr lang="en-IN" dirty="0" smtClean="0"/>
                        <a:t>High</a:t>
                      </a:r>
                      <a:endParaRPr lang="en-IN" dirty="0"/>
                    </a:p>
                  </a:txBody>
                  <a:tcPr/>
                </a:tc>
                <a:tc>
                  <a:txBody>
                    <a:bodyPr/>
                    <a:lstStyle/>
                    <a:p>
                      <a:endParaRPr lang="en-IN" dirty="0"/>
                    </a:p>
                  </a:txBody>
                  <a:tcPr/>
                </a:tc>
                <a:tc vMerge="1">
                  <a:txBody>
                    <a:bodyPr/>
                    <a:lstStyle/>
                    <a:p>
                      <a:endParaRPr lang="en-IN" dirty="0"/>
                    </a:p>
                  </a:txBody>
                  <a:tcPr/>
                </a:tc>
                <a:tc>
                  <a:txBody>
                    <a:bodyPr/>
                    <a:lstStyle/>
                    <a:p>
                      <a:r>
                        <a:rPr lang="en-IN" dirty="0" smtClean="0"/>
                        <a:t>Planned</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15/01/2022</a:t>
                      </a:r>
                      <a:endParaRPr lang="en-IN" dirty="0" smtClean="0"/>
                    </a:p>
                  </a:txBody>
                  <a:tcPr/>
                </a:tc>
                <a:tc>
                  <a:txBody>
                    <a:bodyPr/>
                    <a:lstStyle/>
                    <a:p>
                      <a:r>
                        <a:rPr lang="en-IN" dirty="0" smtClean="0"/>
                        <a:t>Checking with</a:t>
                      </a:r>
                      <a:r>
                        <a:rPr lang="en-IN" baseline="0" dirty="0" smtClean="0"/>
                        <a:t> Dataset</a:t>
                      </a:r>
                      <a:endParaRPr lang="en-IN" dirty="0"/>
                    </a:p>
                  </a:txBody>
                  <a:tcPr/>
                </a:tc>
              </a:tr>
              <a:tr h="474013">
                <a:tc>
                  <a:txBody>
                    <a:bodyPr/>
                    <a:lstStyle/>
                    <a:p>
                      <a:r>
                        <a:rPr lang="en-IN" dirty="0" smtClean="0"/>
                        <a:t>6</a:t>
                      </a:r>
                      <a:endParaRPr lang="en-IN" dirty="0"/>
                    </a:p>
                  </a:txBody>
                  <a:tcPr/>
                </a:tc>
                <a:tc>
                  <a:txBody>
                    <a:bodyPr/>
                    <a:lstStyle/>
                    <a:p>
                      <a:r>
                        <a:rPr lang="en-IN" dirty="0" smtClean="0"/>
                        <a:t>Medium</a:t>
                      </a:r>
                      <a:endParaRPr lang="en-IN" dirty="0"/>
                    </a:p>
                  </a:txBody>
                  <a:tcPr/>
                </a:tc>
                <a:tc>
                  <a:txBody>
                    <a:bodyPr/>
                    <a:lstStyle/>
                    <a:p>
                      <a:endParaRPr lang="en-IN" dirty="0"/>
                    </a:p>
                  </a:txBody>
                  <a:tcPr/>
                </a:tc>
                <a:tc rowSpan="2">
                  <a:txBody>
                    <a:bodyPr/>
                    <a:lstStyle/>
                    <a:p>
                      <a:endParaRPr lang="en-IN" dirty="0" smtClean="0"/>
                    </a:p>
                    <a:p>
                      <a:r>
                        <a:rPr lang="en-IN" dirty="0" smtClean="0"/>
                        <a:t>    </a:t>
                      </a:r>
                      <a:r>
                        <a:rPr lang="en-IN" baseline="0" dirty="0" smtClean="0"/>
                        <a:t> </a:t>
                      </a:r>
                      <a:r>
                        <a:rPr lang="en-IN" baseline="0" dirty="0" smtClean="0"/>
                        <a:t>3</a:t>
                      </a:r>
                      <a:endParaRPr lang="en-IN" dirty="0"/>
                    </a:p>
                  </a:txBody>
                  <a:tcPr/>
                </a:tc>
                <a:tc>
                  <a:txBody>
                    <a:bodyPr/>
                    <a:lstStyle/>
                    <a:p>
                      <a:r>
                        <a:rPr lang="en-IN" dirty="0" smtClean="0"/>
                        <a:t>Planned</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17/01/2022</a:t>
                      </a:r>
                      <a:endParaRPr lang="en-IN" dirty="0" smtClean="0"/>
                    </a:p>
                  </a:txBody>
                  <a:tcPr/>
                </a:tc>
                <a:tc>
                  <a:txBody>
                    <a:bodyPr/>
                    <a:lstStyle/>
                    <a:p>
                      <a:r>
                        <a:rPr lang="en-IN" dirty="0" smtClean="0"/>
                        <a:t>If Data Present</a:t>
                      </a:r>
                      <a:endParaRPr lang="en-IN" dirty="0"/>
                    </a:p>
                  </a:txBody>
                  <a:tcPr/>
                </a:tc>
              </a:tr>
              <a:tr h="474013">
                <a:tc>
                  <a:txBody>
                    <a:bodyPr/>
                    <a:lstStyle/>
                    <a:p>
                      <a:r>
                        <a:rPr lang="en-IN" dirty="0" smtClean="0"/>
                        <a:t>7</a:t>
                      </a:r>
                      <a:endParaRPr lang="en-IN" dirty="0"/>
                    </a:p>
                  </a:txBody>
                  <a:tcPr/>
                </a:tc>
                <a:tc>
                  <a:txBody>
                    <a:bodyPr/>
                    <a:lstStyle/>
                    <a:p>
                      <a:r>
                        <a:rPr lang="en-IN" dirty="0" smtClean="0"/>
                        <a:t>Medium</a:t>
                      </a:r>
                      <a:endParaRPr lang="en-IN" dirty="0"/>
                    </a:p>
                  </a:txBody>
                  <a:tcPr/>
                </a:tc>
                <a:tc>
                  <a:txBody>
                    <a:bodyPr/>
                    <a:lstStyle/>
                    <a:p>
                      <a:endParaRPr lang="en-IN" dirty="0"/>
                    </a:p>
                  </a:txBody>
                  <a:tcPr/>
                </a:tc>
                <a:tc vMerge="1">
                  <a:txBody>
                    <a:bodyPr/>
                    <a:lstStyle/>
                    <a:p>
                      <a:endParaRPr lang="en-IN" dirty="0"/>
                    </a:p>
                  </a:txBody>
                  <a:tcPr/>
                </a:tc>
                <a:tc>
                  <a:txBody>
                    <a:bodyPr/>
                    <a:lstStyle/>
                    <a:p>
                      <a:r>
                        <a:rPr lang="en-IN" dirty="0" smtClean="0"/>
                        <a:t>Planned</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17/01/2022</a:t>
                      </a:r>
                      <a:endParaRPr lang="en-IN" dirty="0" smtClean="0"/>
                    </a:p>
                  </a:txBody>
                  <a:tcPr/>
                </a:tc>
                <a:tc>
                  <a:txBody>
                    <a:bodyPr/>
                    <a:lstStyle/>
                    <a:p>
                      <a:r>
                        <a:rPr lang="en-IN" dirty="0" smtClean="0"/>
                        <a:t>Login</a:t>
                      </a:r>
                      <a:endParaRPr lang="en-IN" dirty="0"/>
                    </a:p>
                  </a:txBody>
                  <a:tcPr/>
                </a:tc>
              </a:tr>
            </a:tbl>
          </a:graphicData>
        </a:graphic>
      </p:graphicFrame>
    </p:spTree>
    <p:extLst>
      <p:ext uri="{BB962C8B-B14F-4D97-AF65-F5344CB8AC3E}">
        <p14:creationId xmlns:p14="http://schemas.microsoft.com/office/powerpoint/2010/main" val="21418752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43408"/>
            <a:ext cx="8229600" cy="1008112"/>
          </a:xfrm>
        </p:spPr>
        <p:txBody>
          <a:bodyPr/>
          <a:lstStyle/>
          <a:p>
            <a:r>
              <a:rPr lang="en-IN" b="1" u="sng" dirty="0" smtClean="0"/>
              <a:t>User Story</a:t>
            </a:r>
            <a:endParaRPr lang="en-IN" b="1" u="sn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5844930"/>
              </p:ext>
            </p:extLst>
          </p:nvPr>
        </p:nvGraphicFramePr>
        <p:xfrm>
          <a:off x="251520" y="1507584"/>
          <a:ext cx="8749480" cy="4297680"/>
        </p:xfrm>
        <a:graphic>
          <a:graphicData uri="http://schemas.openxmlformats.org/drawingml/2006/table">
            <a:tbl>
              <a:tblPr bandRow="1">
                <a:tableStyleId>{073A0DAA-6AF3-43AB-8588-CEC1D06C72B9}</a:tableStyleId>
              </a:tblPr>
              <a:tblGrid>
                <a:gridCol w="1058405"/>
                <a:gridCol w="1622887"/>
                <a:gridCol w="2822413"/>
                <a:gridCol w="3245775"/>
              </a:tblGrid>
              <a:tr h="615627">
                <a:tc>
                  <a:txBody>
                    <a:bodyPr/>
                    <a:lstStyle/>
                    <a:p>
                      <a:r>
                        <a:rPr lang="en-IN" dirty="0" smtClean="0"/>
                        <a:t>User Story ID</a:t>
                      </a:r>
                      <a:endParaRPr lang="en-IN" dirty="0"/>
                    </a:p>
                  </a:txBody>
                  <a:tcPr/>
                </a:tc>
                <a:tc>
                  <a:txBody>
                    <a:bodyPr/>
                    <a:lstStyle/>
                    <a:p>
                      <a:r>
                        <a:rPr lang="en-IN" dirty="0" smtClean="0"/>
                        <a:t>As a&lt;type of user&gt;</a:t>
                      </a:r>
                      <a:endParaRPr lang="en-IN" dirty="0"/>
                    </a:p>
                  </a:txBody>
                  <a:tcPr/>
                </a:tc>
                <a:tc>
                  <a:txBody>
                    <a:bodyPr/>
                    <a:lstStyle/>
                    <a:p>
                      <a:r>
                        <a:rPr lang="en-IN" dirty="0" smtClean="0"/>
                        <a:t>I want</a:t>
                      </a:r>
                      <a:r>
                        <a:rPr lang="en-IN" baseline="0" dirty="0" smtClean="0"/>
                        <a:t> to&lt;perform some task&gt;</a:t>
                      </a:r>
                      <a:endParaRPr lang="en-IN" dirty="0"/>
                    </a:p>
                  </a:txBody>
                  <a:tcPr/>
                </a:tc>
                <a:tc>
                  <a:txBody>
                    <a:bodyPr/>
                    <a:lstStyle/>
                    <a:p>
                      <a:r>
                        <a:rPr lang="en-IN" dirty="0" smtClean="0"/>
                        <a:t>So that I can&lt;achieve some goal&gt;</a:t>
                      </a:r>
                      <a:endParaRPr lang="en-IN" dirty="0"/>
                    </a:p>
                  </a:txBody>
                  <a:tcPr/>
                </a:tc>
              </a:tr>
              <a:tr h="615627">
                <a:tc>
                  <a:txBody>
                    <a:bodyPr/>
                    <a:lstStyle/>
                    <a:p>
                      <a:r>
                        <a:rPr lang="en-IN" dirty="0" smtClean="0"/>
                        <a:t>1</a:t>
                      </a:r>
                      <a:endParaRPr lang="en-IN" dirty="0"/>
                    </a:p>
                  </a:txBody>
                  <a:tcPr/>
                </a:tc>
                <a:tc>
                  <a:txBody>
                    <a:bodyPr/>
                    <a:lstStyle/>
                    <a:p>
                      <a:r>
                        <a:rPr lang="en-IN" dirty="0" smtClean="0"/>
                        <a:t>User</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i="1" dirty="0" smtClean="0"/>
                        <a:t>Defining Click Points</a:t>
                      </a:r>
                    </a:p>
                  </a:txBody>
                  <a:tcPr/>
                </a:tc>
                <a:tc>
                  <a:txBody>
                    <a:bodyPr/>
                    <a:lstStyle/>
                    <a:p>
                      <a:r>
                        <a:rPr lang="en-IN" dirty="0" smtClean="0"/>
                        <a:t>Choosing click points</a:t>
                      </a:r>
                      <a:r>
                        <a:rPr lang="en-IN" baseline="0" dirty="0" smtClean="0"/>
                        <a:t> inside image</a:t>
                      </a:r>
                      <a:endParaRPr lang="en-IN" dirty="0"/>
                    </a:p>
                  </a:txBody>
                  <a:tcPr/>
                </a:tc>
              </a:tr>
              <a:tr h="615627">
                <a:tc>
                  <a:txBody>
                    <a:bodyPr/>
                    <a:lstStyle/>
                    <a:p>
                      <a:r>
                        <a:rPr lang="en-IN" dirty="0" smtClean="0"/>
                        <a:t>2</a:t>
                      </a:r>
                      <a:endParaRPr lang="en-IN" dirty="0"/>
                    </a:p>
                  </a:txBody>
                  <a:tcPr/>
                </a:tc>
                <a:tc>
                  <a:txBody>
                    <a:bodyPr/>
                    <a:lstStyle/>
                    <a:p>
                      <a:r>
                        <a:rPr lang="en-IN" dirty="0" smtClean="0"/>
                        <a:t>User</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i="1" dirty="0" smtClean="0"/>
                        <a:t>Algorithm Implementation</a:t>
                      </a:r>
                    </a:p>
                  </a:txBody>
                  <a:tcPr/>
                </a:tc>
                <a:tc>
                  <a:txBody>
                    <a:bodyPr/>
                    <a:lstStyle/>
                    <a:p>
                      <a:r>
                        <a:rPr lang="en-IN" dirty="0" smtClean="0"/>
                        <a:t>Click point tolerance calculation algorithm</a:t>
                      </a:r>
                      <a:endParaRPr lang="en-IN" dirty="0"/>
                    </a:p>
                  </a:txBody>
                  <a:tcPr/>
                </a:tc>
              </a:tr>
              <a:tr h="364773">
                <a:tc>
                  <a:txBody>
                    <a:bodyPr/>
                    <a:lstStyle/>
                    <a:p>
                      <a:r>
                        <a:rPr lang="en-IN" dirty="0" smtClean="0"/>
                        <a:t>3</a:t>
                      </a:r>
                      <a:endParaRPr lang="en-IN" dirty="0"/>
                    </a:p>
                  </a:txBody>
                  <a:tcPr/>
                </a:tc>
                <a:tc>
                  <a:txBody>
                    <a:bodyPr/>
                    <a:lstStyle/>
                    <a:p>
                      <a:r>
                        <a:rPr lang="en-IN" dirty="0" smtClean="0"/>
                        <a:t>User</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i="1" dirty="0" smtClean="0"/>
                        <a:t>Save to Dataset</a:t>
                      </a:r>
                    </a:p>
                  </a:txBody>
                  <a:tcPr/>
                </a:tc>
                <a:tc>
                  <a:txBody>
                    <a:bodyPr/>
                    <a:lstStyle/>
                    <a:p>
                      <a:r>
                        <a:rPr lang="en-IN" dirty="0" smtClean="0"/>
                        <a:t>Saving the tolerance data</a:t>
                      </a:r>
                      <a:endParaRPr lang="en-IN" dirty="0"/>
                    </a:p>
                  </a:txBody>
                  <a:tcPr/>
                </a:tc>
              </a:tr>
              <a:tr h="615627">
                <a:tc>
                  <a:txBody>
                    <a:bodyPr/>
                    <a:lstStyle/>
                    <a:p>
                      <a:r>
                        <a:rPr lang="en-IN" dirty="0" smtClean="0"/>
                        <a:t>4</a:t>
                      </a:r>
                      <a:endParaRPr lang="en-IN" dirty="0"/>
                    </a:p>
                  </a:txBody>
                  <a:tcPr/>
                </a:tc>
                <a:tc>
                  <a:txBody>
                    <a:bodyPr/>
                    <a:lstStyle/>
                    <a:p>
                      <a:r>
                        <a:rPr lang="en-IN" dirty="0" smtClean="0"/>
                        <a:t>User</a:t>
                      </a:r>
                      <a:endParaRPr lang="en-IN" dirty="0"/>
                    </a:p>
                  </a:txBody>
                  <a:tcPr/>
                </a:tc>
                <a:tc>
                  <a:txBody>
                    <a:bodyPr/>
                    <a:lstStyle/>
                    <a:p>
                      <a:r>
                        <a:rPr lang="en-IN" sz="1800" i="1" dirty="0" smtClean="0"/>
                        <a:t>Selecting clickpoints</a:t>
                      </a:r>
                    </a:p>
                  </a:txBody>
                  <a:tcPr/>
                </a:tc>
                <a:tc>
                  <a:txBody>
                    <a:bodyPr/>
                    <a:lstStyle/>
                    <a:p>
                      <a:r>
                        <a:rPr lang="en-IN" baseline="0" dirty="0" smtClean="0"/>
                        <a:t> Authenticate previously registered click points</a:t>
                      </a:r>
                      <a:endParaRPr lang="en-IN" dirty="0"/>
                    </a:p>
                  </a:txBody>
                  <a:tcPr/>
                </a:tc>
              </a:tr>
              <a:tr h="364773">
                <a:tc>
                  <a:txBody>
                    <a:bodyPr/>
                    <a:lstStyle/>
                    <a:p>
                      <a:r>
                        <a:rPr lang="en-IN" dirty="0" smtClean="0"/>
                        <a:t>5</a:t>
                      </a:r>
                      <a:endParaRPr lang="en-IN" dirty="0"/>
                    </a:p>
                  </a:txBody>
                  <a:tcPr/>
                </a:tc>
                <a:tc>
                  <a:txBody>
                    <a:bodyPr/>
                    <a:lstStyle/>
                    <a:p>
                      <a:r>
                        <a:rPr lang="en-IN" dirty="0" smtClean="0"/>
                        <a:t>User</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i="1" dirty="0" smtClean="0"/>
                        <a:t>Checking with dataset </a:t>
                      </a:r>
                      <a:endParaRPr lang="en-IN" dirty="0" smtClean="0"/>
                    </a:p>
                  </a:txBody>
                  <a:tcPr/>
                </a:tc>
                <a:tc>
                  <a:txBody>
                    <a:bodyPr/>
                    <a:lstStyle/>
                    <a:p>
                      <a:r>
                        <a:rPr lang="en-IN" dirty="0" smtClean="0"/>
                        <a:t>Checking with tolerance point</a:t>
                      </a:r>
                      <a:endParaRPr lang="en-IN" dirty="0"/>
                    </a:p>
                  </a:txBody>
                  <a:tcPr/>
                </a:tc>
              </a:tr>
              <a:tr h="364773">
                <a:tc>
                  <a:txBody>
                    <a:bodyPr/>
                    <a:lstStyle/>
                    <a:p>
                      <a:r>
                        <a:rPr lang="en-IN" dirty="0" smtClean="0"/>
                        <a:t>6</a:t>
                      </a:r>
                      <a:endParaRPr lang="en-IN" dirty="0"/>
                    </a:p>
                  </a:txBody>
                  <a:tcPr/>
                </a:tc>
                <a:tc>
                  <a:txBody>
                    <a:bodyPr/>
                    <a:lstStyle/>
                    <a:p>
                      <a:r>
                        <a:rPr lang="en-IN" dirty="0" smtClean="0"/>
                        <a:t>User</a:t>
                      </a:r>
                      <a:endParaRPr lang="en-IN" dirty="0"/>
                    </a:p>
                  </a:txBody>
                  <a:tcPr/>
                </a:tc>
                <a:tc>
                  <a:txBody>
                    <a:bodyPr/>
                    <a:lstStyle/>
                    <a:p>
                      <a:r>
                        <a:rPr lang="en-IN" sz="1800" i="1" dirty="0" smtClean="0"/>
                        <a:t>If Data present</a:t>
                      </a:r>
                    </a:p>
                  </a:txBody>
                  <a:tcPr/>
                </a:tc>
                <a:tc>
                  <a:txBody>
                    <a:bodyPr/>
                    <a:lstStyle/>
                    <a:p>
                      <a:r>
                        <a:rPr lang="en-IN" dirty="0" smtClean="0"/>
                        <a:t>Checking if data present or not</a:t>
                      </a:r>
                      <a:endParaRPr lang="en-IN" dirty="0"/>
                    </a:p>
                  </a:txBody>
                  <a:tcPr/>
                </a:tc>
              </a:tr>
              <a:tr h="615627">
                <a:tc>
                  <a:txBody>
                    <a:bodyPr/>
                    <a:lstStyle/>
                    <a:p>
                      <a:r>
                        <a:rPr lang="en-IN" dirty="0" smtClean="0"/>
                        <a:t>7</a:t>
                      </a:r>
                      <a:endParaRPr lang="en-IN" dirty="0"/>
                    </a:p>
                  </a:txBody>
                  <a:tcPr/>
                </a:tc>
                <a:tc>
                  <a:txBody>
                    <a:bodyPr/>
                    <a:lstStyle/>
                    <a:p>
                      <a:r>
                        <a:rPr lang="en-IN" dirty="0" smtClean="0"/>
                        <a:t>User</a:t>
                      </a:r>
                      <a:endParaRPr lang="en-IN" dirty="0"/>
                    </a:p>
                  </a:txBody>
                  <a:tcPr/>
                </a:tc>
                <a:tc>
                  <a:txBody>
                    <a:bodyPr/>
                    <a:lstStyle/>
                    <a:p>
                      <a:r>
                        <a:rPr lang="en-IN" dirty="0" smtClean="0"/>
                        <a:t>Login</a:t>
                      </a:r>
                      <a:endParaRPr lang="en-IN" dirty="0"/>
                    </a:p>
                  </a:txBody>
                  <a:tcPr/>
                </a:tc>
                <a:tc>
                  <a:txBody>
                    <a:bodyPr/>
                    <a:lstStyle/>
                    <a:p>
                      <a:r>
                        <a:rPr lang="en-IN" dirty="0" smtClean="0"/>
                        <a:t>If</a:t>
                      </a:r>
                      <a:r>
                        <a:rPr lang="en-IN" baseline="0" dirty="0" smtClean="0"/>
                        <a:t> yes login success otherwise login failed</a:t>
                      </a:r>
                      <a:endParaRPr lang="en-IN" dirty="0"/>
                    </a:p>
                  </a:txBody>
                  <a:tcPr/>
                </a:tc>
              </a:tr>
            </a:tbl>
          </a:graphicData>
        </a:graphic>
      </p:graphicFrame>
    </p:spTree>
    <p:extLst>
      <p:ext uri="{BB962C8B-B14F-4D97-AF65-F5344CB8AC3E}">
        <p14:creationId xmlns:p14="http://schemas.microsoft.com/office/powerpoint/2010/main" val="41561282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Project Plan</a:t>
            </a:r>
            <a:endParaRPr lang="en-IN" b="1" u="sn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78027140"/>
              </p:ext>
            </p:extLst>
          </p:nvPr>
        </p:nvGraphicFramePr>
        <p:xfrm>
          <a:off x="457200" y="1600200"/>
          <a:ext cx="8229600" cy="4133057"/>
        </p:xfrm>
        <a:graphic>
          <a:graphicData uri="http://schemas.openxmlformats.org/drawingml/2006/table">
            <a:tbl>
              <a:tblPr bandRow="1">
                <a:tableStyleId>{073A0DAA-6AF3-43AB-8588-CEC1D06C72B9}</a:tableStyleId>
              </a:tblPr>
              <a:tblGrid>
                <a:gridCol w="1162472"/>
                <a:gridCol w="1368152"/>
                <a:gridCol w="1584176"/>
                <a:gridCol w="1371600"/>
                <a:gridCol w="1371600"/>
                <a:gridCol w="1371600"/>
              </a:tblGrid>
              <a:tr h="776103">
                <a:tc>
                  <a:txBody>
                    <a:bodyPr/>
                    <a:lstStyle/>
                    <a:p>
                      <a:r>
                        <a:rPr lang="en-IN" dirty="0" smtClean="0"/>
                        <a:t>User Story ID</a:t>
                      </a:r>
                      <a:endParaRPr lang="en-IN" dirty="0"/>
                    </a:p>
                  </a:txBody>
                  <a:tcPr/>
                </a:tc>
                <a:tc>
                  <a:txBody>
                    <a:bodyPr/>
                    <a:lstStyle/>
                    <a:p>
                      <a:r>
                        <a:rPr lang="en-IN" dirty="0" smtClean="0"/>
                        <a:t>Task Name</a:t>
                      </a:r>
                      <a:endParaRPr lang="en-IN" dirty="0"/>
                    </a:p>
                  </a:txBody>
                  <a:tcPr/>
                </a:tc>
                <a:tc>
                  <a:txBody>
                    <a:bodyPr/>
                    <a:lstStyle/>
                    <a:p>
                      <a:r>
                        <a:rPr lang="en-IN" dirty="0" smtClean="0"/>
                        <a:t>Start  Date</a:t>
                      </a:r>
                      <a:endParaRPr lang="en-IN" dirty="0"/>
                    </a:p>
                  </a:txBody>
                  <a:tcPr/>
                </a:tc>
                <a:tc>
                  <a:txBody>
                    <a:bodyPr/>
                    <a:lstStyle/>
                    <a:p>
                      <a:r>
                        <a:rPr lang="en-IN" dirty="0" smtClean="0"/>
                        <a:t>End Date</a:t>
                      </a:r>
                      <a:endParaRPr lang="en-IN" dirty="0"/>
                    </a:p>
                  </a:txBody>
                  <a:tcPr/>
                </a:tc>
                <a:tc>
                  <a:txBody>
                    <a:bodyPr/>
                    <a:lstStyle/>
                    <a:p>
                      <a:r>
                        <a:rPr lang="en-IN" dirty="0" smtClean="0"/>
                        <a:t>Days</a:t>
                      </a:r>
                      <a:endParaRPr lang="en-IN" dirty="0"/>
                    </a:p>
                  </a:txBody>
                  <a:tcPr/>
                </a:tc>
                <a:tc>
                  <a:txBody>
                    <a:bodyPr/>
                    <a:lstStyle/>
                    <a:p>
                      <a:r>
                        <a:rPr lang="en-IN" dirty="0" smtClean="0"/>
                        <a:t>Status</a:t>
                      </a:r>
                      <a:endParaRPr lang="en-IN" dirty="0"/>
                    </a:p>
                  </a:txBody>
                  <a:tcPr/>
                </a:tc>
              </a:tr>
              <a:tr h="449647">
                <a:tc>
                  <a:txBody>
                    <a:bodyPr/>
                    <a:lstStyle/>
                    <a:p>
                      <a:r>
                        <a:rPr lang="en-IN" dirty="0" smtClean="0"/>
                        <a:t>1</a:t>
                      </a:r>
                      <a:endParaRPr lang="en-IN" dirty="0"/>
                    </a:p>
                  </a:txBody>
                  <a:tcPr/>
                </a:tc>
                <a:tc rowSpan="3">
                  <a:txBody>
                    <a:bodyPr/>
                    <a:lstStyle/>
                    <a:p>
                      <a:endParaRPr lang="en-IN" dirty="0" smtClean="0"/>
                    </a:p>
                    <a:p>
                      <a:r>
                        <a:rPr lang="en-IN" dirty="0" smtClean="0"/>
                        <a:t> </a:t>
                      </a:r>
                      <a:r>
                        <a:rPr lang="en-IN" dirty="0" smtClean="0"/>
                        <a:t>Sprint1</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28/12/2021</a:t>
                      </a:r>
                      <a:endParaRPr lang="en-IN"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28/12/2021</a:t>
                      </a:r>
                      <a:endParaRPr lang="en-IN" dirty="0" smtClean="0"/>
                    </a:p>
                  </a:txBody>
                  <a:tcPr/>
                </a:tc>
                <a:tc rowSpan="3">
                  <a:txBody>
                    <a:bodyPr/>
                    <a:lstStyle/>
                    <a:p>
                      <a:endParaRPr lang="en-IN" dirty="0" smtClean="0"/>
                    </a:p>
                    <a:p>
                      <a:r>
                        <a:rPr lang="en-IN" dirty="0" smtClean="0"/>
                        <a:t>     5</a:t>
                      </a:r>
                      <a:endParaRPr lang="en-IN" dirty="0"/>
                    </a:p>
                  </a:txBody>
                  <a:tcPr/>
                </a:tc>
                <a:tc>
                  <a:txBody>
                    <a:bodyPr/>
                    <a:lstStyle/>
                    <a:p>
                      <a:r>
                        <a:rPr lang="en-IN" dirty="0" smtClean="0"/>
                        <a:t>completed</a:t>
                      </a:r>
                      <a:endParaRPr lang="en-IN" dirty="0"/>
                    </a:p>
                  </a:txBody>
                  <a:tcPr/>
                </a:tc>
              </a:tr>
              <a:tr h="449647">
                <a:tc>
                  <a:txBody>
                    <a:bodyPr/>
                    <a:lstStyle/>
                    <a:p>
                      <a:r>
                        <a:rPr lang="en-IN" dirty="0" smtClean="0"/>
                        <a:t>2</a:t>
                      </a:r>
                      <a:endParaRPr lang="en-IN" dirty="0"/>
                    </a:p>
                  </a:txBody>
                  <a:tcPr/>
                </a:tc>
                <a:tc vMerge="1">
                  <a:txBody>
                    <a:bodyPr/>
                    <a:lstStyle/>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28/12/2021</a:t>
                      </a:r>
                      <a:endParaRPr lang="en-IN"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28/12/2021</a:t>
                      </a:r>
                      <a:endParaRPr lang="en-IN" dirty="0" smtClean="0"/>
                    </a:p>
                  </a:txBody>
                  <a:tcPr/>
                </a:tc>
                <a:tc vMerge="1">
                  <a:txBody>
                    <a:bodyPr/>
                    <a:lstStyle/>
                    <a:p>
                      <a:endParaRPr lang="en-IN" dirty="0"/>
                    </a:p>
                  </a:txBody>
                  <a:tcPr/>
                </a:tc>
                <a:tc>
                  <a:txBody>
                    <a:bodyPr/>
                    <a:lstStyle/>
                    <a:p>
                      <a:r>
                        <a:rPr lang="en-IN" dirty="0" smtClean="0"/>
                        <a:t>completed</a:t>
                      </a:r>
                      <a:endParaRPr lang="en-IN" dirty="0"/>
                    </a:p>
                  </a:txBody>
                  <a:tcPr/>
                </a:tc>
              </a:tr>
              <a:tr h="449647">
                <a:tc>
                  <a:txBody>
                    <a:bodyPr/>
                    <a:lstStyle/>
                    <a:p>
                      <a:r>
                        <a:rPr lang="en-IN" dirty="0" smtClean="0"/>
                        <a:t>3</a:t>
                      </a:r>
                      <a:endParaRPr lang="en-IN" dirty="0"/>
                    </a:p>
                  </a:txBody>
                  <a:tcPr/>
                </a:tc>
                <a:tc vMerge="1">
                  <a:txBody>
                    <a:bodyPr/>
                    <a:lstStyle/>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30/12/2021</a:t>
                      </a:r>
                      <a:endParaRPr lang="en-IN"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30/12/2021</a:t>
                      </a:r>
                      <a:endParaRPr lang="en-IN" dirty="0" smtClean="0"/>
                    </a:p>
                  </a:txBody>
                  <a:tcPr/>
                </a:tc>
                <a:tc vMerge="1">
                  <a:txBody>
                    <a:bodyPr/>
                    <a:lstStyle/>
                    <a:p>
                      <a:endParaRPr lang="en-IN" dirty="0"/>
                    </a:p>
                  </a:txBody>
                  <a:tcPr/>
                </a:tc>
                <a:tc>
                  <a:txBody>
                    <a:bodyPr/>
                    <a:lstStyle/>
                    <a:p>
                      <a:r>
                        <a:rPr lang="en-IN" dirty="0" smtClean="0"/>
                        <a:t>completed</a:t>
                      </a:r>
                      <a:endParaRPr lang="en-IN" dirty="0"/>
                    </a:p>
                  </a:txBody>
                  <a:tcPr/>
                </a:tc>
              </a:tr>
              <a:tr h="449647">
                <a:tc>
                  <a:txBody>
                    <a:bodyPr/>
                    <a:lstStyle/>
                    <a:p>
                      <a:r>
                        <a:rPr lang="en-IN" dirty="0" smtClean="0"/>
                        <a:t>4</a:t>
                      </a:r>
                      <a:endParaRPr lang="en-IN" dirty="0"/>
                    </a:p>
                  </a:txBody>
                  <a:tcPr/>
                </a:tc>
                <a:tc rowSpan="2">
                  <a:txBody>
                    <a:bodyPr/>
                    <a:lstStyle/>
                    <a:p>
                      <a:endParaRPr lang="en-IN" dirty="0" smtClean="0"/>
                    </a:p>
                    <a:p>
                      <a:endParaRPr lang="en-IN" dirty="0" smtClean="0"/>
                    </a:p>
                    <a:p>
                      <a:r>
                        <a:rPr lang="en-IN" dirty="0" smtClean="0"/>
                        <a:t> </a:t>
                      </a:r>
                      <a:r>
                        <a:rPr lang="en-IN" dirty="0" smtClean="0"/>
                        <a:t>Sprint2</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31/12/2021</a:t>
                      </a:r>
                      <a:endParaRPr lang="en-IN"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31/12/2021</a:t>
                      </a:r>
                      <a:endParaRPr lang="en-IN" dirty="0" smtClean="0"/>
                    </a:p>
                  </a:txBody>
                  <a:tcPr/>
                </a:tc>
                <a:tc rowSpan="2">
                  <a:txBody>
                    <a:bodyPr/>
                    <a:lstStyle/>
                    <a:p>
                      <a:endParaRPr lang="en-IN" dirty="0" smtClean="0"/>
                    </a:p>
                    <a:p>
                      <a:endParaRPr lang="en-IN" dirty="0" smtClean="0"/>
                    </a:p>
                    <a:p>
                      <a:r>
                        <a:rPr lang="en-IN" dirty="0" smtClean="0"/>
                        <a:t>     5</a:t>
                      </a:r>
                      <a:endParaRPr lang="en-IN" dirty="0"/>
                    </a:p>
                  </a:txBody>
                  <a:tcPr/>
                </a:tc>
                <a:tc>
                  <a:txBody>
                    <a:bodyPr/>
                    <a:lstStyle/>
                    <a:p>
                      <a:r>
                        <a:rPr lang="en-IN" dirty="0" smtClean="0"/>
                        <a:t>planned</a:t>
                      </a:r>
                      <a:endParaRPr lang="en-IN" dirty="0"/>
                    </a:p>
                  </a:txBody>
                  <a:tcPr/>
                </a:tc>
              </a:tr>
              <a:tr h="659072">
                <a:tc>
                  <a:txBody>
                    <a:bodyPr/>
                    <a:lstStyle/>
                    <a:p>
                      <a:r>
                        <a:rPr lang="en-IN" dirty="0" smtClean="0"/>
                        <a:t>5</a:t>
                      </a:r>
                      <a:endParaRPr lang="en-IN" dirty="0"/>
                    </a:p>
                  </a:txBody>
                  <a:tcPr/>
                </a:tc>
                <a:tc vMerge="1">
                  <a:txBody>
                    <a:bodyPr/>
                    <a:lstStyle/>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15/01/2022</a:t>
                      </a:r>
                      <a:endParaRPr lang="en-IN"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15/01/2022</a:t>
                      </a:r>
                      <a:endParaRPr lang="en-IN" dirty="0" smtClean="0"/>
                    </a:p>
                  </a:txBody>
                  <a:tcPr/>
                </a:tc>
                <a:tc vMerge="1">
                  <a:txBody>
                    <a:bodyPr/>
                    <a:lstStyle/>
                    <a:p>
                      <a:endParaRPr lang="en-IN" dirty="0"/>
                    </a:p>
                  </a:txBody>
                  <a:tcPr/>
                </a:tc>
                <a:tc>
                  <a:txBody>
                    <a:bodyPr/>
                    <a:lstStyle/>
                    <a:p>
                      <a:r>
                        <a:rPr lang="en-IN" dirty="0" smtClean="0"/>
                        <a:t>planned</a:t>
                      </a:r>
                      <a:endParaRPr lang="en-IN" dirty="0"/>
                    </a:p>
                  </a:txBody>
                  <a:tcPr/>
                </a:tc>
              </a:tr>
              <a:tr h="449647">
                <a:tc>
                  <a:txBody>
                    <a:bodyPr/>
                    <a:lstStyle/>
                    <a:p>
                      <a:r>
                        <a:rPr lang="en-IN" dirty="0" smtClean="0"/>
                        <a:t>6</a:t>
                      </a:r>
                      <a:endParaRPr lang="en-IN" dirty="0"/>
                    </a:p>
                  </a:txBody>
                  <a:tcPr/>
                </a:tc>
                <a:tc rowSpan="2">
                  <a:txBody>
                    <a:bodyPr/>
                    <a:lstStyle/>
                    <a:p>
                      <a:endParaRPr lang="en-IN" dirty="0" smtClean="0"/>
                    </a:p>
                    <a:p>
                      <a:r>
                        <a:rPr lang="en-IN" dirty="0" smtClean="0"/>
                        <a:t> </a:t>
                      </a:r>
                      <a:r>
                        <a:rPr lang="en-IN" dirty="0" smtClean="0"/>
                        <a:t>Sprint3</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17/01/2022</a:t>
                      </a:r>
                      <a:endParaRPr lang="en-IN"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17/01/2022</a:t>
                      </a:r>
                      <a:endParaRPr lang="en-IN" dirty="0" smtClean="0"/>
                    </a:p>
                  </a:txBody>
                  <a:tcPr/>
                </a:tc>
                <a:tc rowSpan="2">
                  <a:txBody>
                    <a:bodyPr/>
                    <a:lstStyle/>
                    <a:p>
                      <a:endParaRPr lang="en-IN" dirty="0" smtClean="0"/>
                    </a:p>
                    <a:p>
                      <a:r>
                        <a:rPr lang="en-IN" dirty="0" smtClean="0"/>
                        <a:t>      1</a:t>
                      </a:r>
                      <a:endParaRPr lang="en-IN" dirty="0"/>
                    </a:p>
                  </a:txBody>
                  <a:tcPr/>
                </a:tc>
                <a:tc>
                  <a:txBody>
                    <a:bodyPr/>
                    <a:lstStyle/>
                    <a:p>
                      <a:r>
                        <a:rPr lang="en-IN" dirty="0" smtClean="0"/>
                        <a:t>planned</a:t>
                      </a:r>
                      <a:endParaRPr lang="en-IN" dirty="0"/>
                    </a:p>
                  </a:txBody>
                  <a:tcPr/>
                </a:tc>
              </a:tr>
              <a:tr h="449647">
                <a:tc>
                  <a:txBody>
                    <a:bodyPr/>
                    <a:lstStyle/>
                    <a:p>
                      <a:r>
                        <a:rPr lang="en-IN" dirty="0" smtClean="0"/>
                        <a:t>7</a:t>
                      </a:r>
                      <a:endParaRPr lang="en-IN" dirty="0"/>
                    </a:p>
                  </a:txBody>
                  <a:tcPr/>
                </a:tc>
                <a:tc vMerge="1">
                  <a:txBody>
                    <a:bodyPr/>
                    <a:lstStyle/>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17/01/2022</a:t>
                      </a:r>
                      <a:endParaRPr lang="en-IN"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17/01/2022</a:t>
                      </a:r>
                      <a:endParaRPr lang="en-IN" dirty="0" smtClean="0"/>
                    </a:p>
                  </a:txBody>
                  <a:tcPr/>
                </a:tc>
                <a:tc vMerge="1">
                  <a:txBody>
                    <a:bodyPr/>
                    <a:lstStyle/>
                    <a:p>
                      <a:endParaRPr lang="en-IN" dirty="0"/>
                    </a:p>
                  </a:txBody>
                  <a:tcPr/>
                </a:tc>
                <a:tc>
                  <a:txBody>
                    <a:bodyPr/>
                    <a:lstStyle/>
                    <a:p>
                      <a:r>
                        <a:rPr lang="en-IN" dirty="0" smtClean="0"/>
                        <a:t>planned</a:t>
                      </a:r>
                      <a:endParaRPr lang="en-IN" dirty="0"/>
                    </a:p>
                  </a:txBody>
                  <a:tcPr/>
                </a:tc>
              </a:tr>
            </a:tbl>
          </a:graphicData>
        </a:graphic>
      </p:graphicFrame>
    </p:spTree>
    <p:extLst>
      <p:ext uri="{BB962C8B-B14F-4D97-AF65-F5344CB8AC3E}">
        <p14:creationId xmlns:p14="http://schemas.microsoft.com/office/powerpoint/2010/main" val="23161385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334</TotalTime>
  <Words>1123</Words>
  <Application>Microsoft Office PowerPoint</Application>
  <PresentationFormat>On-screen Show (4:3)</PresentationFormat>
  <Paragraphs>639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GRAPHICAL PASSWORD AUTHENTICATION USING PASS POINT SCHEME</vt:lpstr>
      <vt:lpstr>Table of Content</vt:lpstr>
      <vt:lpstr>Description</vt:lpstr>
      <vt:lpstr>PowerPoint Presentation</vt:lpstr>
      <vt:lpstr>Modules</vt:lpstr>
      <vt:lpstr>Developing Environment</vt:lpstr>
      <vt:lpstr>Product Backlog</vt:lpstr>
      <vt:lpstr>User Story</vt:lpstr>
      <vt:lpstr>Project Plan</vt:lpstr>
      <vt:lpstr>Sprint Plan</vt:lpstr>
      <vt:lpstr>Sprint1 Actual</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GRAPHICAL PASSWORD AUTHENTICATION USING PASS POINT SCHEME</dc:title>
  <dc:creator>shamsu</dc:creator>
  <cp:lastModifiedBy>shamsu</cp:lastModifiedBy>
  <cp:revision>53</cp:revision>
  <dcterms:created xsi:type="dcterms:W3CDTF">2022-01-13T14:21:08Z</dcterms:created>
  <dcterms:modified xsi:type="dcterms:W3CDTF">2022-02-23T14:51:29Z</dcterms:modified>
</cp:coreProperties>
</file>