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58" r:id="rId4"/>
    <p:sldId id="281" r:id="rId5"/>
    <p:sldId id="275" r:id="rId6"/>
    <p:sldId id="276" r:id="rId7"/>
    <p:sldId id="287" r:id="rId8"/>
    <p:sldId id="259" r:id="rId9"/>
    <p:sldId id="266" r:id="rId10"/>
    <p:sldId id="267" r:id="rId11"/>
    <p:sldId id="273" r:id="rId12"/>
    <p:sldId id="288" r:id="rId13"/>
    <p:sldId id="289" r:id="rId14"/>
    <p:sldId id="260" r:id="rId15"/>
    <p:sldId id="286" r:id="rId16"/>
    <p:sldId id="262" r:id="rId17"/>
    <p:sldId id="263" r:id="rId18"/>
    <p:sldId id="261" r:id="rId19"/>
    <p:sldId id="271" r:id="rId20"/>
    <p:sldId id="272" r:id="rId21"/>
    <p:sldId id="282" r:id="rId22"/>
    <p:sldId id="283" r:id="rId23"/>
    <p:sldId id="284" r:id="rId24"/>
    <p:sldId id="285" r:id="rId25"/>
    <p:sldId id="274" r:id="rId26"/>
  </p:sldIdLst>
  <p:sldSz cx="9144000" cy="5715000" type="screen16x10"/>
  <p:notesSz cx="6858000" cy="9144000"/>
  <p:defaultTextStyle>
    <a:defPPr>
      <a:defRPr lang="en-US"/>
    </a:defPPr>
    <a:lvl1pPr marL="0" algn="l" defTabSz="914083" rtl="0" eaLnBrk="1" latinLnBrk="0" hangingPunct="1">
      <a:defRPr sz="1800" kern="1200">
        <a:solidFill>
          <a:schemeClr val="tx1"/>
        </a:solidFill>
        <a:latin typeface="+mn-lt"/>
        <a:ea typeface="+mn-ea"/>
        <a:cs typeface="+mn-cs"/>
      </a:defRPr>
    </a:lvl1pPr>
    <a:lvl2pPr marL="457041" algn="l" defTabSz="914083" rtl="0" eaLnBrk="1" latinLnBrk="0" hangingPunct="1">
      <a:defRPr sz="1800" kern="1200">
        <a:solidFill>
          <a:schemeClr val="tx1"/>
        </a:solidFill>
        <a:latin typeface="+mn-lt"/>
        <a:ea typeface="+mn-ea"/>
        <a:cs typeface="+mn-cs"/>
      </a:defRPr>
    </a:lvl2pPr>
    <a:lvl3pPr marL="914083" algn="l" defTabSz="914083" rtl="0" eaLnBrk="1" latinLnBrk="0" hangingPunct="1">
      <a:defRPr sz="1800" kern="1200">
        <a:solidFill>
          <a:schemeClr val="tx1"/>
        </a:solidFill>
        <a:latin typeface="+mn-lt"/>
        <a:ea typeface="+mn-ea"/>
        <a:cs typeface="+mn-cs"/>
      </a:defRPr>
    </a:lvl3pPr>
    <a:lvl4pPr marL="1371123" algn="l" defTabSz="914083" rtl="0" eaLnBrk="1" latinLnBrk="0" hangingPunct="1">
      <a:defRPr sz="1800" kern="1200">
        <a:solidFill>
          <a:schemeClr val="tx1"/>
        </a:solidFill>
        <a:latin typeface="+mn-lt"/>
        <a:ea typeface="+mn-ea"/>
        <a:cs typeface="+mn-cs"/>
      </a:defRPr>
    </a:lvl4pPr>
    <a:lvl5pPr marL="1828165" algn="l" defTabSz="914083" rtl="0" eaLnBrk="1" latinLnBrk="0" hangingPunct="1">
      <a:defRPr sz="1800" kern="1200">
        <a:solidFill>
          <a:schemeClr val="tx1"/>
        </a:solidFill>
        <a:latin typeface="+mn-lt"/>
        <a:ea typeface="+mn-ea"/>
        <a:cs typeface="+mn-cs"/>
      </a:defRPr>
    </a:lvl5pPr>
    <a:lvl6pPr marL="2285206" algn="l" defTabSz="914083" rtl="0" eaLnBrk="1" latinLnBrk="0" hangingPunct="1">
      <a:defRPr sz="1800" kern="1200">
        <a:solidFill>
          <a:schemeClr val="tx1"/>
        </a:solidFill>
        <a:latin typeface="+mn-lt"/>
        <a:ea typeface="+mn-ea"/>
        <a:cs typeface="+mn-cs"/>
      </a:defRPr>
    </a:lvl6pPr>
    <a:lvl7pPr marL="2742247" algn="l" defTabSz="914083" rtl="0" eaLnBrk="1" latinLnBrk="0" hangingPunct="1">
      <a:defRPr sz="1800" kern="1200">
        <a:solidFill>
          <a:schemeClr val="tx1"/>
        </a:solidFill>
        <a:latin typeface="+mn-lt"/>
        <a:ea typeface="+mn-ea"/>
        <a:cs typeface="+mn-cs"/>
      </a:defRPr>
    </a:lvl7pPr>
    <a:lvl8pPr marL="3199289" algn="l" defTabSz="914083" rtl="0" eaLnBrk="1" latinLnBrk="0" hangingPunct="1">
      <a:defRPr sz="1800" kern="1200">
        <a:solidFill>
          <a:schemeClr val="tx1"/>
        </a:solidFill>
        <a:latin typeface="+mn-lt"/>
        <a:ea typeface="+mn-ea"/>
        <a:cs typeface="+mn-cs"/>
      </a:defRPr>
    </a:lvl8pPr>
    <a:lvl9pPr marL="3656328" algn="l" defTabSz="91408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90" d="100"/>
          <a:sy n="90" d="100"/>
        </p:scale>
        <p:origin x="-816" y="54"/>
      </p:cViewPr>
      <p:guideLst>
        <p:guide orient="horz" pos="180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2" y="1"/>
            <a:ext cx="9143999" cy="4279525"/>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91433" tIns="45716" rIns="91433" bIns="45716" rtlCol="0" anchor="ctr"/>
          <a:lstStyle>
            <a:extLst/>
          </a:lstStyle>
          <a:p>
            <a:pPr algn="ctr" eaLnBrk="1" latinLnBrk="0" hangingPunct="1"/>
            <a:endParaRPr kumimoji="0" lang="en-US"/>
          </a:p>
        </p:txBody>
      </p:sp>
      <p:sp>
        <p:nvSpPr>
          <p:cNvPr id="2" name="Title 1"/>
          <p:cNvSpPr>
            <a:spLocks noGrp="1"/>
          </p:cNvSpPr>
          <p:nvPr>
            <p:ph type="ctrTitle"/>
          </p:nvPr>
        </p:nvSpPr>
        <p:spPr>
          <a:xfrm>
            <a:off x="685801" y="2796540"/>
            <a:ext cx="8077200" cy="1394460"/>
          </a:xfrm>
        </p:spPr>
        <p:txBody>
          <a:bodyPr vert="horz" lIns="91433" tIns="0" rIns="45716"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1" y="1524000"/>
            <a:ext cx="8077200" cy="1249680"/>
          </a:xfrm>
        </p:spPr>
        <p:txBody>
          <a:bodyPr lIns="118862" tIns="0" rIns="45716" bIns="0" anchor="b"/>
          <a:lstStyle>
            <a:lvl1pPr marL="0" indent="0" algn="l">
              <a:buNone/>
              <a:defRPr sz="2000">
                <a:solidFill>
                  <a:srgbClr val="FFFFFF"/>
                </a:solidFill>
              </a:defRPr>
            </a:lvl1pPr>
            <a:lvl2pPr marL="457162" indent="0" algn="ctr">
              <a:buNone/>
              <a:defRPr>
                <a:solidFill>
                  <a:schemeClr val="tx1">
                    <a:tint val="75000"/>
                  </a:schemeClr>
                </a:solidFill>
              </a:defRPr>
            </a:lvl2pPr>
            <a:lvl3pPr marL="914325" indent="0" algn="ctr">
              <a:buNone/>
              <a:defRPr>
                <a:solidFill>
                  <a:schemeClr val="tx1">
                    <a:tint val="75000"/>
                  </a:schemeClr>
                </a:solidFill>
              </a:defRPr>
            </a:lvl3pPr>
            <a:lvl4pPr marL="1371487" indent="0" algn="ctr">
              <a:buNone/>
              <a:defRPr>
                <a:solidFill>
                  <a:schemeClr val="tx1">
                    <a:tint val="75000"/>
                  </a:schemeClr>
                </a:solidFill>
              </a:defRPr>
            </a:lvl4pPr>
            <a:lvl5pPr marL="1828649" indent="0" algn="ctr">
              <a:buNone/>
              <a:defRPr>
                <a:solidFill>
                  <a:schemeClr val="tx1">
                    <a:tint val="75000"/>
                  </a:schemeClr>
                </a:solidFill>
              </a:defRPr>
            </a:lvl5pPr>
            <a:lvl6pPr marL="2285811" indent="0" algn="ctr">
              <a:buNone/>
              <a:defRPr>
                <a:solidFill>
                  <a:schemeClr val="tx1">
                    <a:tint val="75000"/>
                  </a:schemeClr>
                </a:solidFill>
              </a:defRPr>
            </a:lvl6pPr>
            <a:lvl7pPr marL="2742974" indent="0" algn="ctr">
              <a:buNone/>
              <a:defRPr>
                <a:solidFill>
                  <a:schemeClr val="tx1">
                    <a:tint val="75000"/>
                  </a:schemeClr>
                </a:solidFill>
              </a:defRPr>
            </a:lvl7pPr>
            <a:lvl8pPr marL="3200136" indent="0" algn="ctr">
              <a:buNone/>
              <a:defRPr>
                <a:solidFill>
                  <a:schemeClr val="tx1">
                    <a:tint val="75000"/>
                  </a:schemeClr>
                </a:solidFill>
              </a:defRPr>
            </a:lvl8pPr>
            <a:lvl9pPr marL="3657299"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75FE3044-11B5-43F3-AAF2-295C9AEBB513}" type="datetimeFigureOut">
              <a:rPr lang="en-US" smtClean="0"/>
              <a:pPr/>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23628-58A6-40B5-A4D2-FD0B0AC2D7EE}" type="slidenum">
              <a:rPr lang="en-US" smtClean="0"/>
              <a:pPr/>
              <a:t>‹#›</a:t>
            </a:fld>
            <a:endParaRPr lang="en-US"/>
          </a:p>
        </p:txBody>
      </p:sp>
      <p:sp>
        <p:nvSpPr>
          <p:cNvPr id="10" name="Rectangle 9"/>
          <p:cNvSpPr/>
          <p:nvPr/>
        </p:nvSpPr>
        <p:spPr bwMode="invGray">
          <a:xfrm>
            <a:off x="0" y="4273612"/>
            <a:ext cx="9144000" cy="3810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lIns="91433" tIns="45716" rIns="91433" bIns="45716"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5FE3044-11B5-43F3-AAF2-295C9AEBB513}" type="datetimeFigureOut">
              <a:rPr lang="en-US" smtClean="0"/>
              <a:pPr/>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23628-58A6-40B5-A4D2-FD0B0AC2D7E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5715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lIns="91433" tIns="45716" rIns="91433" bIns="45716" rtlCol="0" anchor="ctr"/>
          <a:lstStyle>
            <a:extLst/>
          </a:lstStyle>
          <a:p>
            <a:pPr algn="ctr" eaLnBrk="1" latinLnBrk="0" hangingPunct="1"/>
            <a:endParaRPr kumimoji="0" lang="en-US"/>
          </a:p>
        </p:txBody>
      </p:sp>
      <p:sp>
        <p:nvSpPr>
          <p:cNvPr id="8" name="Rectangle 7"/>
          <p:cNvSpPr/>
          <p:nvPr/>
        </p:nvSpPr>
        <p:spPr bwMode="ltGray">
          <a:xfrm>
            <a:off x="6647689" y="0"/>
            <a:ext cx="2514601" cy="5715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91433" tIns="45716" rIns="91433" bIns="45716"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28867"/>
            <a:ext cx="1905000" cy="487627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1" y="254001"/>
            <a:ext cx="6019800" cy="48762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5FE3044-11B5-43F3-AAF2-295C9AEBB513}" type="datetimeFigureOut">
              <a:rPr lang="en-US" smtClean="0"/>
              <a:pPr/>
              <a:t>2/27/2022</a:t>
            </a:fld>
            <a:endParaRPr lang="en-US"/>
          </a:p>
        </p:txBody>
      </p:sp>
      <p:sp>
        <p:nvSpPr>
          <p:cNvPr id="5" name="Footer Placeholder 4"/>
          <p:cNvSpPr>
            <a:spLocks noGrp="1"/>
          </p:cNvSpPr>
          <p:nvPr>
            <p:ph type="ftr" sz="quarter" idx="11"/>
          </p:nvPr>
        </p:nvSpPr>
        <p:spPr>
          <a:xfrm>
            <a:off x="2640597" y="5314551"/>
            <a:ext cx="3836404" cy="304271"/>
          </a:xfrm>
        </p:spPr>
        <p:txBody>
          <a:bodyPr/>
          <a:lstStyle/>
          <a:p>
            <a:endParaRPr lang="en-US"/>
          </a:p>
        </p:txBody>
      </p:sp>
      <p:sp>
        <p:nvSpPr>
          <p:cNvPr id="6" name="Slide Number Placeholder 5"/>
          <p:cNvSpPr>
            <a:spLocks noGrp="1"/>
          </p:cNvSpPr>
          <p:nvPr>
            <p:ph type="sldNum" sz="quarter" idx="12"/>
          </p:nvPr>
        </p:nvSpPr>
        <p:spPr/>
        <p:txBody>
          <a:bodyPr/>
          <a:lstStyle/>
          <a:p>
            <a:fld id="{ED723628-58A6-40B5-A4D2-FD0B0AC2D7E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9540"/>
            <a:ext cx="8229600" cy="104394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5FE3044-11B5-43F3-AAF2-295C9AEBB513}" type="datetimeFigureOut">
              <a:rPr lang="en-US" smtClean="0"/>
              <a:pPr/>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23628-58A6-40B5-A4D2-FD0B0AC2D7E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2"/>
            <a:ext cx="9144000" cy="2168767"/>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91433" tIns="45716" rIns="91433" bIns="45716" rtlCol="0" anchor="ctr"/>
          <a:lstStyle>
            <a:extLst/>
          </a:lstStyle>
          <a:p>
            <a:pPr algn="ctr" eaLnBrk="1" latinLnBrk="0" hangingPunct="1"/>
            <a:endParaRPr kumimoji="0" lang="en-US"/>
          </a:p>
        </p:txBody>
      </p:sp>
      <p:sp>
        <p:nvSpPr>
          <p:cNvPr id="12" name="Rectangle 11"/>
          <p:cNvSpPr/>
          <p:nvPr/>
        </p:nvSpPr>
        <p:spPr bwMode="invGray">
          <a:xfrm>
            <a:off x="0" y="2168767"/>
            <a:ext cx="9144000" cy="3810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lIns="91433" tIns="45716" rIns="91433" bIns="45716" rtlCol="0" anchor="ctr"/>
          <a:lstStyle>
            <a:extLst/>
          </a:lstStyle>
          <a:p>
            <a:pPr algn="ctr" eaLnBrk="1" latinLnBrk="0" hangingPunct="1"/>
            <a:endParaRPr kumimoji="0" lang="en-US"/>
          </a:p>
        </p:txBody>
      </p:sp>
      <p:sp>
        <p:nvSpPr>
          <p:cNvPr id="2" name="Title 1"/>
          <p:cNvSpPr>
            <a:spLocks noGrp="1"/>
          </p:cNvSpPr>
          <p:nvPr>
            <p:ph type="title"/>
          </p:nvPr>
        </p:nvSpPr>
        <p:spPr>
          <a:xfrm>
            <a:off x="749808" y="99060"/>
            <a:ext cx="8013192" cy="1363980"/>
          </a:xfrm>
        </p:spPr>
        <p:txBody>
          <a:bodyPr vert="horz" lIns="91433" tIns="0" rIns="91433"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524000"/>
            <a:ext cx="8022336" cy="571500"/>
          </a:xfrm>
        </p:spPr>
        <p:txBody>
          <a:bodyPr lIns="146292" tIns="0" rIns="45716" bIns="0" anchor="t"/>
          <a:lstStyle>
            <a:lvl1pPr marL="0" indent="0">
              <a:buNone/>
              <a:defRPr sz="2000">
                <a:solidFill>
                  <a:srgbClr val="FFFFFF"/>
                </a:solidFill>
              </a:defRPr>
            </a:lvl1pPr>
            <a:lvl2pPr marL="457162" indent="0">
              <a:buNone/>
              <a:defRPr sz="1800">
                <a:solidFill>
                  <a:schemeClr val="tx1">
                    <a:tint val="75000"/>
                  </a:schemeClr>
                </a:solidFill>
              </a:defRPr>
            </a:lvl2pPr>
            <a:lvl3pPr marL="914325" indent="0">
              <a:buNone/>
              <a:defRPr sz="1600">
                <a:solidFill>
                  <a:schemeClr val="tx1">
                    <a:tint val="75000"/>
                  </a:schemeClr>
                </a:solidFill>
              </a:defRPr>
            </a:lvl3pPr>
            <a:lvl4pPr marL="1371487" indent="0">
              <a:buNone/>
              <a:defRPr sz="1400">
                <a:solidFill>
                  <a:schemeClr val="tx1">
                    <a:tint val="75000"/>
                  </a:schemeClr>
                </a:solidFill>
              </a:defRPr>
            </a:lvl4pPr>
            <a:lvl5pPr marL="1828649" indent="0">
              <a:buNone/>
              <a:defRPr sz="1400">
                <a:solidFill>
                  <a:schemeClr val="tx1">
                    <a:tint val="75000"/>
                  </a:schemeClr>
                </a:solidFill>
              </a:defRPr>
            </a:lvl5pPr>
            <a:lvl6pPr marL="2285811" indent="0">
              <a:buNone/>
              <a:defRPr sz="1400">
                <a:solidFill>
                  <a:schemeClr val="tx1">
                    <a:tint val="75000"/>
                  </a:schemeClr>
                </a:solidFill>
              </a:defRPr>
            </a:lvl6pPr>
            <a:lvl7pPr marL="2742974" indent="0">
              <a:buNone/>
              <a:defRPr sz="1400">
                <a:solidFill>
                  <a:schemeClr val="tx1">
                    <a:tint val="75000"/>
                  </a:schemeClr>
                </a:solidFill>
              </a:defRPr>
            </a:lvl7pPr>
            <a:lvl8pPr marL="3200136" indent="0">
              <a:buNone/>
              <a:defRPr sz="1400">
                <a:solidFill>
                  <a:schemeClr val="tx1">
                    <a:tint val="75000"/>
                  </a:schemeClr>
                </a:solidFill>
              </a:defRPr>
            </a:lvl8pPr>
            <a:lvl9pPr marL="3657299"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5FE3044-11B5-43F3-AAF2-295C9AEBB513}" type="datetimeFigureOut">
              <a:rPr lang="en-US" smtClean="0"/>
              <a:pPr/>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23628-58A6-40B5-A4D2-FD0B0AC2D7E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1" y="1478280"/>
            <a:ext cx="4038600" cy="3853180"/>
          </a:xfrm>
        </p:spPr>
        <p:txBody>
          <a:bodyPr lIns="91433"/>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78280"/>
            <a:ext cx="4038600" cy="385318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5FE3044-11B5-43F3-AAF2-295C9AEBB513}" type="datetimeFigureOut">
              <a:rPr lang="en-US" smtClean="0"/>
              <a:pPr/>
              <a:t>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723628-58A6-40B5-A4D2-FD0B0AC2D7E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415823"/>
            <a:ext cx="4040188" cy="596129"/>
          </a:xfrm>
        </p:spPr>
        <p:txBody>
          <a:bodyPr lIns="146292" anchor="ctr"/>
          <a:lstStyle>
            <a:lvl1pPr marL="0" indent="0">
              <a:buNone/>
              <a:defRPr sz="2300" b="1" cap="all" baseline="0"/>
            </a:lvl1pPr>
            <a:lvl2pPr marL="457162" indent="0">
              <a:buNone/>
              <a:defRPr sz="2000" b="1"/>
            </a:lvl2pPr>
            <a:lvl3pPr marL="914325" indent="0">
              <a:buNone/>
              <a:defRPr sz="1800" b="1"/>
            </a:lvl3pPr>
            <a:lvl4pPr marL="1371487" indent="0">
              <a:buNone/>
              <a:defRPr sz="1600" b="1"/>
            </a:lvl4pPr>
            <a:lvl5pPr marL="1828649" indent="0">
              <a:buNone/>
              <a:defRPr sz="1600" b="1"/>
            </a:lvl5pPr>
            <a:lvl6pPr marL="2285811" indent="0">
              <a:buNone/>
              <a:defRPr sz="1600" b="1"/>
            </a:lvl6pPr>
            <a:lvl7pPr marL="2742974" indent="0">
              <a:buNone/>
              <a:defRPr sz="1600" b="1"/>
            </a:lvl7pPr>
            <a:lvl8pPr marL="3200136" indent="0">
              <a:buNone/>
              <a:defRPr sz="1600" b="1"/>
            </a:lvl8pPr>
            <a:lvl9pPr marL="3657299"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041260"/>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6" y="1415823"/>
            <a:ext cx="4041775" cy="596129"/>
          </a:xfrm>
        </p:spPr>
        <p:txBody>
          <a:bodyPr lIns="146292" anchor="ctr"/>
          <a:lstStyle>
            <a:lvl1pPr marL="0" indent="0">
              <a:buNone/>
              <a:defRPr sz="2300" b="1" cap="all" baseline="0"/>
            </a:lvl1pPr>
            <a:lvl2pPr marL="457162" indent="0">
              <a:buNone/>
              <a:defRPr sz="2000" b="1"/>
            </a:lvl2pPr>
            <a:lvl3pPr marL="914325" indent="0">
              <a:buNone/>
              <a:defRPr sz="1800" b="1"/>
            </a:lvl3pPr>
            <a:lvl4pPr marL="1371487" indent="0">
              <a:buNone/>
              <a:defRPr sz="1600" b="1"/>
            </a:lvl4pPr>
            <a:lvl5pPr marL="1828649" indent="0">
              <a:buNone/>
              <a:defRPr sz="1600" b="1"/>
            </a:lvl5pPr>
            <a:lvl6pPr marL="2285811" indent="0">
              <a:buNone/>
              <a:defRPr sz="1600" b="1"/>
            </a:lvl6pPr>
            <a:lvl7pPr marL="2742974" indent="0">
              <a:buNone/>
              <a:defRPr sz="1600" b="1"/>
            </a:lvl7pPr>
            <a:lvl8pPr marL="3200136" indent="0">
              <a:buNone/>
              <a:defRPr sz="1600" b="1"/>
            </a:lvl8pPr>
            <a:lvl9pPr marL="3657299"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6" y="2041260"/>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5FE3044-11B5-43F3-AAF2-295C9AEBB513}" type="datetimeFigureOut">
              <a:rPr lang="en-US" smtClean="0"/>
              <a:pPr/>
              <a:t>2/27/2022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723628-58A6-40B5-A4D2-FD0B0AC2D7E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5FE3044-11B5-43F3-AAF2-295C9AEBB513}" type="datetimeFigureOut">
              <a:rPr lang="en-US" smtClean="0"/>
              <a:pPr/>
              <a:t>2/27/2022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723628-58A6-40B5-A4D2-FD0B0AC2D7E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FE3044-11B5-43F3-AAF2-295C9AEBB513}" type="datetimeFigureOut">
              <a:rPr lang="en-US" smtClean="0"/>
              <a:pPr/>
              <a:t>2/27/2022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723628-58A6-40B5-A4D2-FD0B0AC2D7E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27000"/>
            <a:ext cx="2523744" cy="815340"/>
          </a:xfrm>
        </p:spPr>
        <p:txBody>
          <a:bodyPr vert="horz" lIns="73146" rIns="45716"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9" y="1452611"/>
            <a:ext cx="5920641" cy="37990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441682"/>
            <a:ext cx="2468880" cy="3810000"/>
          </a:xfrm>
        </p:spPr>
        <p:txBody>
          <a:bodyPr/>
          <a:lstStyle>
            <a:lvl1pPr marL="0" indent="0">
              <a:buNone/>
              <a:defRPr sz="1400"/>
            </a:lvl1pPr>
            <a:lvl2pPr marL="457162" indent="0">
              <a:buNone/>
              <a:defRPr sz="1200"/>
            </a:lvl2pPr>
            <a:lvl3pPr marL="914325" indent="0">
              <a:buNone/>
              <a:defRPr sz="1000"/>
            </a:lvl3pPr>
            <a:lvl4pPr marL="1371487" indent="0">
              <a:buNone/>
              <a:defRPr sz="900"/>
            </a:lvl4pPr>
            <a:lvl5pPr marL="1828649" indent="0">
              <a:buNone/>
              <a:defRPr sz="900"/>
            </a:lvl5pPr>
            <a:lvl6pPr marL="2285811" indent="0">
              <a:buNone/>
              <a:defRPr sz="900"/>
            </a:lvl6pPr>
            <a:lvl7pPr marL="2742974" indent="0">
              <a:buNone/>
              <a:defRPr sz="900"/>
            </a:lvl7pPr>
            <a:lvl8pPr marL="3200136" indent="0">
              <a:buNone/>
              <a:defRPr sz="900"/>
            </a:lvl8pPr>
            <a:lvl9pPr marL="3657299"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5FE3044-11B5-43F3-AAF2-295C9AEBB513}" type="datetimeFigureOut">
              <a:rPr lang="en-US" smtClean="0"/>
              <a:pPr/>
              <a:t>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723628-58A6-40B5-A4D2-FD0B0AC2D7EE}" type="slidenum">
              <a:rPr lang="en-US" smtClean="0"/>
              <a:pPr/>
              <a:t>‹#›</a:t>
            </a:fld>
            <a:endParaRPr lang="en-US"/>
          </a:p>
        </p:txBody>
      </p:sp>
      <p:sp>
        <p:nvSpPr>
          <p:cNvPr id="12" name="Rectangle 11"/>
          <p:cNvSpPr/>
          <p:nvPr/>
        </p:nvSpPr>
        <p:spPr bwMode="invGray">
          <a:xfrm>
            <a:off x="2855737" y="0"/>
            <a:ext cx="45720" cy="121158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91433" tIns="45716" rIns="91433" bIns="45716" rtlCol="0" anchor="ctr"/>
          <a:lstStyle>
            <a:extLst/>
          </a:lstStyle>
          <a:p>
            <a:pPr algn="ctr" eaLnBrk="1" latinLnBrk="0" hangingPunct="1"/>
            <a:endParaRPr kumimoji="0" lang="en-US"/>
          </a:p>
        </p:txBody>
      </p:sp>
      <p:sp>
        <p:nvSpPr>
          <p:cNvPr id="9" name="Rectangle 8"/>
          <p:cNvSpPr/>
          <p:nvPr/>
        </p:nvSpPr>
        <p:spPr bwMode="invGray">
          <a:xfrm>
            <a:off x="2855737" y="0"/>
            <a:ext cx="45720" cy="121158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91433" tIns="45716" rIns="91433" bIns="45716"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29540"/>
            <a:ext cx="2525150" cy="815340"/>
          </a:xfrm>
        </p:spPr>
        <p:txBody>
          <a:bodyPr lIns="73146"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7" y="1237341"/>
            <a:ext cx="6247397" cy="4477660"/>
          </a:xfrm>
          <a:solidFill>
            <a:schemeClr val="bg2">
              <a:shade val="75000"/>
            </a:schemeClr>
          </a:solidFill>
        </p:spPr>
        <p:txBody>
          <a:bodyPr/>
          <a:lstStyle>
            <a:lvl1pPr marL="0" indent="0">
              <a:buNone/>
              <a:defRPr sz="3200"/>
            </a:lvl1pPr>
            <a:lvl2pPr marL="457162" indent="0">
              <a:buNone/>
              <a:defRPr sz="2800"/>
            </a:lvl2pPr>
            <a:lvl3pPr marL="914325" indent="0">
              <a:buNone/>
              <a:defRPr sz="2400"/>
            </a:lvl3pPr>
            <a:lvl4pPr marL="1371487" indent="0">
              <a:buNone/>
              <a:defRPr sz="2000"/>
            </a:lvl4pPr>
            <a:lvl5pPr marL="1828649" indent="0">
              <a:buNone/>
              <a:defRPr sz="2000"/>
            </a:lvl5pPr>
            <a:lvl6pPr marL="2285811" indent="0">
              <a:buNone/>
              <a:defRPr sz="2000"/>
            </a:lvl6pPr>
            <a:lvl7pPr marL="2742974" indent="0">
              <a:buNone/>
              <a:defRPr sz="2000"/>
            </a:lvl7pPr>
            <a:lvl8pPr marL="3200136" indent="0">
              <a:buNone/>
              <a:defRPr sz="2000"/>
            </a:lvl8pPr>
            <a:lvl9pPr marL="3657299"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440180"/>
            <a:ext cx="2468880" cy="3810000"/>
          </a:xfrm>
        </p:spPr>
        <p:txBody>
          <a:bodyPr/>
          <a:lstStyle>
            <a:lvl1pPr marL="0" indent="0">
              <a:buNone/>
              <a:defRPr sz="1400"/>
            </a:lvl1pPr>
            <a:lvl2pPr marL="457162" indent="0">
              <a:buNone/>
              <a:defRPr sz="1200"/>
            </a:lvl2pPr>
            <a:lvl3pPr marL="914325" indent="0">
              <a:buNone/>
              <a:defRPr sz="1000"/>
            </a:lvl3pPr>
            <a:lvl4pPr marL="1371487" indent="0">
              <a:buNone/>
              <a:defRPr sz="900"/>
            </a:lvl4pPr>
            <a:lvl5pPr marL="1828649" indent="0">
              <a:buNone/>
              <a:defRPr sz="900"/>
            </a:lvl5pPr>
            <a:lvl6pPr marL="2285811" indent="0">
              <a:buNone/>
              <a:defRPr sz="900"/>
            </a:lvl6pPr>
            <a:lvl7pPr marL="2742974" indent="0">
              <a:buNone/>
              <a:defRPr sz="900"/>
            </a:lvl7pPr>
            <a:lvl8pPr marL="3200136" indent="0">
              <a:buNone/>
              <a:defRPr sz="900"/>
            </a:lvl8pPr>
            <a:lvl9pPr marL="3657299"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975361"/>
            <a:ext cx="2523744" cy="167640"/>
          </a:xfrm>
        </p:spPr>
        <p:txBody>
          <a:bodyPr/>
          <a:lstStyle/>
          <a:p>
            <a:fld id="{75FE3044-11B5-43F3-AAF2-295C9AEBB513}" type="datetimeFigureOut">
              <a:rPr lang="en-US" smtClean="0"/>
              <a:pPr/>
              <a:t>2/27/2022</a:t>
            </a:fld>
            <a:endParaRPr lang="en-US"/>
          </a:p>
        </p:txBody>
      </p:sp>
      <p:sp>
        <p:nvSpPr>
          <p:cNvPr id="11" name="Rectangle 10"/>
          <p:cNvSpPr/>
          <p:nvPr/>
        </p:nvSpPr>
        <p:spPr>
          <a:xfrm>
            <a:off x="2855737" y="0"/>
            <a:ext cx="45720" cy="5715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91433" tIns="45716" rIns="91433" bIns="45716" rtlCol="0" anchor="ctr"/>
          <a:lstStyle>
            <a:extLst/>
          </a:lstStyle>
          <a:p>
            <a:pPr algn="ctr" eaLnBrk="1" latinLnBrk="0" hangingPunct="1"/>
            <a:endParaRPr kumimoji="0" lang="en-US"/>
          </a:p>
        </p:txBody>
      </p:sp>
      <p:sp>
        <p:nvSpPr>
          <p:cNvPr id="9" name="Rectangle 8"/>
          <p:cNvSpPr/>
          <p:nvPr/>
        </p:nvSpPr>
        <p:spPr bwMode="invGray">
          <a:xfrm>
            <a:off x="2855737" y="0"/>
            <a:ext cx="45720" cy="5715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91433" tIns="45716" rIns="91433" bIns="45716"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975361"/>
            <a:ext cx="5193792" cy="167640"/>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975361"/>
            <a:ext cx="733864" cy="167640"/>
          </a:xfrm>
        </p:spPr>
        <p:txBody>
          <a:bodyPr/>
          <a:lstStyle/>
          <a:p>
            <a:fld id="{ED723628-58A6-40B5-A4D2-FD0B0AC2D7E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196579"/>
            <a:ext cx="9144000" cy="3810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lIns="91433" tIns="45716" rIns="91433" bIns="45716" rtlCol="0" anchor="ctr"/>
          <a:lstStyle>
            <a:extLst/>
          </a:lstStyle>
          <a:p>
            <a:pPr algn="ctr" eaLnBrk="1" latinLnBrk="0" hangingPunct="1"/>
            <a:endParaRPr kumimoji="0" lang="en-US"/>
          </a:p>
        </p:txBody>
      </p:sp>
      <p:sp>
        <p:nvSpPr>
          <p:cNvPr id="7" name="Rectangle 6"/>
          <p:cNvSpPr/>
          <p:nvPr/>
        </p:nvSpPr>
        <p:spPr bwMode="ltGray">
          <a:xfrm>
            <a:off x="2" y="0"/>
            <a:ext cx="9143999" cy="1194778"/>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91433" tIns="45716" rIns="91433" bIns="45716"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27000"/>
            <a:ext cx="8229600" cy="1042552"/>
          </a:xfrm>
          <a:prstGeom prst="rect">
            <a:avLst/>
          </a:prstGeom>
        </p:spPr>
        <p:txBody>
          <a:bodyPr vert="horz" lIns="91433" tIns="45716" rIns="45716" bIns="45716"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479326"/>
            <a:ext cx="8229600" cy="3854674"/>
          </a:xfrm>
          <a:prstGeom prst="rect">
            <a:avLst/>
          </a:prstGeom>
        </p:spPr>
        <p:txBody>
          <a:bodyPr vert="horz" lIns="54860" tIns="91433" rIns="91433" bIns="45716"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5397499"/>
            <a:ext cx="2133600" cy="228600"/>
          </a:xfrm>
          <a:prstGeom prst="rect">
            <a:avLst/>
          </a:prstGeom>
        </p:spPr>
        <p:txBody>
          <a:bodyPr vert="horz" lIns="109719" tIns="45716" rIns="45716" bIns="0" rtlCol="0" anchor="b"/>
          <a:lstStyle>
            <a:lvl1pPr algn="l" eaLnBrk="1" latinLnBrk="0" hangingPunct="1">
              <a:defRPr kumimoji="0" sz="1200">
                <a:solidFill>
                  <a:schemeClr val="tx1">
                    <a:tint val="95000"/>
                  </a:schemeClr>
                </a:solidFill>
              </a:defRPr>
            </a:lvl1pPr>
            <a:extLst/>
          </a:lstStyle>
          <a:p>
            <a:fld id="{75FE3044-11B5-43F3-AAF2-295C9AEBB513}" type="datetimeFigureOut">
              <a:rPr lang="en-US" smtClean="0"/>
              <a:pPr/>
              <a:t>2/27/2022</a:t>
            </a:fld>
            <a:endParaRPr lang="en-US"/>
          </a:p>
        </p:txBody>
      </p:sp>
      <p:sp>
        <p:nvSpPr>
          <p:cNvPr id="5" name="Footer Placeholder 4"/>
          <p:cNvSpPr>
            <a:spLocks noGrp="1"/>
          </p:cNvSpPr>
          <p:nvPr>
            <p:ph type="ftr" sz="quarter" idx="3"/>
          </p:nvPr>
        </p:nvSpPr>
        <p:spPr>
          <a:xfrm>
            <a:off x="2640598" y="5397499"/>
            <a:ext cx="5507719" cy="228600"/>
          </a:xfrm>
          <a:prstGeom prst="rect">
            <a:avLst/>
          </a:prstGeom>
        </p:spPr>
        <p:txBody>
          <a:bodyPr vert="horz" lIns="45716" tIns="45716" rIns="45716"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5397499"/>
            <a:ext cx="733864" cy="228600"/>
          </a:xfrm>
          <a:prstGeom prst="rect">
            <a:avLst/>
          </a:prstGeom>
        </p:spPr>
        <p:txBody>
          <a:bodyPr vert="horz" lIns="91433" tIns="45716" rIns="91433" bIns="0" rtlCol="0" anchor="b"/>
          <a:lstStyle>
            <a:lvl1pPr algn="r" eaLnBrk="1" latinLnBrk="0" hangingPunct="1">
              <a:defRPr kumimoji="0" sz="1200">
                <a:solidFill>
                  <a:schemeClr val="tx1">
                    <a:tint val="95000"/>
                  </a:schemeClr>
                </a:solidFill>
              </a:defRPr>
            </a:lvl1pPr>
            <a:extLst/>
          </a:lstStyle>
          <a:p>
            <a:fld id="{ED723628-58A6-40B5-A4D2-FD0B0AC2D7E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876" indent="-320014"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460" indent="-274298"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14" indent="-228581"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052" indent="-182865"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346" indent="-182865"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498" indent="-182865"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649" indent="-182865"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801" indent="-182865"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0952" indent="-182865"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162" algn="l" rtl="0" eaLnBrk="1" latinLnBrk="0" hangingPunct="1">
        <a:defRPr kumimoji="0" kern="1200">
          <a:solidFill>
            <a:schemeClr val="tx1"/>
          </a:solidFill>
          <a:latin typeface="+mn-lt"/>
          <a:ea typeface="+mn-ea"/>
          <a:cs typeface="+mn-cs"/>
        </a:defRPr>
      </a:lvl2pPr>
      <a:lvl3pPr marL="914325" algn="l" rtl="0" eaLnBrk="1" latinLnBrk="0" hangingPunct="1">
        <a:defRPr kumimoji="0" kern="1200">
          <a:solidFill>
            <a:schemeClr val="tx1"/>
          </a:solidFill>
          <a:latin typeface="+mn-lt"/>
          <a:ea typeface="+mn-ea"/>
          <a:cs typeface="+mn-cs"/>
        </a:defRPr>
      </a:lvl3pPr>
      <a:lvl4pPr marL="1371487" algn="l" rtl="0" eaLnBrk="1" latinLnBrk="0" hangingPunct="1">
        <a:defRPr kumimoji="0" kern="1200">
          <a:solidFill>
            <a:schemeClr val="tx1"/>
          </a:solidFill>
          <a:latin typeface="+mn-lt"/>
          <a:ea typeface="+mn-ea"/>
          <a:cs typeface="+mn-cs"/>
        </a:defRPr>
      </a:lvl4pPr>
      <a:lvl5pPr marL="1828649" algn="l" rtl="0" eaLnBrk="1" latinLnBrk="0" hangingPunct="1">
        <a:defRPr kumimoji="0" kern="1200">
          <a:solidFill>
            <a:schemeClr val="tx1"/>
          </a:solidFill>
          <a:latin typeface="+mn-lt"/>
          <a:ea typeface="+mn-ea"/>
          <a:cs typeface="+mn-cs"/>
        </a:defRPr>
      </a:lvl5pPr>
      <a:lvl6pPr marL="2285811" algn="l" rtl="0" eaLnBrk="1" latinLnBrk="0" hangingPunct="1">
        <a:defRPr kumimoji="0" kern="1200">
          <a:solidFill>
            <a:schemeClr val="tx1"/>
          </a:solidFill>
          <a:latin typeface="+mn-lt"/>
          <a:ea typeface="+mn-ea"/>
          <a:cs typeface="+mn-cs"/>
        </a:defRPr>
      </a:lvl6pPr>
      <a:lvl7pPr marL="2742974" algn="l" rtl="0" eaLnBrk="1" latinLnBrk="0" hangingPunct="1">
        <a:defRPr kumimoji="0" kern="1200">
          <a:solidFill>
            <a:schemeClr val="tx1"/>
          </a:solidFill>
          <a:latin typeface="+mn-lt"/>
          <a:ea typeface="+mn-ea"/>
          <a:cs typeface="+mn-cs"/>
        </a:defRPr>
      </a:lvl7pPr>
      <a:lvl8pPr marL="3200136" algn="l" rtl="0" eaLnBrk="1" latinLnBrk="0" hangingPunct="1">
        <a:defRPr kumimoji="0" kern="1200">
          <a:solidFill>
            <a:schemeClr val="tx1"/>
          </a:solidFill>
          <a:latin typeface="+mn-lt"/>
          <a:ea typeface="+mn-ea"/>
          <a:cs typeface="+mn-cs"/>
        </a:defRPr>
      </a:lvl8pPr>
      <a:lvl9pPr marL="3657299"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1" y="1214426"/>
            <a:ext cx="8077200" cy="2357454"/>
          </a:xfrm>
        </p:spPr>
        <p:txBody>
          <a:bodyPr>
            <a:normAutofit/>
          </a:bodyPr>
          <a:lstStyle/>
          <a:p>
            <a:r>
              <a:rPr lang="en-US" sz="3700" dirty="0" smtClean="0"/>
              <a:t>ROAD DAMAGE PREDICTION FOR INTELLIGENT  TRANSPORTATION SYSTEM</a:t>
            </a:r>
            <a:endParaRPr lang="en-US" sz="3700" dirty="0"/>
          </a:p>
        </p:txBody>
      </p:sp>
      <p:sp>
        <p:nvSpPr>
          <p:cNvPr id="3" name="Subtitle 2"/>
          <p:cNvSpPr>
            <a:spLocks noGrp="1"/>
          </p:cNvSpPr>
          <p:nvPr>
            <p:ph type="subTitle" idx="1"/>
          </p:nvPr>
        </p:nvSpPr>
        <p:spPr>
          <a:xfrm>
            <a:off x="1371600" y="4143384"/>
            <a:ext cx="6772300" cy="1214446"/>
          </a:xfrm>
        </p:spPr>
        <p:txBody>
          <a:bodyPr>
            <a:normAutofit/>
          </a:bodyPr>
          <a:lstStyle/>
          <a:p>
            <a:endParaRPr lang="en-US" sz="1400" dirty="0" smtClean="0"/>
          </a:p>
          <a:p>
            <a:r>
              <a:rPr lang="en-US" sz="1400" dirty="0">
                <a:latin typeface="Times New Roman" pitchFamily="18" charset="0"/>
                <a:cs typeface="Times New Roman" pitchFamily="18" charset="0"/>
              </a:rPr>
              <a:t> </a:t>
            </a:r>
            <a:r>
              <a:rPr lang="en-US" sz="1400" dirty="0" smtClean="0">
                <a:latin typeface="Times New Roman" pitchFamily="18" charset="0"/>
                <a:cs typeface="Times New Roman" pitchFamily="18" charset="0"/>
              </a:rPr>
              <a:t>                                                                                                                VARSHA C</a:t>
            </a:r>
          </a:p>
          <a:p>
            <a:r>
              <a:rPr lang="en-US" sz="1400" dirty="0" smtClean="0">
                <a:latin typeface="Times New Roman" pitchFamily="18" charset="0"/>
                <a:cs typeface="Times New Roman" pitchFamily="18" charset="0"/>
              </a:rPr>
              <a:t>                                                                                                                 MES20MCA-2058</a:t>
            </a:r>
          </a:p>
          <a:p>
            <a:r>
              <a:rPr lang="en-US" sz="1400" dirty="0" smtClean="0">
                <a:latin typeface="Times New Roman" pitchFamily="18" charset="0"/>
                <a:cs typeface="Times New Roman" pitchFamily="18" charset="0"/>
              </a:rPr>
              <a:t>                                                                                      PRODUCTOWNER: NOWSHAD CV</a:t>
            </a:r>
            <a:endParaRPr lang="en-US"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1190615"/>
          </a:xfrm>
        </p:spPr>
        <p:txBody>
          <a:bodyPr>
            <a:normAutofit/>
          </a:bodyPr>
          <a:lstStyle/>
          <a:p>
            <a:r>
              <a:rPr lang="en-US" sz="3600" dirty="0" smtClean="0">
                <a:latin typeface="Arno Pro Smbd" pitchFamily="18" charset="0"/>
              </a:rPr>
              <a:t>                     DATA  FLOW  DIAGRAM</a:t>
            </a:r>
            <a:endParaRPr lang="en-US" sz="3600" dirty="0">
              <a:latin typeface="Arno Pro Smbd" pitchFamily="18" charset="0"/>
            </a:endParaRPr>
          </a:p>
        </p:txBody>
      </p:sp>
      <p:pic>
        <p:nvPicPr>
          <p:cNvPr id="4" name="Content Placeholder 3" descr="dfd2.png"/>
          <p:cNvPicPr>
            <a:picLocks noGrp="1" noChangeAspect="1"/>
          </p:cNvPicPr>
          <p:nvPr>
            <p:ph idx="1"/>
          </p:nvPr>
        </p:nvPicPr>
        <p:blipFill>
          <a:blip r:embed="rId2"/>
          <a:stretch>
            <a:fillRect/>
          </a:stretch>
        </p:blipFill>
        <p:spPr>
          <a:xfrm>
            <a:off x="500035" y="1369210"/>
            <a:ext cx="7500989" cy="3988620"/>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6740"/>
            <a:ext cx="8229600" cy="770562"/>
          </a:xfrm>
        </p:spPr>
        <p:txBody>
          <a:bodyPr>
            <a:normAutofit fontScale="90000"/>
          </a:bodyPr>
          <a:lstStyle/>
          <a:p>
            <a:r>
              <a:rPr lang="en-US" dirty="0" smtClean="0"/>
              <a:t>               </a:t>
            </a:r>
            <a:r>
              <a:rPr lang="en-US" dirty="0" smtClean="0">
                <a:latin typeface="Arno Pro Smbd" pitchFamily="18" charset="0"/>
              </a:rPr>
              <a:t>TABLE DESIGN</a:t>
            </a:r>
            <a:endParaRPr lang="en-US" dirty="0">
              <a:latin typeface="Arno Pro Smbd" pitchFamily="18" charset="0"/>
            </a:endParaRPr>
          </a:p>
        </p:txBody>
      </p:sp>
      <p:sp>
        <p:nvSpPr>
          <p:cNvPr id="3" name="Content Placeholder 2"/>
          <p:cNvSpPr>
            <a:spLocks noGrp="1"/>
          </p:cNvSpPr>
          <p:nvPr>
            <p:ph idx="1"/>
          </p:nvPr>
        </p:nvSpPr>
        <p:spPr>
          <a:xfrm>
            <a:off x="457200" y="1357302"/>
            <a:ext cx="8229600" cy="4357698"/>
          </a:xfrm>
        </p:spPr>
        <p:txBody>
          <a:bodyPr/>
          <a:lstStyle/>
          <a:p>
            <a:pPr>
              <a:buNone/>
            </a:pPr>
            <a:r>
              <a:rPr lang="en-US" sz="1400" b="1" dirty="0" smtClean="0"/>
              <a:t>login </a:t>
            </a:r>
            <a:r>
              <a:rPr lang="en-US" dirty="0" smtClean="0"/>
              <a:t>                                                                                                       </a:t>
            </a:r>
          </a:p>
          <a:p>
            <a:pPr>
              <a:buNone/>
            </a:pPr>
            <a:endParaRPr lang="en-US" dirty="0" smtClean="0"/>
          </a:p>
          <a:p>
            <a:pPr>
              <a:buNone/>
            </a:pPr>
            <a:endParaRPr lang="en-US" dirty="0" smtClean="0"/>
          </a:p>
          <a:p>
            <a:pPr>
              <a:buNone/>
            </a:pPr>
            <a:endParaRPr lang="en-US" sz="1400" dirty="0" smtClean="0"/>
          </a:p>
          <a:p>
            <a:pPr>
              <a:buNone/>
            </a:pPr>
            <a:endParaRPr lang="en-US" sz="1400" b="1" dirty="0" smtClean="0"/>
          </a:p>
          <a:p>
            <a:pPr>
              <a:buNone/>
            </a:pPr>
            <a:endParaRPr lang="en-US" sz="1400" b="1" dirty="0" smtClean="0"/>
          </a:p>
          <a:p>
            <a:pPr>
              <a:buNone/>
            </a:pPr>
            <a:endParaRPr lang="en-US" sz="1400" b="1" dirty="0" smtClean="0"/>
          </a:p>
          <a:p>
            <a:pPr>
              <a:buNone/>
            </a:pPr>
            <a:r>
              <a:rPr lang="en-US" sz="1400" b="1" dirty="0" smtClean="0"/>
              <a:t>user</a:t>
            </a:r>
          </a:p>
          <a:p>
            <a:pPr>
              <a:buNone/>
            </a:pPr>
            <a:endParaRPr lang="en-US" dirty="0"/>
          </a:p>
        </p:txBody>
      </p:sp>
      <p:pic>
        <p:nvPicPr>
          <p:cNvPr id="2050" name="Picture 2" descr="C:\Users\GATEWAY\Desktop\t1scree.png"/>
          <p:cNvPicPr>
            <a:picLocks noChangeAspect="1" noChangeArrowheads="1"/>
          </p:cNvPicPr>
          <p:nvPr/>
        </p:nvPicPr>
        <p:blipFill>
          <a:blip r:embed="rId2"/>
          <a:srcRect/>
          <a:stretch>
            <a:fillRect/>
          </a:stretch>
        </p:blipFill>
        <p:spPr bwMode="auto">
          <a:xfrm>
            <a:off x="785787" y="4071946"/>
            <a:ext cx="7726387" cy="1357322"/>
          </a:xfrm>
          <a:prstGeom prst="rect">
            <a:avLst/>
          </a:prstGeom>
          <a:noFill/>
        </p:spPr>
      </p:pic>
      <p:pic>
        <p:nvPicPr>
          <p:cNvPr id="2051" name="Picture 3" descr="C:\Users\GATEWAY\Desktop\t2.png"/>
          <p:cNvPicPr>
            <a:picLocks noChangeAspect="1" noChangeArrowheads="1"/>
          </p:cNvPicPr>
          <p:nvPr/>
        </p:nvPicPr>
        <p:blipFill>
          <a:blip r:embed="rId3"/>
          <a:srcRect/>
          <a:stretch>
            <a:fillRect/>
          </a:stretch>
        </p:blipFill>
        <p:spPr bwMode="auto">
          <a:xfrm>
            <a:off x="785787" y="2071683"/>
            <a:ext cx="7621614" cy="13716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Arno Pro Smbd" pitchFamily="18" charset="0"/>
              </a:rPr>
              <a:t>               TABLE DESIGN</a:t>
            </a:r>
            <a:endParaRPr lang="en-US" sz="4000" dirty="0"/>
          </a:p>
        </p:txBody>
      </p:sp>
      <p:sp>
        <p:nvSpPr>
          <p:cNvPr id="3" name="Content Placeholder 2"/>
          <p:cNvSpPr>
            <a:spLocks noGrp="1"/>
          </p:cNvSpPr>
          <p:nvPr>
            <p:ph idx="1"/>
          </p:nvPr>
        </p:nvSpPr>
        <p:spPr>
          <a:xfrm>
            <a:off x="285720" y="1285864"/>
            <a:ext cx="8401080" cy="4286280"/>
          </a:xfrm>
        </p:spPr>
        <p:txBody>
          <a:bodyPr/>
          <a:lstStyle/>
          <a:p>
            <a:pPr>
              <a:buNone/>
            </a:pPr>
            <a:r>
              <a:rPr lang="en-US" sz="1600" b="1" dirty="0" smtClean="0"/>
              <a:t>alert</a:t>
            </a:r>
          </a:p>
          <a:p>
            <a:pPr>
              <a:buNone/>
            </a:pPr>
            <a:endParaRPr lang="en-US" dirty="0" smtClean="0"/>
          </a:p>
          <a:p>
            <a:pPr>
              <a:buNone/>
            </a:pPr>
            <a:endParaRPr lang="en-US" dirty="0" smtClean="0"/>
          </a:p>
          <a:p>
            <a:pPr>
              <a:buNone/>
            </a:pPr>
            <a:endParaRPr lang="en-US" dirty="0" smtClean="0"/>
          </a:p>
          <a:p>
            <a:pPr>
              <a:buNone/>
            </a:pPr>
            <a:endParaRPr lang="en-US" sz="1600" dirty="0" smtClean="0"/>
          </a:p>
          <a:p>
            <a:pPr>
              <a:buNone/>
            </a:pPr>
            <a:endParaRPr lang="en-US" sz="1600" b="1" dirty="0" smtClean="0"/>
          </a:p>
          <a:p>
            <a:pPr>
              <a:buNone/>
            </a:pPr>
            <a:r>
              <a:rPr lang="en-US" sz="1600" b="1" dirty="0" smtClean="0"/>
              <a:t>track</a:t>
            </a:r>
          </a:p>
          <a:p>
            <a:pPr>
              <a:buNone/>
            </a:pPr>
            <a:endParaRPr lang="en-US" dirty="0" smtClean="0"/>
          </a:p>
          <a:p>
            <a:pPr>
              <a:buNone/>
            </a:pPr>
            <a:endParaRPr lang="en-US" dirty="0" smtClean="0"/>
          </a:p>
          <a:p>
            <a:pPr>
              <a:buNone/>
            </a:pPr>
            <a:endParaRPr lang="en-US" dirty="0" smtClean="0"/>
          </a:p>
          <a:p>
            <a:pPr>
              <a:buNone/>
            </a:pPr>
            <a:endParaRPr lang="en-US" dirty="0"/>
          </a:p>
        </p:txBody>
      </p:sp>
      <p:pic>
        <p:nvPicPr>
          <p:cNvPr id="8" name="Picture 7" descr="Screenshot (133).png"/>
          <p:cNvPicPr>
            <a:picLocks noChangeAspect="1"/>
          </p:cNvPicPr>
          <p:nvPr/>
        </p:nvPicPr>
        <p:blipFill>
          <a:blip r:embed="rId2"/>
          <a:stretch>
            <a:fillRect/>
          </a:stretch>
        </p:blipFill>
        <p:spPr>
          <a:xfrm>
            <a:off x="357158" y="1857368"/>
            <a:ext cx="7786742" cy="1428760"/>
          </a:xfrm>
          <a:prstGeom prst="rect">
            <a:avLst/>
          </a:prstGeom>
        </p:spPr>
      </p:pic>
      <p:pic>
        <p:nvPicPr>
          <p:cNvPr id="10" name="Picture 9" descr="Screenshot (134).png"/>
          <p:cNvPicPr>
            <a:picLocks noChangeAspect="1"/>
          </p:cNvPicPr>
          <p:nvPr/>
        </p:nvPicPr>
        <p:blipFill>
          <a:blip r:embed="rId3"/>
          <a:stretch>
            <a:fillRect/>
          </a:stretch>
        </p:blipFill>
        <p:spPr>
          <a:xfrm>
            <a:off x="428596" y="3857632"/>
            <a:ext cx="7715304" cy="101435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Arno Pro Smbd" pitchFamily="18" charset="0"/>
              </a:rPr>
              <a:t>           TABLE DESIGN</a:t>
            </a:r>
            <a:endParaRPr lang="en-US" sz="4000" dirty="0"/>
          </a:p>
        </p:txBody>
      </p:sp>
      <p:sp>
        <p:nvSpPr>
          <p:cNvPr id="3" name="Content Placeholder 2"/>
          <p:cNvSpPr>
            <a:spLocks noGrp="1"/>
          </p:cNvSpPr>
          <p:nvPr>
            <p:ph idx="1"/>
          </p:nvPr>
        </p:nvSpPr>
        <p:spPr>
          <a:xfrm>
            <a:off x="285720" y="1071550"/>
            <a:ext cx="8858280" cy="4262450"/>
          </a:xfrm>
        </p:spPr>
        <p:txBody>
          <a:bodyPr/>
          <a:lstStyle/>
          <a:p>
            <a:pPr>
              <a:buNone/>
            </a:pPr>
            <a:r>
              <a:rPr lang="en-US" sz="1600" b="1" dirty="0" smtClean="0"/>
              <a:t>route</a:t>
            </a:r>
          </a:p>
          <a:p>
            <a:pPr>
              <a:buNone/>
            </a:pPr>
            <a:endParaRPr lang="en-US" dirty="0" smtClean="0"/>
          </a:p>
          <a:p>
            <a:pPr>
              <a:buNone/>
            </a:pPr>
            <a:endParaRPr lang="en-US" dirty="0" smtClean="0"/>
          </a:p>
          <a:p>
            <a:pPr>
              <a:buNone/>
            </a:pPr>
            <a:endParaRPr lang="en-US" sz="1600" b="1" dirty="0" smtClean="0"/>
          </a:p>
          <a:p>
            <a:pPr>
              <a:buNone/>
            </a:pPr>
            <a:r>
              <a:rPr lang="en-US" sz="1600" b="1" dirty="0" smtClean="0"/>
              <a:t>feedback</a:t>
            </a:r>
          </a:p>
          <a:p>
            <a:pPr>
              <a:buNone/>
            </a:pPr>
            <a:endParaRPr lang="en-US" dirty="0" smtClean="0"/>
          </a:p>
          <a:p>
            <a:pPr>
              <a:buNone/>
            </a:pPr>
            <a:endParaRPr lang="en-US" dirty="0" smtClean="0"/>
          </a:p>
          <a:p>
            <a:pPr>
              <a:buNone/>
            </a:pPr>
            <a:endParaRPr lang="en-US" sz="1600" b="1" dirty="0" smtClean="0"/>
          </a:p>
          <a:p>
            <a:pPr>
              <a:buNone/>
            </a:pPr>
            <a:r>
              <a:rPr lang="en-US" sz="1600" b="1" dirty="0" smtClean="0"/>
              <a:t>notification</a:t>
            </a:r>
          </a:p>
          <a:p>
            <a:pPr>
              <a:buNone/>
            </a:pPr>
            <a:endParaRPr lang="en-US" dirty="0" smtClean="0"/>
          </a:p>
        </p:txBody>
      </p:sp>
      <p:pic>
        <p:nvPicPr>
          <p:cNvPr id="4" name="Picture 3" descr="Screenshot (135).png"/>
          <p:cNvPicPr>
            <a:picLocks noChangeAspect="1"/>
          </p:cNvPicPr>
          <p:nvPr/>
        </p:nvPicPr>
        <p:blipFill>
          <a:blip r:embed="rId2"/>
          <a:stretch>
            <a:fillRect/>
          </a:stretch>
        </p:blipFill>
        <p:spPr>
          <a:xfrm>
            <a:off x="285720" y="1571616"/>
            <a:ext cx="8358214" cy="914400"/>
          </a:xfrm>
          <a:prstGeom prst="rect">
            <a:avLst/>
          </a:prstGeom>
        </p:spPr>
      </p:pic>
      <p:pic>
        <p:nvPicPr>
          <p:cNvPr id="5" name="Picture 4" descr="Screenshot (136).png"/>
          <p:cNvPicPr>
            <a:picLocks noChangeAspect="1"/>
          </p:cNvPicPr>
          <p:nvPr/>
        </p:nvPicPr>
        <p:blipFill>
          <a:blip r:embed="rId3"/>
          <a:stretch>
            <a:fillRect/>
          </a:stretch>
        </p:blipFill>
        <p:spPr>
          <a:xfrm>
            <a:off x="500034" y="3000376"/>
            <a:ext cx="8072494" cy="1006207"/>
          </a:xfrm>
          <a:prstGeom prst="rect">
            <a:avLst/>
          </a:prstGeom>
        </p:spPr>
      </p:pic>
      <p:pic>
        <p:nvPicPr>
          <p:cNvPr id="6" name="Picture 5" descr="Screenshot (137).png"/>
          <p:cNvPicPr>
            <a:picLocks noChangeAspect="1"/>
          </p:cNvPicPr>
          <p:nvPr/>
        </p:nvPicPr>
        <p:blipFill>
          <a:blip r:embed="rId4"/>
          <a:stretch>
            <a:fillRect/>
          </a:stretch>
        </p:blipFill>
        <p:spPr>
          <a:xfrm>
            <a:off x="500034" y="4500574"/>
            <a:ext cx="7858180" cy="91661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32"/>
            <a:ext cx="8229600" cy="1071570"/>
          </a:xfrm>
        </p:spPr>
        <p:txBody>
          <a:bodyPr>
            <a:normAutofit/>
          </a:bodyPr>
          <a:lstStyle/>
          <a:p>
            <a:r>
              <a:rPr lang="en-US" sz="3200" dirty="0" smtClean="0">
                <a:latin typeface="Arno Pro Smbd" pitchFamily="18" charset="0"/>
              </a:rPr>
              <a:t>               DEVELOPING ENVIRONMENT</a:t>
            </a:r>
            <a:endParaRPr lang="en-US" sz="3200" dirty="0">
              <a:latin typeface="Arno Pro Smbd" pitchFamily="18" charset="0"/>
            </a:endParaRPr>
          </a:p>
        </p:txBody>
      </p:sp>
      <p:sp>
        <p:nvSpPr>
          <p:cNvPr id="3" name="Content Placeholder 2"/>
          <p:cNvSpPr>
            <a:spLocks noGrp="1"/>
          </p:cNvSpPr>
          <p:nvPr>
            <p:ph idx="1"/>
          </p:nvPr>
        </p:nvSpPr>
        <p:spPr>
          <a:xfrm>
            <a:off x="500034" y="1607339"/>
            <a:ext cx="8229600" cy="3438269"/>
          </a:xfrm>
        </p:spPr>
        <p:txBody>
          <a:bodyPr>
            <a:normAutofit/>
          </a:bodyPr>
          <a:lstStyle/>
          <a:p>
            <a:pPr>
              <a:buNone/>
            </a:pPr>
            <a:endParaRPr lang="en-US" sz="2800" b="1"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OPERATING SYSTEM : WINDOWS 10 </a:t>
            </a:r>
          </a:p>
          <a:p>
            <a:r>
              <a:rPr lang="en-US" sz="2000" dirty="0" smtClean="0">
                <a:latin typeface="Times New Roman" pitchFamily="18" charset="0"/>
                <a:cs typeface="Times New Roman" pitchFamily="18" charset="0"/>
              </a:rPr>
              <a:t> FRONT END : HTML, CSS, JAVASCRIPT </a:t>
            </a:r>
          </a:p>
          <a:p>
            <a:r>
              <a:rPr lang="en-US" sz="2000" dirty="0" smtClean="0">
                <a:latin typeface="Times New Roman" pitchFamily="18" charset="0"/>
                <a:cs typeface="Times New Roman" pitchFamily="18" charset="0"/>
              </a:rPr>
              <a:t>BACK END : </a:t>
            </a:r>
            <a:r>
              <a:rPr lang="en-US" sz="2000" dirty="0" err="1" smtClean="0">
                <a:latin typeface="Times New Roman" pitchFamily="18" charset="0"/>
                <a:cs typeface="Times New Roman" pitchFamily="18" charset="0"/>
              </a:rPr>
              <a:t>Mysql</a:t>
            </a:r>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 SOFTWARES USED : </a:t>
            </a:r>
            <a:r>
              <a:rPr lang="en-US" sz="2000" dirty="0" err="1" smtClean="0">
                <a:latin typeface="Times New Roman" pitchFamily="18" charset="0"/>
                <a:cs typeface="Times New Roman" pitchFamily="18" charset="0"/>
              </a:rPr>
              <a:t>Jetbrains</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Pycharm</a:t>
            </a:r>
            <a:r>
              <a:rPr lang="en-US" sz="2000" dirty="0" smtClean="0">
                <a:latin typeface="Times New Roman" pitchFamily="18" charset="0"/>
                <a:cs typeface="Times New Roman" pitchFamily="18" charset="0"/>
              </a:rPr>
              <a:t> , Android Studio </a:t>
            </a:r>
          </a:p>
          <a:p>
            <a:r>
              <a:rPr lang="en-US" sz="2000" dirty="0" smtClean="0">
                <a:latin typeface="Times New Roman" pitchFamily="18" charset="0"/>
                <a:cs typeface="Times New Roman" pitchFamily="18" charset="0"/>
              </a:rPr>
              <a:t> TECHNOLOGY USED : PYTHON,JAVA </a:t>
            </a:r>
          </a:p>
          <a:p>
            <a:r>
              <a:rPr lang="en-US" sz="2000" dirty="0" smtClean="0">
                <a:latin typeface="Times New Roman" pitchFamily="18" charset="0"/>
                <a:cs typeface="Times New Roman" pitchFamily="18" charset="0"/>
              </a:rPr>
              <a:t> FRAME WORK USED : Flask</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             FUTURE ENHANCEMENT</a:t>
            </a:r>
            <a:endParaRPr lang="en-US" sz="3600" dirty="0"/>
          </a:p>
        </p:txBody>
      </p:sp>
      <p:sp>
        <p:nvSpPr>
          <p:cNvPr id="3" name="Content Placeholder 2"/>
          <p:cNvSpPr>
            <a:spLocks noGrp="1"/>
          </p:cNvSpPr>
          <p:nvPr>
            <p:ph idx="1"/>
          </p:nvPr>
        </p:nvSpPr>
        <p:spPr/>
        <p:txBody>
          <a:bodyPr>
            <a:normAutofit/>
          </a:bodyPr>
          <a:lstStyle/>
          <a:p>
            <a:r>
              <a:rPr lang="en-US" sz="2800" dirty="0" smtClean="0"/>
              <a:t>Provides alert to PWD for repair roads.</a:t>
            </a:r>
          </a:p>
          <a:p>
            <a:pPr>
              <a:buNone/>
            </a:pPr>
            <a:endParaRPr lang="en-US" sz="2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8579"/>
            <a:ext cx="8229600" cy="535785"/>
          </a:xfrm>
        </p:spPr>
        <p:txBody>
          <a:bodyPr>
            <a:normAutofit fontScale="90000"/>
          </a:bodyPr>
          <a:lstStyle/>
          <a:p>
            <a:r>
              <a:rPr lang="en-US" dirty="0" smtClean="0"/>
              <a:t>                   </a:t>
            </a:r>
            <a:r>
              <a:rPr lang="en-US" dirty="0" smtClean="0">
                <a:latin typeface="Arno Pro Smbd" pitchFamily="18" charset="0"/>
              </a:rPr>
              <a:t>USER STORY</a:t>
            </a:r>
            <a:endParaRPr lang="en-US" dirty="0">
              <a:latin typeface="Arno Pro Smbd" pitchFamily="18" charset="0"/>
            </a:endParaRPr>
          </a:p>
        </p:txBody>
      </p:sp>
      <p:graphicFrame>
        <p:nvGraphicFramePr>
          <p:cNvPr id="5" name="Content Placeholder 4"/>
          <p:cNvGraphicFramePr>
            <a:graphicFrameLocks noGrp="1"/>
          </p:cNvGraphicFramePr>
          <p:nvPr>
            <p:ph idx="1"/>
          </p:nvPr>
        </p:nvGraphicFramePr>
        <p:xfrm>
          <a:off x="500036" y="1214424"/>
          <a:ext cx="8001056" cy="4336450"/>
        </p:xfrm>
        <a:graphic>
          <a:graphicData uri="http://schemas.openxmlformats.org/drawingml/2006/table">
            <a:tbl>
              <a:tblPr firstRow="1" bandRow="1">
                <a:tableStyleId>{073A0DAA-6AF3-43AB-8588-CEC1D06C72B9}</a:tableStyleId>
              </a:tblPr>
              <a:tblGrid>
                <a:gridCol w="2000264"/>
                <a:gridCol w="1791900"/>
                <a:gridCol w="2208628"/>
                <a:gridCol w="2000264"/>
              </a:tblGrid>
              <a:tr h="350520">
                <a:tc>
                  <a:txBody>
                    <a:bodyPr/>
                    <a:lstStyle/>
                    <a:p>
                      <a:pPr>
                        <a:lnSpc>
                          <a:spcPct val="115000"/>
                        </a:lnSpc>
                        <a:spcAft>
                          <a:spcPts val="0"/>
                        </a:spcAft>
                      </a:pPr>
                      <a:r>
                        <a:rPr lang="en-US" sz="1000" dirty="0"/>
                        <a:t>User Story ID</a:t>
                      </a:r>
                      <a:endParaRPr lang="en-US" sz="900" dirty="0">
                        <a:latin typeface="Calibri"/>
                        <a:ea typeface="Calibri"/>
                        <a:cs typeface="Kartika"/>
                      </a:endParaRPr>
                    </a:p>
                  </a:txBody>
                  <a:tcPr marL="68579" marR="68579" marT="0" marB="0"/>
                </a:tc>
                <a:tc>
                  <a:txBody>
                    <a:bodyPr/>
                    <a:lstStyle/>
                    <a:p>
                      <a:pPr>
                        <a:lnSpc>
                          <a:spcPct val="115000"/>
                        </a:lnSpc>
                        <a:spcAft>
                          <a:spcPts val="0"/>
                        </a:spcAft>
                      </a:pPr>
                      <a:r>
                        <a:rPr lang="en-US" sz="1000"/>
                        <a:t>As a type of User</a:t>
                      </a:r>
                      <a:endParaRPr lang="en-US" sz="900">
                        <a:latin typeface="Calibri"/>
                        <a:ea typeface="Calibri"/>
                        <a:cs typeface="Kartika"/>
                      </a:endParaRPr>
                    </a:p>
                  </a:txBody>
                  <a:tcPr marL="68579" marR="68579" marT="0" marB="0"/>
                </a:tc>
                <a:tc>
                  <a:txBody>
                    <a:bodyPr/>
                    <a:lstStyle/>
                    <a:p>
                      <a:pPr>
                        <a:lnSpc>
                          <a:spcPct val="115000"/>
                        </a:lnSpc>
                        <a:spcAft>
                          <a:spcPts val="0"/>
                        </a:spcAft>
                      </a:pPr>
                      <a:r>
                        <a:rPr lang="en-US" sz="1000"/>
                        <a:t>I  want to </a:t>
                      </a:r>
                      <a:endParaRPr lang="en-US" sz="900"/>
                    </a:p>
                    <a:p>
                      <a:pPr>
                        <a:lnSpc>
                          <a:spcPct val="115000"/>
                        </a:lnSpc>
                        <a:spcAft>
                          <a:spcPts val="0"/>
                        </a:spcAft>
                      </a:pPr>
                      <a:r>
                        <a:rPr lang="en-US" sz="1000"/>
                        <a:t>&lt;perform  some task&gt;</a:t>
                      </a:r>
                      <a:endParaRPr lang="en-US" sz="900">
                        <a:latin typeface="Calibri"/>
                        <a:ea typeface="Calibri"/>
                        <a:cs typeface="Kartika"/>
                      </a:endParaRPr>
                    </a:p>
                  </a:txBody>
                  <a:tcPr marL="68579" marR="68579" marT="0" marB="0"/>
                </a:tc>
                <a:tc>
                  <a:txBody>
                    <a:bodyPr/>
                    <a:lstStyle/>
                    <a:p>
                      <a:pPr>
                        <a:lnSpc>
                          <a:spcPct val="115000"/>
                        </a:lnSpc>
                        <a:spcAft>
                          <a:spcPts val="0"/>
                        </a:spcAft>
                      </a:pPr>
                      <a:r>
                        <a:rPr lang="en-US" sz="1000"/>
                        <a:t>So that I can</a:t>
                      </a:r>
                      <a:endParaRPr lang="en-US" sz="900"/>
                    </a:p>
                    <a:p>
                      <a:pPr>
                        <a:lnSpc>
                          <a:spcPct val="115000"/>
                        </a:lnSpc>
                        <a:spcAft>
                          <a:spcPts val="0"/>
                        </a:spcAft>
                      </a:pPr>
                      <a:r>
                        <a:rPr lang="en-US" sz="1000"/>
                        <a:t>&lt; Achieve Some  Goal&gt;</a:t>
                      </a:r>
                      <a:endParaRPr lang="en-US" sz="900">
                        <a:latin typeface="Calibri"/>
                        <a:ea typeface="Calibri"/>
                        <a:cs typeface="Kartika"/>
                      </a:endParaRPr>
                    </a:p>
                  </a:txBody>
                  <a:tcPr marL="68579" marR="68579" marT="0" marB="0"/>
                </a:tc>
              </a:tr>
              <a:tr h="317919">
                <a:tc>
                  <a:txBody>
                    <a:bodyPr/>
                    <a:lstStyle/>
                    <a:p>
                      <a:pPr>
                        <a:lnSpc>
                          <a:spcPct val="115000"/>
                        </a:lnSpc>
                        <a:spcAft>
                          <a:spcPts val="0"/>
                        </a:spcAft>
                      </a:pPr>
                      <a:r>
                        <a:rPr lang="en-US" sz="900" dirty="0"/>
                        <a:t>1</a:t>
                      </a:r>
                      <a:endParaRPr lang="en-US" sz="900" dirty="0">
                        <a:latin typeface="Calibri"/>
                        <a:ea typeface="Calibri"/>
                        <a:cs typeface="Kartika"/>
                      </a:endParaRPr>
                    </a:p>
                  </a:txBody>
                  <a:tcPr marL="68579" marR="68579" marT="0" marB="0"/>
                </a:tc>
                <a:tc>
                  <a:txBody>
                    <a:bodyPr/>
                    <a:lstStyle/>
                    <a:p>
                      <a:pPr>
                        <a:lnSpc>
                          <a:spcPct val="115000"/>
                        </a:lnSpc>
                        <a:spcAft>
                          <a:spcPts val="0"/>
                        </a:spcAft>
                      </a:pPr>
                      <a:r>
                        <a:rPr lang="en-US" sz="900"/>
                        <a:t>Admin</a:t>
                      </a:r>
                      <a:endParaRPr lang="en-US" sz="900">
                        <a:latin typeface="Calibri"/>
                        <a:ea typeface="Calibri"/>
                        <a:cs typeface="Kartika"/>
                      </a:endParaRPr>
                    </a:p>
                  </a:txBody>
                  <a:tcPr marL="68579" marR="68579" marT="0" marB="0"/>
                </a:tc>
                <a:tc>
                  <a:txBody>
                    <a:bodyPr/>
                    <a:lstStyle/>
                    <a:p>
                      <a:pPr>
                        <a:lnSpc>
                          <a:spcPct val="115000"/>
                        </a:lnSpc>
                        <a:spcAft>
                          <a:spcPts val="0"/>
                        </a:spcAft>
                      </a:pPr>
                      <a:r>
                        <a:rPr lang="en-US" sz="900" dirty="0"/>
                        <a:t>Login</a:t>
                      </a:r>
                      <a:endParaRPr lang="en-US" sz="900" dirty="0">
                        <a:latin typeface="Calibri"/>
                        <a:ea typeface="Calibri"/>
                        <a:cs typeface="Kartika"/>
                      </a:endParaRPr>
                    </a:p>
                  </a:txBody>
                  <a:tcPr marL="68579" marR="68579" marT="0" marB="0"/>
                </a:tc>
                <a:tc>
                  <a:txBody>
                    <a:bodyPr/>
                    <a:lstStyle/>
                    <a:p>
                      <a:pPr>
                        <a:lnSpc>
                          <a:spcPct val="115000"/>
                        </a:lnSpc>
                        <a:spcAft>
                          <a:spcPts val="0"/>
                        </a:spcAft>
                      </a:pPr>
                      <a:r>
                        <a:rPr lang="en-US" sz="900"/>
                        <a:t>login successful with correct username and password</a:t>
                      </a:r>
                      <a:endParaRPr lang="en-US" sz="900">
                        <a:latin typeface="Calibri"/>
                        <a:ea typeface="Calibri"/>
                        <a:cs typeface="Kartika"/>
                      </a:endParaRPr>
                    </a:p>
                  </a:txBody>
                  <a:tcPr marL="68579" marR="68579" marT="0" marB="0"/>
                </a:tc>
              </a:tr>
              <a:tr h="300830">
                <a:tc>
                  <a:txBody>
                    <a:bodyPr/>
                    <a:lstStyle/>
                    <a:p>
                      <a:pPr>
                        <a:lnSpc>
                          <a:spcPct val="115000"/>
                        </a:lnSpc>
                        <a:spcAft>
                          <a:spcPts val="0"/>
                        </a:spcAft>
                      </a:pPr>
                      <a:r>
                        <a:rPr lang="en-US" sz="900" dirty="0"/>
                        <a:t>2</a:t>
                      </a:r>
                      <a:endParaRPr lang="en-US" sz="900" dirty="0">
                        <a:latin typeface="Calibri"/>
                        <a:ea typeface="Calibri"/>
                        <a:cs typeface="Kartika"/>
                      </a:endParaRPr>
                    </a:p>
                  </a:txBody>
                  <a:tcPr marL="68579" marR="68579" marT="0" marB="0"/>
                </a:tc>
                <a:tc>
                  <a:txBody>
                    <a:bodyPr/>
                    <a:lstStyle/>
                    <a:p>
                      <a:pPr>
                        <a:lnSpc>
                          <a:spcPct val="115000"/>
                        </a:lnSpc>
                        <a:spcAft>
                          <a:spcPts val="0"/>
                        </a:spcAft>
                      </a:pPr>
                      <a:r>
                        <a:rPr lang="en-US" sz="900" dirty="0"/>
                        <a:t>Admin</a:t>
                      </a:r>
                      <a:endParaRPr lang="en-US" sz="900" dirty="0">
                        <a:latin typeface="Calibri"/>
                        <a:ea typeface="Calibri"/>
                        <a:cs typeface="Kartika"/>
                      </a:endParaRPr>
                    </a:p>
                  </a:txBody>
                  <a:tcPr marL="68579" marR="68579" marT="0" marB="0"/>
                </a:tc>
                <a:tc>
                  <a:txBody>
                    <a:bodyPr/>
                    <a:lstStyle/>
                    <a:p>
                      <a:pPr>
                        <a:lnSpc>
                          <a:spcPct val="115000"/>
                        </a:lnSpc>
                        <a:spcAft>
                          <a:spcPts val="0"/>
                        </a:spcAft>
                      </a:pPr>
                      <a:r>
                        <a:rPr lang="en-US" sz="900" dirty="0"/>
                        <a:t>View User details</a:t>
                      </a:r>
                      <a:endParaRPr lang="en-US" sz="900" dirty="0">
                        <a:latin typeface="Calibri"/>
                        <a:ea typeface="Calibri"/>
                        <a:cs typeface="Kartika"/>
                      </a:endParaRPr>
                    </a:p>
                  </a:txBody>
                  <a:tcPr marL="68579" marR="68579" marT="0" marB="0"/>
                </a:tc>
                <a:tc>
                  <a:txBody>
                    <a:bodyPr/>
                    <a:lstStyle/>
                    <a:p>
                      <a:pPr>
                        <a:lnSpc>
                          <a:spcPct val="115000"/>
                        </a:lnSpc>
                        <a:spcAft>
                          <a:spcPts val="0"/>
                        </a:spcAft>
                      </a:pPr>
                      <a:r>
                        <a:rPr lang="en-US" sz="900" dirty="0"/>
                        <a:t>Can view registered users</a:t>
                      </a:r>
                      <a:endParaRPr lang="en-US" sz="900" dirty="0">
                        <a:latin typeface="Calibri"/>
                        <a:ea typeface="Calibri"/>
                        <a:cs typeface="Kartika"/>
                      </a:endParaRPr>
                    </a:p>
                  </a:txBody>
                  <a:tcPr marL="68579" marR="68579" marT="0" marB="0"/>
                </a:tc>
              </a:tr>
              <a:tr h="312781">
                <a:tc>
                  <a:txBody>
                    <a:bodyPr/>
                    <a:lstStyle/>
                    <a:p>
                      <a:pPr>
                        <a:lnSpc>
                          <a:spcPct val="115000"/>
                        </a:lnSpc>
                        <a:spcAft>
                          <a:spcPts val="0"/>
                        </a:spcAft>
                      </a:pPr>
                      <a:r>
                        <a:rPr lang="en-US" sz="900" dirty="0"/>
                        <a:t>3</a:t>
                      </a:r>
                      <a:endParaRPr lang="en-US" sz="900" dirty="0">
                        <a:latin typeface="Calibri"/>
                        <a:ea typeface="Calibri"/>
                        <a:cs typeface="Kartika"/>
                      </a:endParaRPr>
                    </a:p>
                  </a:txBody>
                  <a:tcPr marL="68579" marR="68579" marT="0" marB="0"/>
                </a:tc>
                <a:tc>
                  <a:txBody>
                    <a:bodyPr/>
                    <a:lstStyle/>
                    <a:p>
                      <a:pPr>
                        <a:lnSpc>
                          <a:spcPct val="115000"/>
                        </a:lnSpc>
                        <a:spcAft>
                          <a:spcPts val="0"/>
                        </a:spcAft>
                      </a:pPr>
                      <a:r>
                        <a:rPr lang="en-US" sz="900"/>
                        <a:t>Admin</a:t>
                      </a:r>
                      <a:endParaRPr lang="en-US" sz="900">
                        <a:latin typeface="Calibri"/>
                        <a:ea typeface="Calibri"/>
                        <a:cs typeface="Kartika"/>
                      </a:endParaRPr>
                    </a:p>
                  </a:txBody>
                  <a:tcPr marL="68579" marR="68579" marT="0" marB="0"/>
                </a:tc>
                <a:tc>
                  <a:txBody>
                    <a:bodyPr/>
                    <a:lstStyle/>
                    <a:p>
                      <a:pPr algn="just">
                        <a:lnSpc>
                          <a:spcPct val="115000"/>
                        </a:lnSpc>
                        <a:spcAft>
                          <a:spcPts val="0"/>
                        </a:spcAft>
                      </a:pPr>
                      <a:r>
                        <a:rPr lang="en-US" sz="900" dirty="0"/>
                        <a:t>Add&amp; manage notification</a:t>
                      </a:r>
                      <a:endParaRPr lang="en-US" sz="900" dirty="0">
                        <a:latin typeface="Calibri"/>
                        <a:ea typeface="Calibri"/>
                        <a:cs typeface="Kartika"/>
                      </a:endParaRPr>
                    </a:p>
                  </a:txBody>
                  <a:tcPr marL="68579" marR="68579" marT="0" marB="0"/>
                </a:tc>
                <a:tc>
                  <a:txBody>
                    <a:bodyPr/>
                    <a:lstStyle/>
                    <a:p>
                      <a:pPr>
                        <a:lnSpc>
                          <a:spcPct val="115000"/>
                        </a:lnSpc>
                        <a:spcAft>
                          <a:spcPts val="0"/>
                        </a:spcAft>
                      </a:pPr>
                      <a:r>
                        <a:rPr lang="en-US" sz="900" dirty="0"/>
                        <a:t>Insert ,view &amp; remove notification</a:t>
                      </a:r>
                      <a:endParaRPr lang="en-US" sz="900" dirty="0">
                        <a:latin typeface="Calibri"/>
                        <a:ea typeface="Calibri"/>
                        <a:cs typeface="Kartika"/>
                      </a:endParaRPr>
                    </a:p>
                  </a:txBody>
                  <a:tcPr marL="68579" marR="68579" marT="0" marB="0"/>
                </a:tc>
              </a:tr>
              <a:tr h="392249">
                <a:tc>
                  <a:txBody>
                    <a:bodyPr/>
                    <a:lstStyle/>
                    <a:p>
                      <a:r>
                        <a:rPr lang="en-US" sz="900" dirty="0" smtClean="0"/>
                        <a:t>4</a:t>
                      </a:r>
                      <a:endParaRPr lang="en-US" sz="900" dirty="0"/>
                    </a:p>
                  </a:txBody>
                  <a:tcPr marL="91439" marR="91439" marT="38100" marB="38100"/>
                </a:tc>
                <a:tc>
                  <a:txBody>
                    <a:bodyPr/>
                    <a:lstStyle/>
                    <a:p>
                      <a:r>
                        <a:rPr lang="en-US" sz="900" dirty="0" smtClean="0"/>
                        <a:t>Admin</a:t>
                      </a:r>
                      <a:endParaRPr lang="en-US" sz="900" dirty="0" smtClean="0">
                        <a:latin typeface="+mj-lt"/>
                      </a:endParaRPr>
                    </a:p>
                  </a:txBody>
                  <a:tcPr marL="91439" marR="91439" marT="38100" marB="38100"/>
                </a:tc>
                <a:tc>
                  <a:txBody>
                    <a:bodyPr/>
                    <a:lstStyle/>
                    <a:p>
                      <a:r>
                        <a:rPr lang="en-US" sz="900" dirty="0" smtClean="0"/>
                        <a:t>View feedback</a:t>
                      </a:r>
                      <a:endParaRPr lang="en-US" sz="900" dirty="0">
                        <a:latin typeface="+mj-lt"/>
                      </a:endParaRPr>
                    </a:p>
                  </a:txBody>
                  <a:tcPr marL="91439" marR="91439" marT="38100" marB="38100"/>
                </a:tc>
                <a:tc>
                  <a:txBody>
                    <a:bodyPr/>
                    <a:lstStyle/>
                    <a:p>
                      <a:r>
                        <a:rPr lang="en-US" sz="900" dirty="0" smtClean="0"/>
                        <a:t>Can view feedbacks from user</a:t>
                      </a:r>
                      <a:endParaRPr lang="en-US" sz="900" dirty="0" smtClean="0">
                        <a:latin typeface="+mj-lt"/>
                      </a:endParaRPr>
                    </a:p>
                  </a:txBody>
                  <a:tcPr marL="91439" marR="91439" marT="38100" marB="38100"/>
                </a:tc>
              </a:tr>
              <a:tr h="300830">
                <a:tc>
                  <a:txBody>
                    <a:bodyPr/>
                    <a:lstStyle/>
                    <a:p>
                      <a:r>
                        <a:rPr lang="en-US" sz="900" dirty="0" smtClean="0"/>
                        <a:t>5</a:t>
                      </a:r>
                      <a:endParaRPr lang="en-US" sz="900" dirty="0">
                        <a:latin typeface="+mj-lt"/>
                      </a:endParaRPr>
                    </a:p>
                  </a:txBody>
                  <a:tcPr marL="91439" marR="91439" marT="38100" marB="38100"/>
                </a:tc>
                <a:tc>
                  <a:txBody>
                    <a:bodyPr/>
                    <a:lstStyle/>
                    <a:p>
                      <a:r>
                        <a:rPr lang="en-US" sz="900" dirty="0" smtClean="0"/>
                        <a:t>Admin</a:t>
                      </a:r>
                      <a:endParaRPr lang="en-US" sz="900" dirty="0" smtClean="0">
                        <a:latin typeface="+mj-lt"/>
                      </a:endParaRPr>
                    </a:p>
                  </a:txBody>
                  <a:tcPr marL="91439" marR="91439" marT="38100" marB="38100"/>
                </a:tc>
                <a:tc>
                  <a:txBody>
                    <a:bodyPr/>
                    <a:lstStyle/>
                    <a:p>
                      <a:r>
                        <a:rPr lang="en-US" sz="900" dirty="0" smtClean="0"/>
                        <a:t>Track user</a:t>
                      </a:r>
                      <a:endParaRPr lang="en-US" sz="900" dirty="0">
                        <a:latin typeface="+mj-lt"/>
                      </a:endParaRPr>
                    </a:p>
                  </a:txBody>
                  <a:tcPr marL="91439" marR="91439" marT="38100" marB="38100"/>
                </a:tc>
                <a:tc>
                  <a:txBody>
                    <a:bodyPr/>
                    <a:lstStyle/>
                    <a:p>
                      <a:r>
                        <a:rPr lang="en-US" sz="900" dirty="0" smtClean="0"/>
                        <a:t>Track users who are travelling</a:t>
                      </a:r>
                      <a:endParaRPr lang="en-US" sz="900" dirty="0" smtClean="0">
                        <a:latin typeface="+mj-lt"/>
                      </a:endParaRPr>
                    </a:p>
                  </a:txBody>
                  <a:tcPr marL="91439" marR="91439" marT="38100" marB="38100"/>
                </a:tc>
              </a:tr>
              <a:tr h="300830">
                <a:tc>
                  <a:txBody>
                    <a:bodyPr/>
                    <a:lstStyle/>
                    <a:p>
                      <a:r>
                        <a:rPr lang="en-US" sz="900" dirty="0" smtClean="0"/>
                        <a:t>6</a:t>
                      </a:r>
                      <a:endParaRPr lang="en-US" sz="900" dirty="0">
                        <a:latin typeface="+mj-lt"/>
                      </a:endParaRPr>
                    </a:p>
                  </a:txBody>
                  <a:tcPr marL="91439" marR="91439" marT="38100" marB="38100"/>
                </a:tc>
                <a:tc>
                  <a:txBody>
                    <a:bodyPr/>
                    <a:lstStyle/>
                    <a:p>
                      <a:r>
                        <a:rPr lang="en-US" sz="900" dirty="0" smtClean="0"/>
                        <a:t>Admin</a:t>
                      </a:r>
                      <a:endParaRPr lang="en-US" sz="900" dirty="0" smtClean="0">
                        <a:latin typeface="+mj-lt"/>
                      </a:endParaRPr>
                    </a:p>
                  </a:txBody>
                  <a:tcPr marL="91439" marR="91439" marT="38100" marB="38100"/>
                </a:tc>
                <a:tc>
                  <a:txBody>
                    <a:bodyPr/>
                    <a:lstStyle/>
                    <a:p>
                      <a:r>
                        <a:rPr lang="en-US" sz="900" dirty="0" smtClean="0"/>
                        <a:t>Add and manage rout</a:t>
                      </a:r>
                      <a:endParaRPr lang="en-US" sz="900" dirty="0">
                        <a:latin typeface="+mj-lt"/>
                      </a:endParaRPr>
                    </a:p>
                  </a:txBody>
                  <a:tcPr marL="91439" marR="91439" marT="38100" marB="38100"/>
                </a:tc>
                <a:tc>
                  <a:txBody>
                    <a:bodyPr/>
                    <a:lstStyle/>
                    <a:p>
                      <a:r>
                        <a:rPr lang="en-US" sz="900" dirty="0" smtClean="0"/>
                        <a:t>Can add and manage rout</a:t>
                      </a:r>
                      <a:endParaRPr lang="en-US" sz="900" dirty="0" smtClean="0">
                        <a:latin typeface="+mj-lt"/>
                      </a:endParaRPr>
                    </a:p>
                  </a:txBody>
                  <a:tcPr marL="91439" marR="91439" marT="38100" marB="38100"/>
                </a:tc>
              </a:tr>
              <a:tr h="300830">
                <a:tc>
                  <a:txBody>
                    <a:bodyPr/>
                    <a:lstStyle/>
                    <a:p>
                      <a:r>
                        <a:rPr lang="en-US" sz="900" dirty="0" smtClean="0"/>
                        <a:t>7</a:t>
                      </a:r>
                      <a:endParaRPr lang="en-US" sz="900" dirty="0">
                        <a:latin typeface="+mj-lt"/>
                      </a:endParaRPr>
                    </a:p>
                  </a:txBody>
                  <a:tcPr marL="91439" marR="91439" marT="38100" marB="38100"/>
                </a:tc>
                <a:tc>
                  <a:txBody>
                    <a:bodyPr/>
                    <a:lstStyle/>
                    <a:p>
                      <a:r>
                        <a:rPr lang="en-US" sz="900" dirty="0" smtClean="0"/>
                        <a:t>User</a:t>
                      </a:r>
                      <a:endParaRPr lang="en-US" sz="900" dirty="0" smtClean="0">
                        <a:latin typeface="+mj-lt"/>
                      </a:endParaRPr>
                    </a:p>
                  </a:txBody>
                  <a:tcPr marL="91439" marR="91439" marT="38100" marB="38100"/>
                </a:tc>
                <a:tc>
                  <a:txBody>
                    <a:bodyPr/>
                    <a:lstStyle/>
                    <a:p>
                      <a:r>
                        <a:rPr lang="en-US" sz="900" dirty="0" smtClean="0"/>
                        <a:t>Register </a:t>
                      </a:r>
                      <a:endParaRPr lang="en-US" sz="900" dirty="0">
                        <a:latin typeface="+mj-lt"/>
                      </a:endParaRPr>
                    </a:p>
                  </a:txBody>
                  <a:tcPr marL="91439" marR="91439" marT="38100" marB="38100"/>
                </a:tc>
                <a:tc>
                  <a:txBody>
                    <a:bodyPr/>
                    <a:lstStyle/>
                    <a:p>
                      <a:r>
                        <a:rPr lang="en-US" sz="900" dirty="0" smtClean="0"/>
                        <a:t>Can</a:t>
                      </a:r>
                      <a:r>
                        <a:rPr lang="en-US" sz="900" baseline="0" dirty="0" smtClean="0"/>
                        <a:t> users register</a:t>
                      </a:r>
                      <a:endParaRPr lang="en-US" sz="900" dirty="0" smtClean="0">
                        <a:latin typeface="+mj-lt"/>
                      </a:endParaRPr>
                    </a:p>
                  </a:txBody>
                  <a:tcPr marL="91439" marR="91439" marT="38100" marB="38100"/>
                </a:tc>
              </a:tr>
              <a:tr h="556341">
                <a:tc>
                  <a:txBody>
                    <a:bodyPr/>
                    <a:lstStyle/>
                    <a:p>
                      <a:r>
                        <a:rPr lang="en-US" sz="900" dirty="0" smtClean="0"/>
                        <a:t>8</a:t>
                      </a:r>
                      <a:endParaRPr lang="en-US" sz="900" dirty="0">
                        <a:latin typeface="+mj-lt"/>
                      </a:endParaRPr>
                    </a:p>
                  </a:txBody>
                  <a:tcPr marL="91439" marR="91439" marT="38100" marB="38100"/>
                </a:tc>
                <a:tc>
                  <a:txBody>
                    <a:bodyPr/>
                    <a:lstStyle/>
                    <a:p>
                      <a:r>
                        <a:rPr lang="en-US" sz="900" dirty="0" smtClean="0"/>
                        <a:t>User </a:t>
                      </a:r>
                      <a:endParaRPr lang="en-US" sz="900" dirty="0" smtClean="0">
                        <a:latin typeface="+mj-lt"/>
                      </a:endParaRPr>
                    </a:p>
                  </a:txBody>
                  <a:tcPr marL="91439" marR="91439" marT="38100" marB="38100"/>
                </a:tc>
                <a:tc>
                  <a:txBody>
                    <a:bodyPr/>
                    <a:lstStyle/>
                    <a:p>
                      <a:r>
                        <a:rPr lang="en-US" sz="900" dirty="0" smtClean="0"/>
                        <a:t>Login</a:t>
                      </a:r>
                      <a:r>
                        <a:rPr lang="en-US" sz="900" baseline="0" dirty="0" smtClean="0"/>
                        <a:t> </a:t>
                      </a:r>
                      <a:endParaRPr lang="en-US" sz="900" dirty="0">
                        <a:latin typeface="+mj-lt"/>
                      </a:endParaRPr>
                    </a:p>
                  </a:txBody>
                  <a:tcPr marL="91439" marR="91439" marT="38100" marB="38100"/>
                </a:tc>
                <a:tc>
                  <a:txBody>
                    <a:bodyPr/>
                    <a:lstStyle/>
                    <a:p>
                      <a:r>
                        <a:rPr lang="en-US" sz="900" dirty="0" smtClean="0"/>
                        <a:t>Registered</a:t>
                      </a:r>
                      <a:r>
                        <a:rPr lang="en-US" sz="900" baseline="0" dirty="0" smtClean="0"/>
                        <a:t> users can login with correct username and password</a:t>
                      </a:r>
                      <a:endParaRPr lang="en-US" sz="900" dirty="0" smtClean="0">
                        <a:latin typeface="+mj-lt"/>
                      </a:endParaRPr>
                    </a:p>
                  </a:txBody>
                  <a:tcPr marL="91439" marR="91439" marT="38100" marB="38100"/>
                </a:tc>
              </a:tr>
              <a:tr h="300830">
                <a:tc>
                  <a:txBody>
                    <a:bodyPr/>
                    <a:lstStyle/>
                    <a:p>
                      <a:r>
                        <a:rPr lang="en-US" sz="900" dirty="0" smtClean="0"/>
                        <a:t>9</a:t>
                      </a:r>
                      <a:endParaRPr lang="en-US" sz="900" dirty="0">
                        <a:latin typeface="+mj-lt"/>
                      </a:endParaRPr>
                    </a:p>
                  </a:txBody>
                  <a:tcPr marL="91439" marR="91439" marT="38100" marB="38100"/>
                </a:tc>
                <a:tc>
                  <a:txBody>
                    <a:bodyPr/>
                    <a:lstStyle/>
                    <a:p>
                      <a:r>
                        <a:rPr lang="en-US" sz="900" dirty="0" smtClean="0"/>
                        <a:t>User </a:t>
                      </a:r>
                      <a:endParaRPr lang="en-US" sz="900" dirty="0" smtClean="0">
                        <a:latin typeface="+mj-lt"/>
                      </a:endParaRPr>
                    </a:p>
                  </a:txBody>
                  <a:tcPr marL="91439" marR="91439" marT="38100" marB="38100"/>
                </a:tc>
                <a:tc>
                  <a:txBody>
                    <a:bodyPr/>
                    <a:lstStyle/>
                    <a:p>
                      <a:r>
                        <a:rPr lang="en-US" sz="900" dirty="0" smtClean="0"/>
                        <a:t>View profile</a:t>
                      </a:r>
                      <a:endParaRPr lang="en-US" sz="900" dirty="0">
                        <a:latin typeface="+mj-lt"/>
                      </a:endParaRPr>
                    </a:p>
                  </a:txBody>
                  <a:tcPr marL="91439" marR="91439" marT="38100" marB="38100"/>
                </a:tc>
                <a:tc>
                  <a:txBody>
                    <a:bodyPr/>
                    <a:lstStyle/>
                    <a:p>
                      <a:r>
                        <a:rPr lang="en-US" sz="900" dirty="0" smtClean="0"/>
                        <a:t>View users profile in application</a:t>
                      </a:r>
                      <a:endParaRPr lang="en-US" sz="900" dirty="0" smtClean="0">
                        <a:latin typeface="+mj-lt"/>
                      </a:endParaRPr>
                    </a:p>
                  </a:txBody>
                  <a:tcPr marL="91439" marR="91439" marT="38100" marB="38100"/>
                </a:tc>
              </a:tr>
              <a:tr h="300830">
                <a:tc>
                  <a:txBody>
                    <a:bodyPr/>
                    <a:lstStyle/>
                    <a:p>
                      <a:r>
                        <a:rPr lang="en-US" sz="900" dirty="0" smtClean="0"/>
                        <a:t>10</a:t>
                      </a:r>
                      <a:endParaRPr lang="en-US" sz="900" dirty="0">
                        <a:latin typeface="+mj-lt"/>
                      </a:endParaRPr>
                    </a:p>
                  </a:txBody>
                  <a:tcPr marL="91439" marR="91439" marT="38100" marB="38100"/>
                </a:tc>
                <a:tc>
                  <a:txBody>
                    <a:bodyPr/>
                    <a:lstStyle/>
                    <a:p>
                      <a:r>
                        <a:rPr lang="en-US" sz="900" dirty="0" smtClean="0"/>
                        <a:t>User </a:t>
                      </a:r>
                      <a:endParaRPr lang="en-US" sz="900" dirty="0" smtClean="0">
                        <a:latin typeface="+mj-lt"/>
                      </a:endParaRPr>
                    </a:p>
                  </a:txBody>
                  <a:tcPr marL="91439" marR="91439" marT="38100" marB="38100"/>
                </a:tc>
                <a:tc>
                  <a:txBody>
                    <a:bodyPr/>
                    <a:lstStyle/>
                    <a:p>
                      <a:r>
                        <a:rPr lang="en-US" sz="900" dirty="0" smtClean="0"/>
                        <a:t>Road quality alert</a:t>
                      </a:r>
                      <a:endParaRPr lang="en-US" sz="900" dirty="0">
                        <a:latin typeface="+mj-lt"/>
                      </a:endParaRPr>
                    </a:p>
                  </a:txBody>
                  <a:tcPr marL="91439" marR="91439" marT="38100" marB="38100"/>
                </a:tc>
                <a:tc>
                  <a:txBody>
                    <a:bodyPr/>
                    <a:lstStyle/>
                    <a:p>
                      <a:r>
                        <a:rPr lang="en-US" sz="900" dirty="0" smtClean="0"/>
                        <a:t>Can get</a:t>
                      </a:r>
                      <a:r>
                        <a:rPr lang="en-US" sz="900" baseline="0" dirty="0" smtClean="0"/>
                        <a:t> alert while travelling</a:t>
                      </a:r>
                      <a:endParaRPr lang="en-US" sz="900" dirty="0" smtClean="0">
                        <a:latin typeface="+mj-lt"/>
                      </a:endParaRPr>
                    </a:p>
                  </a:txBody>
                  <a:tcPr marL="91439" marR="91439" marT="38100" marB="38100"/>
                </a:tc>
              </a:tr>
              <a:tr h="300830">
                <a:tc>
                  <a:txBody>
                    <a:bodyPr/>
                    <a:lstStyle/>
                    <a:p>
                      <a:r>
                        <a:rPr lang="en-US" sz="900" dirty="0" smtClean="0"/>
                        <a:t>11</a:t>
                      </a:r>
                      <a:endParaRPr lang="en-US" sz="900" dirty="0">
                        <a:latin typeface="+mj-lt"/>
                      </a:endParaRPr>
                    </a:p>
                  </a:txBody>
                  <a:tcPr marL="91439" marR="91439" marT="38100" marB="38100"/>
                </a:tc>
                <a:tc>
                  <a:txBody>
                    <a:bodyPr/>
                    <a:lstStyle/>
                    <a:p>
                      <a:r>
                        <a:rPr lang="en-US" sz="900" dirty="0" smtClean="0"/>
                        <a:t>User </a:t>
                      </a:r>
                      <a:endParaRPr lang="en-US" sz="900" dirty="0" smtClean="0">
                        <a:latin typeface="+mj-lt"/>
                      </a:endParaRPr>
                    </a:p>
                  </a:txBody>
                  <a:tcPr marL="91439" marR="91439" marT="38100" marB="38100"/>
                </a:tc>
                <a:tc>
                  <a:txBody>
                    <a:bodyPr/>
                    <a:lstStyle/>
                    <a:p>
                      <a:r>
                        <a:rPr lang="en-US" sz="900" dirty="0" smtClean="0"/>
                        <a:t>Feedback </a:t>
                      </a:r>
                      <a:endParaRPr lang="en-US" sz="900" dirty="0">
                        <a:latin typeface="+mj-lt"/>
                      </a:endParaRPr>
                    </a:p>
                  </a:txBody>
                  <a:tcPr marL="91439" marR="91439" marT="38100" marB="38100"/>
                </a:tc>
                <a:tc>
                  <a:txBody>
                    <a:bodyPr/>
                    <a:lstStyle/>
                    <a:p>
                      <a:r>
                        <a:rPr lang="en-US" sz="900" dirty="0" smtClean="0"/>
                        <a:t>Can provide</a:t>
                      </a:r>
                      <a:r>
                        <a:rPr lang="en-US" sz="900" baseline="0" dirty="0" smtClean="0"/>
                        <a:t> feedback</a:t>
                      </a:r>
                      <a:endParaRPr lang="en-US" sz="900" dirty="0" smtClean="0">
                        <a:latin typeface="+mj-lt"/>
                      </a:endParaRPr>
                    </a:p>
                  </a:txBody>
                  <a:tcPr marL="91439" marR="91439" marT="38100" marB="38100"/>
                </a:tc>
              </a:tr>
              <a:tr h="300830">
                <a:tc>
                  <a:txBody>
                    <a:bodyPr/>
                    <a:lstStyle/>
                    <a:p>
                      <a:r>
                        <a:rPr lang="en-US" sz="900" dirty="0" smtClean="0"/>
                        <a:t>12</a:t>
                      </a:r>
                      <a:endParaRPr lang="en-US" sz="900" dirty="0">
                        <a:latin typeface="+mj-lt"/>
                      </a:endParaRPr>
                    </a:p>
                  </a:txBody>
                  <a:tcPr marL="91439" marR="91439" marT="38100" marB="38100"/>
                </a:tc>
                <a:tc>
                  <a:txBody>
                    <a:bodyPr/>
                    <a:lstStyle/>
                    <a:p>
                      <a:r>
                        <a:rPr lang="en-US" sz="900" dirty="0" smtClean="0"/>
                        <a:t>User </a:t>
                      </a:r>
                      <a:endParaRPr lang="en-US" sz="900" dirty="0" smtClean="0">
                        <a:latin typeface="+mj-lt"/>
                      </a:endParaRPr>
                    </a:p>
                  </a:txBody>
                  <a:tcPr marL="91439" marR="91439" marT="38100" marB="38100"/>
                </a:tc>
                <a:tc>
                  <a:txBody>
                    <a:bodyPr/>
                    <a:lstStyle/>
                    <a:p>
                      <a:r>
                        <a:rPr lang="en-US" sz="900" dirty="0" smtClean="0"/>
                        <a:t>View rout</a:t>
                      </a:r>
                      <a:endParaRPr lang="en-US" sz="900" dirty="0">
                        <a:latin typeface="+mj-lt"/>
                      </a:endParaRPr>
                    </a:p>
                  </a:txBody>
                  <a:tcPr marL="91439" marR="91439" marT="38100" marB="38100"/>
                </a:tc>
                <a:tc>
                  <a:txBody>
                    <a:bodyPr/>
                    <a:lstStyle/>
                    <a:p>
                      <a:r>
                        <a:rPr lang="en-US" sz="900" dirty="0" smtClean="0"/>
                        <a:t>Can view rout in application</a:t>
                      </a:r>
                      <a:endParaRPr lang="en-US" sz="900" dirty="0" smtClean="0">
                        <a:latin typeface="+mj-lt"/>
                      </a:endParaRPr>
                    </a:p>
                  </a:txBody>
                  <a:tcPr marL="91439" marR="91439" marT="38100" marB="38100"/>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8"/>
            <a:ext cx="8229600" cy="642942"/>
          </a:xfrm>
        </p:spPr>
        <p:txBody>
          <a:bodyPr>
            <a:noAutofit/>
          </a:bodyPr>
          <a:lstStyle/>
          <a:p>
            <a:r>
              <a:rPr lang="en-US" sz="4000" dirty="0" smtClean="0">
                <a:latin typeface="Arno Pro Smbd" pitchFamily="18" charset="0"/>
              </a:rPr>
              <a:t>                   PROJECT PLAN</a:t>
            </a:r>
            <a:endParaRPr lang="en-US" sz="4000" dirty="0">
              <a:latin typeface="Arno Pro Smbd" pitchFamily="18" charset="0"/>
            </a:endParaRPr>
          </a:p>
        </p:txBody>
      </p:sp>
      <p:graphicFrame>
        <p:nvGraphicFramePr>
          <p:cNvPr id="4" name="Content Placeholder 3"/>
          <p:cNvGraphicFramePr>
            <a:graphicFrameLocks noGrp="1"/>
          </p:cNvGraphicFramePr>
          <p:nvPr>
            <p:ph idx="1"/>
          </p:nvPr>
        </p:nvGraphicFramePr>
        <p:xfrm>
          <a:off x="457200" y="1285867"/>
          <a:ext cx="8229600" cy="3714773"/>
        </p:xfrm>
        <a:graphic>
          <a:graphicData uri="http://schemas.openxmlformats.org/drawingml/2006/table">
            <a:tbl>
              <a:tblPr firstRow="1" bandRow="1">
                <a:tableStyleId>{073A0DAA-6AF3-43AB-8588-CEC1D06C72B9}</a:tableStyleId>
              </a:tblPr>
              <a:tblGrid>
                <a:gridCol w="1371600"/>
                <a:gridCol w="1371600"/>
                <a:gridCol w="1371600"/>
                <a:gridCol w="1371600"/>
                <a:gridCol w="1371600"/>
                <a:gridCol w="1371600"/>
              </a:tblGrid>
              <a:tr h="369076">
                <a:tc>
                  <a:txBody>
                    <a:bodyPr/>
                    <a:lstStyle/>
                    <a:p>
                      <a:pPr>
                        <a:lnSpc>
                          <a:spcPct val="115000"/>
                        </a:lnSpc>
                        <a:spcAft>
                          <a:spcPts val="0"/>
                        </a:spcAft>
                      </a:pPr>
                      <a:r>
                        <a:rPr lang="en-US" sz="1000" dirty="0"/>
                        <a:t>User Story ID</a:t>
                      </a:r>
                      <a:endParaRPr lang="en-US" sz="900" dirty="0">
                        <a:latin typeface="Calibri"/>
                        <a:ea typeface="Calibri"/>
                        <a:cs typeface="Kartika"/>
                      </a:endParaRPr>
                    </a:p>
                  </a:txBody>
                  <a:tcPr marL="68579" marR="68579" marT="0" marB="0"/>
                </a:tc>
                <a:tc>
                  <a:txBody>
                    <a:bodyPr/>
                    <a:lstStyle/>
                    <a:p>
                      <a:pPr algn="ctr">
                        <a:lnSpc>
                          <a:spcPct val="115000"/>
                        </a:lnSpc>
                        <a:spcAft>
                          <a:spcPts val="0"/>
                        </a:spcAft>
                      </a:pPr>
                      <a:r>
                        <a:rPr lang="en-US" sz="1000"/>
                        <a:t>Task Name</a:t>
                      </a:r>
                      <a:endParaRPr lang="en-US" sz="900">
                        <a:latin typeface="Calibri"/>
                        <a:ea typeface="Calibri"/>
                        <a:cs typeface="Kartika"/>
                      </a:endParaRPr>
                    </a:p>
                  </a:txBody>
                  <a:tcPr marL="68579" marR="68579" marT="0" marB="0"/>
                </a:tc>
                <a:tc>
                  <a:txBody>
                    <a:bodyPr/>
                    <a:lstStyle/>
                    <a:p>
                      <a:pPr algn="ctr">
                        <a:lnSpc>
                          <a:spcPct val="115000"/>
                        </a:lnSpc>
                        <a:spcAft>
                          <a:spcPts val="0"/>
                        </a:spcAft>
                      </a:pPr>
                      <a:r>
                        <a:rPr lang="en-US" sz="1000"/>
                        <a:t>Start Date</a:t>
                      </a:r>
                      <a:endParaRPr lang="en-US" sz="900">
                        <a:latin typeface="Calibri"/>
                        <a:ea typeface="Calibri"/>
                        <a:cs typeface="Kartika"/>
                      </a:endParaRPr>
                    </a:p>
                  </a:txBody>
                  <a:tcPr marL="68579" marR="68579" marT="0" marB="0"/>
                </a:tc>
                <a:tc>
                  <a:txBody>
                    <a:bodyPr/>
                    <a:lstStyle/>
                    <a:p>
                      <a:pPr algn="ctr">
                        <a:lnSpc>
                          <a:spcPct val="115000"/>
                        </a:lnSpc>
                        <a:spcAft>
                          <a:spcPts val="0"/>
                        </a:spcAft>
                      </a:pPr>
                      <a:r>
                        <a:rPr lang="en-US" sz="1000"/>
                        <a:t>End Date</a:t>
                      </a:r>
                      <a:endParaRPr lang="en-US" sz="900">
                        <a:latin typeface="Calibri"/>
                        <a:ea typeface="Calibri"/>
                        <a:cs typeface="Kartika"/>
                      </a:endParaRPr>
                    </a:p>
                  </a:txBody>
                  <a:tcPr marL="68579" marR="68579" marT="0" marB="0"/>
                </a:tc>
                <a:tc>
                  <a:txBody>
                    <a:bodyPr/>
                    <a:lstStyle/>
                    <a:p>
                      <a:pPr algn="ctr">
                        <a:lnSpc>
                          <a:spcPct val="115000"/>
                        </a:lnSpc>
                        <a:spcAft>
                          <a:spcPts val="0"/>
                        </a:spcAft>
                      </a:pPr>
                      <a:r>
                        <a:rPr lang="en-US" sz="1000"/>
                        <a:t>Days</a:t>
                      </a:r>
                      <a:endParaRPr lang="en-US" sz="900">
                        <a:latin typeface="Calibri"/>
                        <a:ea typeface="Calibri"/>
                        <a:cs typeface="Kartika"/>
                      </a:endParaRPr>
                    </a:p>
                  </a:txBody>
                  <a:tcPr marL="68579" marR="68579" marT="0" marB="0"/>
                </a:tc>
                <a:tc>
                  <a:txBody>
                    <a:bodyPr/>
                    <a:lstStyle/>
                    <a:p>
                      <a:pPr algn="ctr">
                        <a:lnSpc>
                          <a:spcPct val="115000"/>
                        </a:lnSpc>
                        <a:spcAft>
                          <a:spcPts val="0"/>
                        </a:spcAft>
                      </a:pPr>
                      <a:r>
                        <a:rPr lang="en-US" sz="1000"/>
                        <a:t>Status</a:t>
                      </a:r>
                      <a:endParaRPr lang="en-US" sz="900">
                        <a:latin typeface="Calibri"/>
                        <a:ea typeface="Calibri"/>
                        <a:cs typeface="Kartika"/>
                      </a:endParaRPr>
                    </a:p>
                  </a:txBody>
                  <a:tcPr marL="68579" marR="68579" marT="0" marB="0"/>
                </a:tc>
              </a:tr>
              <a:tr h="369076">
                <a:tc>
                  <a:txBody>
                    <a:bodyPr/>
                    <a:lstStyle/>
                    <a:p>
                      <a:pPr>
                        <a:lnSpc>
                          <a:spcPct val="115000"/>
                        </a:lnSpc>
                        <a:spcAft>
                          <a:spcPts val="0"/>
                        </a:spcAft>
                      </a:pPr>
                      <a:r>
                        <a:rPr lang="en-US" sz="900"/>
                        <a:t>1</a:t>
                      </a:r>
                      <a:endParaRPr lang="en-US" sz="900">
                        <a:latin typeface="Calibri"/>
                        <a:ea typeface="Calibri"/>
                        <a:cs typeface="Kartika"/>
                      </a:endParaRPr>
                    </a:p>
                  </a:txBody>
                  <a:tcPr marL="68579" marR="68579" marT="0" marB="0"/>
                </a:tc>
                <a:tc rowSpan="3">
                  <a:txBody>
                    <a:bodyPr/>
                    <a:lstStyle/>
                    <a:p>
                      <a:pPr algn="ctr">
                        <a:lnSpc>
                          <a:spcPct val="115000"/>
                        </a:lnSpc>
                        <a:spcAft>
                          <a:spcPts val="0"/>
                        </a:spcAft>
                      </a:pPr>
                      <a:r>
                        <a:rPr lang="en-US" sz="900" dirty="0"/>
                        <a:t>Sprint 1</a:t>
                      </a:r>
                      <a:endParaRPr lang="en-US" sz="900" dirty="0">
                        <a:latin typeface="Calibri"/>
                        <a:ea typeface="Calibri"/>
                        <a:cs typeface="Kartika"/>
                      </a:endParaRPr>
                    </a:p>
                  </a:txBody>
                  <a:tcPr marL="68579" marR="68579" marT="0" marB="0"/>
                </a:tc>
                <a:tc>
                  <a:txBody>
                    <a:bodyPr/>
                    <a:lstStyle/>
                    <a:p>
                      <a:pPr>
                        <a:lnSpc>
                          <a:spcPct val="115000"/>
                        </a:lnSpc>
                        <a:spcAft>
                          <a:spcPts val="0"/>
                        </a:spcAft>
                      </a:pPr>
                      <a:r>
                        <a:rPr lang="en-US" sz="900" dirty="0" smtClean="0"/>
                        <a:t>26/12/2021</a:t>
                      </a:r>
                      <a:endParaRPr lang="en-US" sz="900" dirty="0">
                        <a:latin typeface="Calibri"/>
                        <a:ea typeface="Calibri"/>
                        <a:cs typeface="Kartika"/>
                      </a:endParaRPr>
                    </a:p>
                  </a:txBody>
                  <a:tcPr marL="68579" marR="68579" marT="0" marB="0"/>
                </a:tc>
                <a:tc>
                  <a:txBody>
                    <a:bodyPr/>
                    <a:lstStyle/>
                    <a:p>
                      <a:pPr>
                        <a:lnSpc>
                          <a:spcPct val="115000"/>
                        </a:lnSpc>
                        <a:spcAft>
                          <a:spcPts val="0"/>
                        </a:spcAft>
                      </a:pPr>
                      <a:r>
                        <a:rPr lang="en-US" sz="900" dirty="0" smtClean="0"/>
                        <a:t>28/12/2021</a:t>
                      </a:r>
                      <a:endParaRPr lang="en-US" sz="900" dirty="0">
                        <a:latin typeface="Calibri"/>
                        <a:ea typeface="Calibri"/>
                        <a:cs typeface="Kartika"/>
                      </a:endParaRPr>
                    </a:p>
                  </a:txBody>
                  <a:tcPr marL="68579" marR="68579" marT="0" marB="0"/>
                </a:tc>
                <a:tc rowSpan="3">
                  <a:txBody>
                    <a:bodyPr/>
                    <a:lstStyle/>
                    <a:p>
                      <a:pPr algn="ctr">
                        <a:lnSpc>
                          <a:spcPct val="115000"/>
                        </a:lnSpc>
                        <a:spcAft>
                          <a:spcPts val="0"/>
                        </a:spcAft>
                      </a:pPr>
                      <a:endParaRPr lang="en-US" sz="900" dirty="0"/>
                    </a:p>
                    <a:p>
                      <a:pPr algn="ctr">
                        <a:lnSpc>
                          <a:spcPct val="115000"/>
                        </a:lnSpc>
                        <a:spcAft>
                          <a:spcPts val="0"/>
                        </a:spcAft>
                      </a:pPr>
                      <a:r>
                        <a:rPr lang="en-US" sz="900" dirty="0" smtClean="0"/>
                        <a:t>10</a:t>
                      </a:r>
                      <a:endParaRPr lang="en-US" sz="900" dirty="0">
                        <a:latin typeface="Calibri"/>
                        <a:ea typeface="Calibri"/>
                        <a:cs typeface="Kartika"/>
                      </a:endParaRPr>
                    </a:p>
                  </a:txBody>
                  <a:tcPr marL="68579" marR="68579" marT="0" marB="0"/>
                </a:tc>
                <a:tc>
                  <a:txBody>
                    <a:bodyPr/>
                    <a:lstStyle/>
                    <a:p>
                      <a:pPr>
                        <a:lnSpc>
                          <a:spcPct val="115000"/>
                        </a:lnSpc>
                        <a:spcAft>
                          <a:spcPts val="0"/>
                        </a:spcAft>
                      </a:pPr>
                      <a:r>
                        <a:rPr lang="en-US" sz="900" dirty="0" smtClean="0"/>
                        <a:t>completed</a:t>
                      </a:r>
                      <a:endParaRPr lang="en-US" sz="900" dirty="0">
                        <a:latin typeface="Calibri"/>
                        <a:ea typeface="Calibri"/>
                        <a:cs typeface="Kartika"/>
                      </a:endParaRPr>
                    </a:p>
                  </a:txBody>
                  <a:tcPr marL="68579" marR="68579" marT="0" marB="0"/>
                </a:tc>
              </a:tr>
              <a:tr h="393089">
                <a:tc>
                  <a:txBody>
                    <a:bodyPr/>
                    <a:lstStyle/>
                    <a:p>
                      <a:pPr>
                        <a:lnSpc>
                          <a:spcPct val="115000"/>
                        </a:lnSpc>
                        <a:spcAft>
                          <a:spcPts val="0"/>
                        </a:spcAft>
                      </a:pPr>
                      <a:r>
                        <a:rPr lang="en-US" sz="900"/>
                        <a:t>2</a:t>
                      </a:r>
                      <a:endParaRPr lang="en-US" sz="900">
                        <a:latin typeface="Calibri"/>
                        <a:ea typeface="Calibri"/>
                        <a:cs typeface="Kartika"/>
                      </a:endParaRPr>
                    </a:p>
                  </a:txBody>
                  <a:tcPr marL="68579" marR="68579" marT="0" marB="0"/>
                </a:tc>
                <a:tc vMerge="1">
                  <a:txBody>
                    <a:bodyPr/>
                    <a:lstStyle/>
                    <a:p>
                      <a:endParaRPr lang="en-US"/>
                    </a:p>
                  </a:txBody>
                  <a:tcPr/>
                </a:tc>
                <a:tc>
                  <a:txBody>
                    <a:bodyPr/>
                    <a:lstStyle/>
                    <a:p>
                      <a:pPr>
                        <a:lnSpc>
                          <a:spcPct val="115000"/>
                        </a:lnSpc>
                        <a:spcAft>
                          <a:spcPts val="0"/>
                        </a:spcAft>
                      </a:pPr>
                      <a:r>
                        <a:rPr lang="en-US" sz="900" dirty="0" smtClean="0"/>
                        <a:t>29/12/2021</a:t>
                      </a:r>
                      <a:endParaRPr lang="en-US" sz="900" dirty="0">
                        <a:latin typeface="Calibri"/>
                        <a:ea typeface="Calibri"/>
                        <a:cs typeface="Kartika"/>
                      </a:endParaRPr>
                    </a:p>
                  </a:txBody>
                  <a:tcPr marL="68579" marR="68579" marT="0" marB="0"/>
                </a:tc>
                <a:tc>
                  <a:txBody>
                    <a:bodyPr/>
                    <a:lstStyle/>
                    <a:p>
                      <a:pPr>
                        <a:lnSpc>
                          <a:spcPct val="115000"/>
                        </a:lnSpc>
                        <a:spcAft>
                          <a:spcPts val="0"/>
                        </a:spcAft>
                      </a:pPr>
                      <a:r>
                        <a:rPr lang="en-US" sz="900" dirty="0" smtClean="0"/>
                        <a:t>31/12/2021</a:t>
                      </a:r>
                      <a:endParaRPr lang="en-US" sz="900" dirty="0">
                        <a:latin typeface="Calibri"/>
                        <a:ea typeface="Calibri"/>
                        <a:cs typeface="Kartika"/>
                      </a:endParaRPr>
                    </a:p>
                  </a:txBody>
                  <a:tcPr marL="68579" marR="68579" marT="0" marB="0"/>
                </a:tc>
                <a:tc vMerge="1">
                  <a:txBody>
                    <a:bodyPr/>
                    <a:lstStyle/>
                    <a:p>
                      <a:endParaRPr lang="en-US"/>
                    </a:p>
                  </a:txBody>
                  <a:tcPr/>
                </a:tc>
                <a:tc>
                  <a:txBody>
                    <a:bodyPr/>
                    <a:lstStyle/>
                    <a:p>
                      <a:pPr>
                        <a:lnSpc>
                          <a:spcPct val="115000"/>
                        </a:lnSpc>
                        <a:spcAft>
                          <a:spcPts val="0"/>
                        </a:spcAft>
                      </a:pPr>
                      <a:r>
                        <a:rPr lang="en-US" sz="900" dirty="0" smtClean="0"/>
                        <a:t>completed</a:t>
                      </a:r>
                      <a:endParaRPr lang="en-US" sz="900" dirty="0">
                        <a:latin typeface="Calibri"/>
                        <a:ea typeface="Calibri"/>
                        <a:cs typeface="Kartika"/>
                      </a:endParaRPr>
                    </a:p>
                  </a:txBody>
                  <a:tcPr marL="68579" marR="68579" marT="0" marB="0"/>
                </a:tc>
              </a:tr>
              <a:tr h="369076">
                <a:tc>
                  <a:txBody>
                    <a:bodyPr/>
                    <a:lstStyle/>
                    <a:p>
                      <a:pPr>
                        <a:lnSpc>
                          <a:spcPct val="115000"/>
                        </a:lnSpc>
                        <a:spcAft>
                          <a:spcPts val="0"/>
                        </a:spcAft>
                      </a:pPr>
                      <a:r>
                        <a:rPr lang="en-US" sz="900" dirty="0" smtClean="0"/>
                        <a:t>3</a:t>
                      </a:r>
                      <a:endParaRPr lang="en-US" sz="900" dirty="0">
                        <a:latin typeface="Calibri"/>
                        <a:ea typeface="Calibri"/>
                        <a:cs typeface="Kartika"/>
                      </a:endParaRPr>
                    </a:p>
                  </a:txBody>
                  <a:tcPr marL="68579" marR="68579" marT="0" marB="0"/>
                </a:tc>
                <a:tc vMerge="1">
                  <a:txBody>
                    <a:bodyPr/>
                    <a:lstStyle/>
                    <a:p>
                      <a:pPr algn="ctr">
                        <a:lnSpc>
                          <a:spcPct val="115000"/>
                        </a:lnSpc>
                        <a:spcAft>
                          <a:spcPts val="0"/>
                        </a:spcAft>
                      </a:pPr>
                      <a:endParaRPr lang="en-US" sz="1100" dirty="0">
                        <a:latin typeface="Calibri"/>
                        <a:ea typeface="Calibri"/>
                        <a:cs typeface="Kartika"/>
                      </a:endParaRPr>
                    </a:p>
                  </a:txBody>
                  <a:tcPr marL="68579" marR="68579" marT="0" marB="0"/>
                </a:tc>
                <a:tc>
                  <a:txBody>
                    <a:bodyPr/>
                    <a:lstStyle/>
                    <a:p>
                      <a:pPr>
                        <a:lnSpc>
                          <a:spcPct val="115000"/>
                        </a:lnSpc>
                        <a:spcAft>
                          <a:spcPts val="0"/>
                        </a:spcAft>
                      </a:pPr>
                      <a:r>
                        <a:rPr lang="en-US" sz="900" dirty="0" smtClean="0"/>
                        <a:t>03/01/2022</a:t>
                      </a:r>
                      <a:endParaRPr lang="en-US" sz="900" dirty="0">
                        <a:latin typeface="Calibri"/>
                        <a:ea typeface="Calibri"/>
                        <a:cs typeface="Kartika"/>
                      </a:endParaRPr>
                    </a:p>
                  </a:txBody>
                  <a:tcPr marL="68579" marR="68579" marT="0" marB="0"/>
                </a:tc>
                <a:tc>
                  <a:txBody>
                    <a:bodyPr/>
                    <a:lstStyle/>
                    <a:p>
                      <a:pPr>
                        <a:lnSpc>
                          <a:spcPct val="115000"/>
                        </a:lnSpc>
                        <a:spcAft>
                          <a:spcPts val="0"/>
                        </a:spcAft>
                      </a:pPr>
                      <a:r>
                        <a:rPr lang="en-US" sz="900" dirty="0" smtClean="0"/>
                        <a:t>08/01/2022</a:t>
                      </a:r>
                      <a:endParaRPr lang="en-US" sz="900" dirty="0">
                        <a:latin typeface="Calibri"/>
                        <a:ea typeface="Calibri"/>
                        <a:cs typeface="Kartika"/>
                      </a:endParaRPr>
                    </a:p>
                  </a:txBody>
                  <a:tcPr marL="68579" marR="68579" marT="0" marB="0"/>
                </a:tc>
                <a:tc vMerge="1">
                  <a:txBody>
                    <a:bodyPr/>
                    <a:lstStyle/>
                    <a:p>
                      <a:pPr algn="ctr">
                        <a:lnSpc>
                          <a:spcPct val="115000"/>
                        </a:lnSpc>
                        <a:spcAft>
                          <a:spcPts val="0"/>
                        </a:spcAft>
                      </a:pPr>
                      <a:endParaRPr lang="en-US" sz="1100" dirty="0">
                        <a:latin typeface="Calibri"/>
                        <a:ea typeface="Calibri"/>
                        <a:cs typeface="Kartika"/>
                      </a:endParaRPr>
                    </a:p>
                  </a:txBody>
                  <a:tcPr marL="68579" marR="68579" marT="0" marB="0"/>
                </a:tc>
                <a:tc>
                  <a:txBody>
                    <a:bodyPr/>
                    <a:lstStyle/>
                    <a:p>
                      <a:pPr>
                        <a:lnSpc>
                          <a:spcPct val="115000"/>
                        </a:lnSpc>
                        <a:spcAft>
                          <a:spcPts val="0"/>
                        </a:spcAft>
                      </a:pPr>
                      <a:r>
                        <a:rPr lang="en-US" sz="900" dirty="0" smtClean="0"/>
                        <a:t>completed</a:t>
                      </a:r>
                      <a:endParaRPr lang="en-US" sz="900" dirty="0">
                        <a:latin typeface="Calibri"/>
                        <a:ea typeface="Calibri"/>
                        <a:cs typeface="Kartika"/>
                      </a:endParaRPr>
                    </a:p>
                  </a:txBody>
                  <a:tcPr marL="68579" marR="68579" marT="0" marB="0"/>
                </a:tc>
              </a:tr>
              <a:tr h="369076">
                <a:tc>
                  <a:txBody>
                    <a:bodyPr/>
                    <a:lstStyle/>
                    <a:p>
                      <a:pPr>
                        <a:lnSpc>
                          <a:spcPct val="115000"/>
                        </a:lnSpc>
                        <a:spcAft>
                          <a:spcPts val="0"/>
                        </a:spcAft>
                      </a:pPr>
                      <a:r>
                        <a:rPr lang="en-US" sz="900"/>
                        <a:t>3</a:t>
                      </a:r>
                      <a:endParaRPr lang="en-US" sz="900">
                        <a:latin typeface="Calibri"/>
                        <a:ea typeface="Calibri"/>
                        <a:cs typeface="Kartika"/>
                      </a:endParaRPr>
                    </a:p>
                  </a:txBody>
                  <a:tcPr marL="68579" marR="68579" marT="0" marB="0"/>
                </a:tc>
                <a:tc rowSpan="2">
                  <a:txBody>
                    <a:bodyPr/>
                    <a:lstStyle/>
                    <a:p>
                      <a:pPr algn="ctr">
                        <a:lnSpc>
                          <a:spcPct val="115000"/>
                        </a:lnSpc>
                        <a:spcAft>
                          <a:spcPts val="0"/>
                        </a:spcAft>
                      </a:pPr>
                      <a:r>
                        <a:rPr lang="en-US" sz="900" dirty="0"/>
                        <a:t>Sprint 2</a:t>
                      </a:r>
                      <a:endParaRPr lang="en-US" sz="900" dirty="0">
                        <a:latin typeface="Calibri"/>
                        <a:ea typeface="Calibri"/>
                        <a:cs typeface="Kartika"/>
                      </a:endParaRPr>
                    </a:p>
                  </a:txBody>
                  <a:tcPr marL="68579" marR="68579" marT="0" marB="0"/>
                </a:tc>
                <a:tc>
                  <a:txBody>
                    <a:bodyPr/>
                    <a:lstStyle/>
                    <a:p>
                      <a:pPr>
                        <a:lnSpc>
                          <a:spcPct val="115000"/>
                        </a:lnSpc>
                        <a:spcAft>
                          <a:spcPts val="0"/>
                        </a:spcAft>
                      </a:pPr>
                      <a:r>
                        <a:rPr lang="en-US" sz="900" dirty="0" smtClean="0"/>
                        <a:t>09/01/2022</a:t>
                      </a:r>
                      <a:endParaRPr lang="en-US" sz="900" dirty="0">
                        <a:latin typeface="Calibri"/>
                        <a:ea typeface="Calibri"/>
                        <a:cs typeface="Kartika"/>
                      </a:endParaRPr>
                    </a:p>
                  </a:txBody>
                  <a:tcPr marL="68579" marR="68579" marT="0" marB="0"/>
                </a:tc>
                <a:tc>
                  <a:txBody>
                    <a:bodyPr/>
                    <a:lstStyle/>
                    <a:p>
                      <a:pPr>
                        <a:lnSpc>
                          <a:spcPct val="115000"/>
                        </a:lnSpc>
                        <a:spcAft>
                          <a:spcPts val="0"/>
                        </a:spcAft>
                      </a:pPr>
                      <a:r>
                        <a:rPr lang="en-US" sz="900" dirty="0" smtClean="0"/>
                        <a:t>16/01/2022</a:t>
                      </a:r>
                      <a:endParaRPr lang="en-US" sz="900" dirty="0">
                        <a:latin typeface="Calibri"/>
                        <a:ea typeface="Calibri"/>
                        <a:cs typeface="Kartika"/>
                      </a:endParaRPr>
                    </a:p>
                  </a:txBody>
                  <a:tcPr marL="68579" marR="68579" marT="0" marB="0"/>
                </a:tc>
                <a:tc rowSpan="2">
                  <a:txBody>
                    <a:bodyPr/>
                    <a:lstStyle/>
                    <a:p>
                      <a:pPr algn="ctr">
                        <a:lnSpc>
                          <a:spcPct val="115000"/>
                        </a:lnSpc>
                        <a:spcAft>
                          <a:spcPts val="0"/>
                        </a:spcAft>
                      </a:pPr>
                      <a:endParaRPr lang="en-US" sz="900" dirty="0"/>
                    </a:p>
                    <a:p>
                      <a:pPr algn="ctr">
                        <a:lnSpc>
                          <a:spcPct val="115000"/>
                        </a:lnSpc>
                        <a:spcAft>
                          <a:spcPts val="0"/>
                        </a:spcAft>
                      </a:pPr>
                      <a:r>
                        <a:rPr lang="en-US" sz="900" dirty="0" smtClean="0"/>
                        <a:t>13</a:t>
                      </a:r>
                      <a:endParaRPr lang="en-US" sz="900" dirty="0">
                        <a:latin typeface="Calibri"/>
                        <a:ea typeface="Calibri"/>
                        <a:cs typeface="Kartika"/>
                      </a:endParaRPr>
                    </a:p>
                  </a:txBody>
                  <a:tcPr marL="68579" marR="68579"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900" dirty="0" smtClean="0"/>
                        <a:t>Completed</a:t>
                      </a:r>
                      <a:endParaRPr lang="en-US" sz="900" dirty="0" smtClean="0">
                        <a:latin typeface="Calibri"/>
                        <a:ea typeface="Calibri"/>
                        <a:cs typeface="Times New Roman"/>
                      </a:endParaRPr>
                    </a:p>
                    <a:p>
                      <a:pPr>
                        <a:lnSpc>
                          <a:spcPct val="115000"/>
                        </a:lnSpc>
                        <a:spcAft>
                          <a:spcPts val="0"/>
                        </a:spcAft>
                      </a:pPr>
                      <a:endParaRPr lang="en-US" sz="900" dirty="0">
                        <a:latin typeface="Calibri"/>
                        <a:ea typeface="Calibri"/>
                        <a:cs typeface="Kartika"/>
                      </a:endParaRPr>
                    </a:p>
                  </a:txBody>
                  <a:tcPr marL="68579" marR="68579" marT="0" marB="0"/>
                </a:tc>
              </a:tr>
              <a:tr h="369076">
                <a:tc>
                  <a:txBody>
                    <a:bodyPr/>
                    <a:lstStyle/>
                    <a:p>
                      <a:pPr>
                        <a:lnSpc>
                          <a:spcPct val="115000"/>
                        </a:lnSpc>
                        <a:spcAft>
                          <a:spcPts val="0"/>
                        </a:spcAft>
                      </a:pPr>
                      <a:r>
                        <a:rPr lang="en-US" sz="900"/>
                        <a:t>4</a:t>
                      </a:r>
                      <a:endParaRPr lang="en-US" sz="900">
                        <a:latin typeface="Calibri"/>
                        <a:ea typeface="Calibri"/>
                        <a:cs typeface="Kartika"/>
                      </a:endParaRPr>
                    </a:p>
                  </a:txBody>
                  <a:tcPr marL="68579" marR="68579" marT="0" marB="0"/>
                </a:tc>
                <a:tc vMerge="1">
                  <a:txBody>
                    <a:bodyPr/>
                    <a:lstStyle/>
                    <a:p>
                      <a:endParaRPr lang="en-US"/>
                    </a:p>
                  </a:txBody>
                  <a:tcPr/>
                </a:tc>
                <a:tc>
                  <a:txBody>
                    <a:bodyPr/>
                    <a:lstStyle/>
                    <a:p>
                      <a:pPr>
                        <a:lnSpc>
                          <a:spcPct val="115000"/>
                        </a:lnSpc>
                        <a:spcAft>
                          <a:spcPts val="0"/>
                        </a:spcAft>
                      </a:pPr>
                      <a:r>
                        <a:rPr lang="en-US" sz="900" dirty="0" smtClean="0"/>
                        <a:t>18/01/2022</a:t>
                      </a:r>
                      <a:endParaRPr lang="en-US" sz="900" dirty="0">
                        <a:latin typeface="Calibri"/>
                        <a:ea typeface="Calibri"/>
                        <a:cs typeface="Kartika"/>
                      </a:endParaRPr>
                    </a:p>
                  </a:txBody>
                  <a:tcPr marL="68579" marR="68579" marT="0" marB="0"/>
                </a:tc>
                <a:tc>
                  <a:txBody>
                    <a:bodyPr/>
                    <a:lstStyle/>
                    <a:p>
                      <a:pPr>
                        <a:lnSpc>
                          <a:spcPct val="115000"/>
                        </a:lnSpc>
                        <a:spcAft>
                          <a:spcPts val="0"/>
                        </a:spcAft>
                      </a:pPr>
                      <a:r>
                        <a:rPr lang="en-US" sz="900" dirty="0" smtClean="0"/>
                        <a:t>22/01/2022</a:t>
                      </a:r>
                      <a:endParaRPr lang="en-US" sz="900" dirty="0">
                        <a:latin typeface="Calibri"/>
                        <a:ea typeface="Calibri"/>
                        <a:cs typeface="Kartika"/>
                      </a:endParaRPr>
                    </a:p>
                  </a:txBody>
                  <a:tcPr marL="68579" marR="68579" marT="0" marB="0"/>
                </a:tc>
                <a:tc vMerge="1">
                  <a:txBody>
                    <a:bodyPr/>
                    <a:lstStyle/>
                    <a:p>
                      <a:endParaRPr lang="en-US"/>
                    </a:p>
                  </a:txBody>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900" dirty="0" smtClean="0"/>
                        <a:t>Completed</a:t>
                      </a:r>
                      <a:endParaRPr lang="en-US" sz="900" dirty="0" smtClean="0">
                        <a:latin typeface="Calibri"/>
                        <a:ea typeface="Calibri"/>
                        <a:cs typeface="Times New Roman"/>
                      </a:endParaRPr>
                    </a:p>
                    <a:p>
                      <a:pPr marL="0" marR="0" indent="0" algn="l" defTabSz="914400" rtl="0" eaLnBrk="1" fontAlgn="auto" latinLnBrk="0" hangingPunct="1">
                        <a:lnSpc>
                          <a:spcPct val="115000"/>
                        </a:lnSpc>
                        <a:spcBef>
                          <a:spcPts val="0"/>
                        </a:spcBef>
                        <a:spcAft>
                          <a:spcPts val="0"/>
                        </a:spcAft>
                        <a:buClrTx/>
                        <a:buSzTx/>
                        <a:buFontTx/>
                        <a:buNone/>
                        <a:tabLst/>
                        <a:defRPr/>
                      </a:pPr>
                      <a:endParaRPr lang="en-US" sz="900" dirty="0" smtClean="0">
                        <a:latin typeface="Calibri"/>
                        <a:ea typeface="Calibri"/>
                        <a:cs typeface="Kartika"/>
                      </a:endParaRPr>
                    </a:p>
                  </a:txBody>
                  <a:tcPr marL="68579" marR="68579" marT="0" marB="0"/>
                </a:tc>
              </a:tr>
              <a:tr h="369076">
                <a:tc>
                  <a:txBody>
                    <a:bodyPr/>
                    <a:lstStyle/>
                    <a:p>
                      <a:pPr>
                        <a:lnSpc>
                          <a:spcPct val="115000"/>
                        </a:lnSpc>
                        <a:spcAft>
                          <a:spcPts val="0"/>
                        </a:spcAft>
                      </a:pPr>
                      <a:r>
                        <a:rPr lang="en-US" sz="900"/>
                        <a:t>5</a:t>
                      </a:r>
                      <a:endParaRPr lang="en-US" sz="900">
                        <a:latin typeface="Calibri"/>
                        <a:ea typeface="Calibri"/>
                        <a:cs typeface="Kartika"/>
                      </a:endParaRPr>
                    </a:p>
                  </a:txBody>
                  <a:tcPr marL="68579" marR="68579" marT="0" marB="0"/>
                </a:tc>
                <a:tc rowSpan="2">
                  <a:txBody>
                    <a:bodyPr/>
                    <a:lstStyle/>
                    <a:p>
                      <a:pPr algn="ctr">
                        <a:lnSpc>
                          <a:spcPct val="115000"/>
                        </a:lnSpc>
                        <a:spcAft>
                          <a:spcPts val="0"/>
                        </a:spcAft>
                      </a:pPr>
                      <a:r>
                        <a:rPr lang="en-US" sz="900"/>
                        <a:t>Sprint 3</a:t>
                      </a:r>
                      <a:endParaRPr lang="en-US" sz="900">
                        <a:latin typeface="Calibri"/>
                        <a:ea typeface="Calibri"/>
                        <a:cs typeface="Kartika"/>
                      </a:endParaRPr>
                    </a:p>
                  </a:txBody>
                  <a:tcPr marL="68579" marR="68579" marT="0" marB="0"/>
                </a:tc>
                <a:tc>
                  <a:txBody>
                    <a:bodyPr/>
                    <a:lstStyle/>
                    <a:p>
                      <a:pPr>
                        <a:lnSpc>
                          <a:spcPct val="115000"/>
                        </a:lnSpc>
                        <a:spcAft>
                          <a:spcPts val="0"/>
                        </a:spcAft>
                      </a:pPr>
                      <a:r>
                        <a:rPr lang="en-US" sz="900" dirty="0" smtClean="0"/>
                        <a:t>23/01/2022</a:t>
                      </a:r>
                      <a:endParaRPr lang="en-US" sz="900" dirty="0">
                        <a:latin typeface="Calibri"/>
                        <a:ea typeface="Calibri"/>
                        <a:cs typeface="Kartika"/>
                      </a:endParaRPr>
                    </a:p>
                  </a:txBody>
                  <a:tcPr marL="68579" marR="68579" marT="0" marB="0"/>
                </a:tc>
                <a:tc>
                  <a:txBody>
                    <a:bodyPr/>
                    <a:lstStyle/>
                    <a:p>
                      <a:pPr>
                        <a:lnSpc>
                          <a:spcPct val="115000"/>
                        </a:lnSpc>
                        <a:spcAft>
                          <a:spcPts val="0"/>
                        </a:spcAft>
                      </a:pPr>
                      <a:r>
                        <a:rPr lang="en-US" sz="900" dirty="0" smtClean="0"/>
                        <a:t>27/01/2022</a:t>
                      </a:r>
                      <a:endParaRPr lang="en-US" sz="900" dirty="0">
                        <a:latin typeface="Calibri"/>
                        <a:ea typeface="Calibri"/>
                        <a:cs typeface="Kartika"/>
                      </a:endParaRPr>
                    </a:p>
                  </a:txBody>
                  <a:tcPr marL="68579" marR="68579" marT="0" marB="0"/>
                </a:tc>
                <a:tc rowSpan="2">
                  <a:txBody>
                    <a:bodyPr/>
                    <a:lstStyle/>
                    <a:p>
                      <a:pPr algn="ctr">
                        <a:lnSpc>
                          <a:spcPct val="115000"/>
                        </a:lnSpc>
                        <a:spcAft>
                          <a:spcPts val="0"/>
                        </a:spcAft>
                      </a:pPr>
                      <a:endParaRPr lang="en-US" sz="900" dirty="0"/>
                    </a:p>
                    <a:p>
                      <a:pPr algn="ctr">
                        <a:lnSpc>
                          <a:spcPct val="115000"/>
                        </a:lnSpc>
                        <a:spcAft>
                          <a:spcPts val="0"/>
                        </a:spcAft>
                      </a:pPr>
                      <a:r>
                        <a:rPr lang="en-US" sz="900" dirty="0" smtClean="0"/>
                        <a:t>12</a:t>
                      </a:r>
                      <a:endParaRPr lang="en-US" sz="900" dirty="0">
                        <a:latin typeface="Calibri"/>
                        <a:ea typeface="Calibri"/>
                        <a:cs typeface="Kartika"/>
                      </a:endParaRPr>
                    </a:p>
                  </a:txBody>
                  <a:tcPr marL="68579" marR="68579"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900" dirty="0" smtClean="0"/>
                        <a:t>Completed</a:t>
                      </a:r>
                      <a:endParaRPr lang="en-US" sz="900" dirty="0" smtClean="0">
                        <a:latin typeface="Calibri"/>
                        <a:ea typeface="Calibri"/>
                        <a:cs typeface="Times New Roman"/>
                      </a:endParaRPr>
                    </a:p>
                    <a:p>
                      <a:pPr marL="0" marR="0" indent="0" algn="l" defTabSz="914400" rtl="0" eaLnBrk="1" fontAlgn="auto" latinLnBrk="0" hangingPunct="1">
                        <a:lnSpc>
                          <a:spcPct val="115000"/>
                        </a:lnSpc>
                        <a:spcBef>
                          <a:spcPts val="0"/>
                        </a:spcBef>
                        <a:spcAft>
                          <a:spcPts val="0"/>
                        </a:spcAft>
                        <a:buClrTx/>
                        <a:buSzTx/>
                        <a:buFontTx/>
                        <a:buNone/>
                        <a:tabLst/>
                        <a:defRPr/>
                      </a:pPr>
                      <a:endParaRPr lang="en-US" sz="900" dirty="0" smtClean="0">
                        <a:latin typeface="Calibri"/>
                        <a:ea typeface="Calibri"/>
                        <a:cs typeface="Kartika"/>
                      </a:endParaRPr>
                    </a:p>
                  </a:txBody>
                  <a:tcPr marL="68579" marR="68579" marT="0" marB="0"/>
                </a:tc>
              </a:tr>
              <a:tr h="369076">
                <a:tc>
                  <a:txBody>
                    <a:bodyPr/>
                    <a:lstStyle/>
                    <a:p>
                      <a:pPr>
                        <a:lnSpc>
                          <a:spcPct val="115000"/>
                        </a:lnSpc>
                        <a:spcAft>
                          <a:spcPts val="0"/>
                        </a:spcAft>
                      </a:pPr>
                      <a:r>
                        <a:rPr lang="en-US" sz="900"/>
                        <a:t>6</a:t>
                      </a:r>
                      <a:endParaRPr lang="en-US" sz="900">
                        <a:latin typeface="Calibri"/>
                        <a:ea typeface="Calibri"/>
                        <a:cs typeface="Kartika"/>
                      </a:endParaRPr>
                    </a:p>
                  </a:txBody>
                  <a:tcPr marL="68579" marR="68579" marT="0" marB="0"/>
                </a:tc>
                <a:tc vMerge="1">
                  <a:txBody>
                    <a:bodyPr/>
                    <a:lstStyle/>
                    <a:p>
                      <a:endParaRPr lang="en-US"/>
                    </a:p>
                  </a:txBody>
                  <a:tcPr/>
                </a:tc>
                <a:tc>
                  <a:txBody>
                    <a:bodyPr/>
                    <a:lstStyle/>
                    <a:p>
                      <a:pPr>
                        <a:lnSpc>
                          <a:spcPct val="115000"/>
                        </a:lnSpc>
                        <a:spcAft>
                          <a:spcPts val="0"/>
                        </a:spcAft>
                      </a:pPr>
                      <a:r>
                        <a:rPr lang="en-US" sz="900" dirty="0" smtClean="0"/>
                        <a:t>30/01/2022</a:t>
                      </a:r>
                      <a:endParaRPr lang="en-US" sz="900" dirty="0">
                        <a:latin typeface="Calibri"/>
                        <a:ea typeface="Calibri"/>
                        <a:cs typeface="Kartika"/>
                      </a:endParaRPr>
                    </a:p>
                  </a:txBody>
                  <a:tcPr marL="68579" marR="68579" marT="0" marB="0"/>
                </a:tc>
                <a:tc>
                  <a:txBody>
                    <a:bodyPr/>
                    <a:lstStyle/>
                    <a:p>
                      <a:pPr>
                        <a:lnSpc>
                          <a:spcPct val="115000"/>
                        </a:lnSpc>
                        <a:spcAft>
                          <a:spcPts val="0"/>
                        </a:spcAft>
                      </a:pPr>
                      <a:r>
                        <a:rPr lang="en-US" sz="900" dirty="0" smtClean="0"/>
                        <a:t>05/02/2022</a:t>
                      </a:r>
                      <a:endParaRPr lang="en-US" sz="900" dirty="0">
                        <a:latin typeface="Calibri"/>
                        <a:ea typeface="Calibri"/>
                        <a:cs typeface="Kartika"/>
                      </a:endParaRPr>
                    </a:p>
                  </a:txBody>
                  <a:tcPr marL="68579" marR="68579" marT="0" marB="0"/>
                </a:tc>
                <a:tc vMerge="1">
                  <a:txBody>
                    <a:bodyPr/>
                    <a:lstStyle/>
                    <a:p>
                      <a:endParaRPr lang="en-US"/>
                    </a:p>
                  </a:txBody>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900" dirty="0" smtClean="0"/>
                        <a:t>Completed</a:t>
                      </a:r>
                      <a:endParaRPr lang="en-US" sz="900" dirty="0" smtClean="0">
                        <a:latin typeface="Calibri"/>
                        <a:ea typeface="Calibri"/>
                        <a:cs typeface="Times New Roman"/>
                      </a:endParaRPr>
                    </a:p>
                    <a:p>
                      <a:pPr marL="0" marR="0" indent="0" algn="l" defTabSz="914400" rtl="0" eaLnBrk="1" fontAlgn="auto" latinLnBrk="0" hangingPunct="1">
                        <a:lnSpc>
                          <a:spcPct val="115000"/>
                        </a:lnSpc>
                        <a:spcBef>
                          <a:spcPts val="0"/>
                        </a:spcBef>
                        <a:spcAft>
                          <a:spcPts val="0"/>
                        </a:spcAft>
                        <a:buClrTx/>
                        <a:buSzTx/>
                        <a:buFontTx/>
                        <a:buNone/>
                        <a:tabLst/>
                        <a:defRPr/>
                      </a:pPr>
                      <a:endParaRPr lang="en-US" sz="900" dirty="0" smtClean="0">
                        <a:latin typeface="Calibri"/>
                        <a:ea typeface="Calibri"/>
                        <a:cs typeface="Kartika"/>
                      </a:endParaRPr>
                    </a:p>
                  </a:txBody>
                  <a:tcPr marL="68579" marR="68579" marT="0" marB="0"/>
                </a:tc>
              </a:tr>
              <a:tr h="369076">
                <a:tc>
                  <a:txBody>
                    <a:bodyPr/>
                    <a:lstStyle/>
                    <a:p>
                      <a:pPr>
                        <a:lnSpc>
                          <a:spcPct val="115000"/>
                        </a:lnSpc>
                        <a:spcAft>
                          <a:spcPts val="0"/>
                        </a:spcAft>
                      </a:pPr>
                      <a:r>
                        <a:rPr lang="en-US" sz="900"/>
                        <a:t>7</a:t>
                      </a:r>
                      <a:endParaRPr lang="en-US" sz="900">
                        <a:latin typeface="Calibri"/>
                        <a:ea typeface="Calibri"/>
                        <a:cs typeface="Kartika"/>
                      </a:endParaRPr>
                    </a:p>
                  </a:txBody>
                  <a:tcPr marL="68579" marR="68579" marT="0" marB="0"/>
                </a:tc>
                <a:tc rowSpan="2">
                  <a:txBody>
                    <a:bodyPr/>
                    <a:lstStyle/>
                    <a:p>
                      <a:pPr algn="ctr">
                        <a:lnSpc>
                          <a:spcPct val="115000"/>
                        </a:lnSpc>
                        <a:spcAft>
                          <a:spcPts val="0"/>
                        </a:spcAft>
                      </a:pPr>
                      <a:r>
                        <a:rPr lang="en-US" sz="900"/>
                        <a:t>Sprint 4</a:t>
                      </a:r>
                      <a:endParaRPr lang="en-US" sz="900">
                        <a:latin typeface="Calibri"/>
                        <a:ea typeface="Calibri"/>
                        <a:cs typeface="Kartika"/>
                      </a:endParaRPr>
                    </a:p>
                  </a:txBody>
                  <a:tcPr marL="68579" marR="68579" marT="0" marB="0"/>
                </a:tc>
                <a:tc>
                  <a:txBody>
                    <a:bodyPr/>
                    <a:lstStyle/>
                    <a:p>
                      <a:pPr>
                        <a:lnSpc>
                          <a:spcPct val="115000"/>
                        </a:lnSpc>
                        <a:spcAft>
                          <a:spcPts val="0"/>
                        </a:spcAft>
                      </a:pPr>
                      <a:r>
                        <a:rPr lang="en-US" sz="900" dirty="0" smtClean="0"/>
                        <a:t>06/02/2022</a:t>
                      </a:r>
                      <a:endParaRPr lang="en-US" sz="900" dirty="0">
                        <a:latin typeface="Calibri"/>
                        <a:ea typeface="Calibri"/>
                        <a:cs typeface="Kartika"/>
                      </a:endParaRPr>
                    </a:p>
                  </a:txBody>
                  <a:tcPr marL="68579" marR="68579" marT="0" marB="0"/>
                </a:tc>
                <a:tc>
                  <a:txBody>
                    <a:bodyPr/>
                    <a:lstStyle/>
                    <a:p>
                      <a:pPr>
                        <a:lnSpc>
                          <a:spcPct val="115000"/>
                        </a:lnSpc>
                        <a:spcAft>
                          <a:spcPts val="0"/>
                        </a:spcAft>
                      </a:pPr>
                      <a:r>
                        <a:rPr lang="en-US" sz="900" dirty="0" smtClean="0"/>
                        <a:t>10/02/2022</a:t>
                      </a:r>
                      <a:endParaRPr lang="en-US" sz="900" dirty="0">
                        <a:latin typeface="Calibri"/>
                        <a:ea typeface="Calibri"/>
                        <a:cs typeface="Kartika"/>
                      </a:endParaRPr>
                    </a:p>
                  </a:txBody>
                  <a:tcPr marL="68579" marR="68579" marT="0" marB="0"/>
                </a:tc>
                <a:tc rowSpan="2">
                  <a:txBody>
                    <a:bodyPr/>
                    <a:lstStyle/>
                    <a:p>
                      <a:pPr algn="ctr">
                        <a:lnSpc>
                          <a:spcPct val="115000"/>
                        </a:lnSpc>
                        <a:spcAft>
                          <a:spcPts val="0"/>
                        </a:spcAft>
                      </a:pPr>
                      <a:endParaRPr lang="en-US" sz="900" dirty="0"/>
                    </a:p>
                    <a:p>
                      <a:pPr algn="ctr">
                        <a:lnSpc>
                          <a:spcPct val="115000"/>
                        </a:lnSpc>
                        <a:spcAft>
                          <a:spcPts val="0"/>
                        </a:spcAft>
                      </a:pPr>
                      <a:r>
                        <a:rPr lang="en-US" sz="900" dirty="0"/>
                        <a:t>9</a:t>
                      </a:r>
                      <a:endParaRPr lang="en-US" sz="900" dirty="0">
                        <a:latin typeface="Calibri"/>
                        <a:ea typeface="Calibri"/>
                        <a:cs typeface="Kartika"/>
                      </a:endParaRPr>
                    </a:p>
                  </a:txBody>
                  <a:tcPr marL="68579" marR="68579"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900" dirty="0" smtClean="0"/>
                        <a:t>Completed</a:t>
                      </a:r>
                      <a:endParaRPr lang="en-US" sz="900" dirty="0" smtClean="0">
                        <a:latin typeface="Calibri"/>
                        <a:ea typeface="Calibri"/>
                        <a:cs typeface="Times New Roman"/>
                      </a:endParaRPr>
                    </a:p>
                    <a:p>
                      <a:pPr marL="0" marR="0" indent="0" algn="l" defTabSz="914400" rtl="0" eaLnBrk="1" fontAlgn="auto" latinLnBrk="0" hangingPunct="1">
                        <a:lnSpc>
                          <a:spcPct val="115000"/>
                        </a:lnSpc>
                        <a:spcBef>
                          <a:spcPts val="0"/>
                        </a:spcBef>
                        <a:spcAft>
                          <a:spcPts val="0"/>
                        </a:spcAft>
                        <a:buClrTx/>
                        <a:buSzTx/>
                        <a:buFontTx/>
                        <a:buNone/>
                        <a:tabLst/>
                        <a:defRPr/>
                      </a:pPr>
                      <a:endParaRPr lang="en-US" sz="900" dirty="0" smtClean="0">
                        <a:latin typeface="Calibri"/>
                        <a:ea typeface="Calibri"/>
                        <a:cs typeface="Kartika"/>
                      </a:endParaRPr>
                    </a:p>
                  </a:txBody>
                  <a:tcPr marL="68579" marR="68579" marT="0" marB="0"/>
                </a:tc>
              </a:tr>
              <a:tr h="369076">
                <a:tc>
                  <a:txBody>
                    <a:bodyPr/>
                    <a:lstStyle/>
                    <a:p>
                      <a:pPr>
                        <a:lnSpc>
                          <a:spcPct val="115000"/>
                        </a:lnSpc>
                        <a:spcAft>
                          <a:spcPts val="0"/>
                        </a:spcAft>
                      </a:pPr>
                      <a:r>
                        <a:rPr lang="en-US" sz="900"/>
                        <a:t>8</a:t>
                      </a:r>
                      <a:endParaRPr lang="en-US" sz="900">
                        <a:latin typeface="Calibri"/>
                        <a:ea typeface="Calibri"/>
                        <a:cs typeface="Kartika"/>
                      </a:endParaRPr>
                    </a:p>
                  </a:txBody>
                  <a:tcPr marL="68579" marR="68579" marT="0" marB="0"/>
                </a:tc>
                <a:tc vMerge="1">
                  <a:txBody>
                    <a:bodyPr/>
                    <a:lstStyle/>
                    <a:p>
                      <a:endParaRPr lang="en-US"/>
                    </a:p>
                  </a:txBody>
                  <a:tcPr/>
                </a:tc>
                <a:tc>
                  <a:txBody>
                    <a:bodyPr/>
                    <a:lstStyle/>
                    <a:p>
                      <a:pPr>
                        <a:lnSpc>
                          <a:spcPct val="115000"/>
                        </a:lnSpc>
                        <a:spcAft>
                          <a:spcPts val="0"/>
                        </a:spcAft>
                      </a:pPr>
                      <a:r>
                        <a:rPr lang="en-US" sz="900" dirty="0" smtClean="0"/>
                        <a:t>16/02/2022</a:t>
                      </a:r>
                      <a:endParaRPr lang="en-US" sz="900" dirty="0">
                        <a:latin typeface="Calibri"/>
                        <a:ea typeface="Calibri"/>
                        <a:cs typeface="Kartika"/>
                      </a:endParaRPr>
                    </a:p>
                  </a:txBody>
                  <a:tcPr marL="68579" marR="68579" marT="0" marB="0"/>
                </a:tc>
                <a:tc>
                  <a:txBody>
                    <a:bodyPr/>
                    <a:lstStyle/>
                    <a:p>
                      <a:pPr>
                        <a:lnSpc>
                          <a:spcPct val="115000"/>
                        </a:lnSpc>
                        <a:spcAft>
                          <a:spcPts val="0"/>
                        </a:spcAft>
                      </a:pPr>
                      <a:r>
                        <a:rPr lang="en-US" sz="900" dirty="0" smtClean="0"/>
                        <a:t>19/02/2022</a:t>
                      </a:r>
                      <a:endParaRPr lang="en-US" sz="900" dirty="0">
                        <a:latin typeface="Calibri"/>
                        <a:ea typeface="Calibri"/>
                        <a:cs typeface="Kartika"/>
                      </a:endParaRPr>
                    </a:p>
                  </a:txBody>
                  <a:tcPr marL="68579" marR="68579" marT="0" marB="0"/>
                </a:tc>
                <a:tc vMerge="1">
                  <a:txBody>
                    <a:bodyPr/>
                    <a:lstStyle/>
                    <a:p>
                      <a:endParaRPr lang="en-US"/>
                    </a:p>
                  </a:txBody>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900" dirty="0" smtClean="0"/>
                        <a:t>Completed</a:t>
                      </a:r>
                      <a:endParaRPr lang="en-US" sz="900" dirty="0" smtClean="0">
                        <a:latin typeface="Calibri"/>
                        <a:ea typeface="Calibri"/>
                        <a:cs typeface="Times New Roman"/>
                      </a:endParaRPr>
                    </a:p>
                    <a:p>
                      <a:pPr marL="0" marR="0" indent="0" algn="l" defTabSz="914400" rtl="0" eaLnBrk="1" fontAlgn="auto" latinLnBrk="0" hangingPunct="1">
                        <a:lnSpc>
                          <a:spcPct val="115000"/>
                        </a:lnSpc>
                        <a:spcBef>
                          <a:spcPts val="0"/>
                        </a:spcBef>
                        <a:spcAft>
                          <a:spcPts val="0"/>
                        </a:spcAft>
                        <a:buClrTx/>
                        <a:buSzTx/>
                        <a:buFontTx/>
                        <a:buNone/>
                        <a:tabLst/>
                        <a:defRPr/>
                      </a:pPr>
                      <a:endParaRPr lang="en-US" sz="900" dirty="0" smtClean="0">
                        <a:latin typeface="Calibri"/>
                        <a:ea typeface="Calibri"/>
                        <a:cs typeface="Kartika"/>
                      </a:endParaRPr>
                    </a:p>
                  </a:txBody>
                  <a:tcPr marL="68579" marR="68579" marT="0" marB="0"/>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38109"/>
            <a:ext cx="8229600" cy="603873"/>
          </a:xfrm>
        </p:spPr>
        <p:txBody>
          <a:bodyPr>
            <a:normAutofit fontScale="90000"/>
          </a:bodyPr>
          <a:lstStyle/>
          <a:p>
            <a:r>
              <a:rPr lang="en-US" dirty="0" smtClean="0"/>
              <a:t>              PRODUCT BACKLOG</a:t>
            </a:r>
            <a:endParaRPr lang="en-US" dirty="0"/>
          </a:p>
        </p:txBody>
      </p:sp>
      <p:graphicFrame>
        <p:nvGraphicFramePr>
          <p:cNvPr id="4" name="Content Placeholder 3"/>
          <p:cNvGraphicFramePr>
            <a:graphicFrameLocks noGrp="1"/>
          </p:cNvGraphicFramePr>
          <p:nvPr>
            <p:ph idx="1"/>
          </p:nvPr>
        </p:nvGraphicFramePr>
        <p:xfrm>
          <a:off x="357161" y="1285864"/>
          <a:ext cx="8229599" cy="4286276"/>
        </p:xfrm>
        <a:graphic>
          <a:graphicData uri="http://schemas.openxmlformats.org/drawingml/2006/table">
            <a:tbl>
              <a:tblPr firstRow="1" bandRow="1">
                <a:tableStyleId>{073A0DAA-6AF3-43AB-8588-CEC1D06C72B9}</a:tableStyleId>
              </a:tblPr>
              <a:tblGrid>
                <a:gridCol w="1175657"/>
                <a:gridCol w="1175657"/>
                <a:gridCol w="1175657"/>
                <a:gridCol w="1175657"/>
                <a:gridCol w="1175657"/>
                <a:gridCol w="1175657"/>
                <a:gridCol w="1175657"/>
              </a:tblGrid>
              <a:tr h="816680">
                <a:tc>
                  <a:txBody>
                    <a:bodyPr/>
                    <a:lstStyle/>
                    <a:p>
                      <a:pPr algn="ctr">
                        <a:lnSpc>
                          <a:spcPct val="107000"/>
                        </a:lnSpc>
                        <a:spcAft>
                          <a:spcPts val="0"/>
                        </a:spcAft>
                      </a:pPr>
                      <a:r>
                        <a:rPr lang="en-US" sz="800" dirty="0"/>
                        <a:t>User Story ID</a:t>
                      </a:r>
                      <a:endParaRPr lang="en-US" sz="900" dirty="0">
                        <a:latin typeface="Calibri"/>
                        <a:ea typeface="Calibri"/>
                        <a:cs typeface="Times New Roman"/>
                      </a:endParaRPr>
                    </a:p>
                  </a:txBody>
                  <a:tcPr marL="68580" marR="68580" marT="0" marB="0"/>
                </a:tc>
                <a:tc>
                  <a:txBody>
                    <a:bodyPr/>
                    <a:lstStyle/>
                    <a:p>
                      <a:pPr algn="ctr">
                        <a:lnSpc>
                          <a:spcPct val="107000"/>
                        </a:lnSpc>
                        <a:spcAft>
                          <a:spcPts val="0"/>
                        </a:spcAft>
                      </a:pPr>
                      <a:r>
                        <a:rPr lang="en-US" sz="800"/>
                        <a:t>Priority</a:t>
                      </a:r>
                      <a:endParaRPr lang="en-US" sz="900"/>
                    </a:p>
                    <a:p>
                      <a:pPr algn="ctr">
                        <a:lnSpc>
                          <a:spcPct val="107000"/>
                        </a:lnSpc>
                        <a:spcAft>
                          <a:spcPts val="0"/>
                        </a:spcAft>
                      </a:pPr>
                      <a:r>
                        <a:rPr lang="en-US" sz="800"/>
                        <a:t>&lt;High/Medium/Low&gt;</a:t>
                      </a:r>
                      <a:endParaRPr lang="en-US" sz="900">
                        <a:latin typeface="Calibri"/>
                        <a:ea typeface="Calibri"/>
                        <a:cs typeface="Times New Roman"/>
                      </a:endParaRPr>
                    </a:p>
                  </a:txBody>
                  <a:tcPr marL="68580" marR="68580" marT="0" marB="0"/>
                </a:tc>
                <a:tc>
                  <a:txBody>
                    <a:bodyPr/>
                    <a:lstStyle/>
                    <a:p>
                      <a:pPr algn="ctr">
                        <a:lnSpc>
                          <a:spcPct val="107000"/>
                        </a:lnSpc>
                        <a:spcAft>
                          <a:spcPts val="0"/>
                        </a:spcAft>
                      </a:pPr>
                      <a:r>
                        <a:rPr lang="en-US" sz="800"/>
                        <a:t>Size</a:t>
                      </a:r>
                      <a:endParaRPr lang="en-US" sz="900"/>
                    </a:p>
                    <a:p>
                      <a:pPr algn="ctr">
                        <a:lnSpc>
                          <a:spcPct val="107000"/>
                        </a:lnSpc>
                        <a:spcAft>
                          <a:spcPts val="0"/>
                        </a:spcAft>
                      </a:pPr>
                      <a:r>
                        <a:rPr lang="en-US" sz="800"/>
                        <a:t>(Hours)</a:t>
                      </a:r>
                      <a:endParaRPr lang="en-US" sz="900">
                        <a:latin typeface="Calibri"/>
                        <a:ea typeface="Calibri"/>
                        <a:cs typeface="Times New Roman"/>
                      </a:endParaRPr>
                    </a:p>
                  </a:txBody>
                  <a:tcPr marL="68580" marR="68580" marT="0" marB="0"/>
                </a:tc>
                <a:tc>
                  <a:txBody>
                    <a:bodyPr/>
                    <a:lstStyle/>
                    <a:p>
                      <a:pPr algn="ctr">
                        <a:lnSpc>
                          <a:spcPct val="107000"/>
                        </a:lnSpc>
                        <a:spcAft>
                          <a:spcPts val="0"/>
                        </a:spcAft>
                      </a:pPr>
                      <a:r>
                        <a:rPr lang="en-US" sz="800"/>
                        <a:t>Sprint</a:t>
                      </a:r>
                      <a:endParaRPr lang="en-US" sz="900"/>
                    </a:p>
                    <a:p>
                      <a:pPr algn="ctr">
                        <a:lnSpc>
                          <a:spcPct val="107000"/>
                        </a:lnSpc>
                        <a:spcAft>
                          <a:spcPts val="0"/>
                        </a:spcAft>
                      </a:pPr>
                      <a:r>
                        <a:rPr lang="en-US" sz="800"/>
                        <a:t>&lt;#&gt;</a:t>
                      </a:r>
                      <a:endParaRPr lang="en-US" sz="900">
                        <a:latin typeface="Calibri"/>
                        <a:ea typeface="Calibri"/>
                        <a:cs typeface="Times New Roman"/>
                      </a:endParaRPr>
                    </a:p>
                  </a:txBody>
                  <a:tcPr marL="68580" marR="68580" marT="0" marB="0"/>
                </a:tc>
                <a:tc>
                  <a:txBody>
                    <a:bodyPr/>
                    <a:lstStyle/>
                    <a:p>
                      <a:pPr algn="ctr">
                        <a:lnSpc>
                          <a:spcPct val="107000"/>
                        </a:lnSpc>
                        <a:spcAft>
                          <a:spcPts val="0"/>
                        </a:spcAft>
                      </a:pPr>
                      <a:r>
                        <a:rPr lang="en-US" sz="800"/>
                        <a:t>Status</a:t>
                      </a:r>
                      <a:endParaRPr lang="en-US" sz="900"/>
                    </a:p>
                    <a:p>
                      <a:pPr algn="ctr">
                        <a:lnSpc>
                          <a:spcPct val="107000"/>
                        </a:lnSpc>
                        <a:spcAft>
                          <a:spcPts val="0"/>
                        </a:spcAft>
                      </a:pPr>
                      <a:r>
                        <a:rPr lang="en-US" sz="800"/>
                        <a:t>&lt;Planned/In progress/Completed&gt;</a:t>
                      </a:r>
                      <a:endParaRPr lang="en-US" sz="900">
                        <a:latin typeface="Calibri"/>
                        <a:ea typeface="Calibri"/>
                        <a:cs typeface="Times New Roman"/>
                      </a:endParaRPr>
                    </a:p>
                  </a:txBody>
                  <a:tcPr marL="68580" marR="68580" marT="0" marB="0"/>
                </a:tc>
                <a:tc>
                  <a:txBody>
                    <a:bodyPr/>
                    <a:lstStyle/>
                    <a:p>
                      <a:pPr algn="ctr">
                        <a:lnSpc>
                          <a:spcPct val="107000"/>
                        </a:lnSpc>
                        <a:spcAft>
                          <a:spcPts val="0"/>
                        </a:spcAft>
                      </a:pPr>
                      <a:r>
                        <a:rPr lang="en-US" sz="800"/>
                        <a:t>Release</a:t>
                      </a:r>
                      <a:endParaRPr lang="en-US" sz="900"/>
                    </a:p>
                    <a:p>
                      <a:pPr algn="ctr">
                        <a:lnSpc>
                          <a:spcPct val="107000"/>
                        </a:lnSpc>
                        <a:spcAft>
                          <a:spcPts val="0"/>
                        </a:spcAft>
                      </a:pPr>
                      <a:r>
                        <a:rPr lang="en-US" sz="800"/>
                        <a:t>Date</a:t>
                      </a:r>
                      <a:endParaRPr lang="en-US" sz="900">
                        <a:latin typeface="Calibri"/>
                        <a:ea typeface="Calibri"/>
                        <a:cs typeface="Times New Roman"/>
                      </a:endParaRPr>
                    </a:p>
                  </a:txBody>
                  <a:tcPr marL="68580" marR="68580" marT="0" marB="0"/>
                </a:tc>
                <a:tc>
                  <a:txBody>
                    <a:bodyPr/>
                    <a:lstStyle/>
                    <a:p>
                      <a:pPr algn="ctr">
                        <a:lnSpc>
                          <a:spcPct val="107000"/>
                        </a:lnSpc>
                        <a:spcAft>
                          <a:spcPts val="0"/>
                        </a:spcAft>
                      </a:pPr>
                      <a:r>
                        <a:rPr lang="en-US" sz="800"/>
                        <a:t>Release Goal</a:t>
                      </a:r>
                      <a:endParaRPr lang="en-US" sz="900">
                        <a:latin typeface="Calibri"/>
                        <a:ea typeface="Calibri"/>
                        <a:cs typeface="Times New Roman"/>
                      </a:endParaRPr>
                    </a:p>
                  </a:txBody>
                  <a:tcPr marL="68580" marR="68580" marT="0" marB="0"/>
                </a:tc>
              </a:tr>
              <a:tr h="383082">
                <a:tc>
                  <a:txBody>
                    <a:bodyPr/>
                    <a:lstStyle/>
                    <a:p>
                      <a:pPr>
                        <a:lnSpc>
                          <a:spcPct val="107000"/>
                        </a:lnSpc>
                        <a:spcAft>
                          <a:spcPts val="0"/>
                        </a:spcAft>
                      </a:pPr>
                      <a:r>
                        <a:rPr lang="en-US" sz="900"/>
                        <a:t>1</a:t>
                      </a:r>
                      <a:endParaRPr lang="en-US" sz="900">
                        <a:latin typeface="Calibri"/>
                        <a:ea typeface="Calibri"/>
                        <a:cs typeface="Times New Roman"/>
                      </a:endParaRPr>
                    </a:p>
                  </a:txBody>
                  <a:tcPr marL="68580" marR="68580" marT="0" marB="0"/>
                </a:tc>
                <a:tc>
                  <a:txBody>
                    <a:bodyPr/>
                    <a:lstStyle/>
                    <a:p>
                      <a:pPr>
                        <a:lnSpc>
                          <a:spcPct val="107000"/>
                        </a:lnSpc>
                        <a:spcAft>
                          <a:spcPts val="0"/>
                        </a:spcAft>
                      </a:pPr>
                      <a:r>
                        <a:rPr lang="en-US" sz="900"/>
                        <a:t>Medium</a:t>
                      </a:r>
                      <a:endParaRPr lang="en-US" sz="900">
                        <a:latin typeface="Calibri"/>
                        <a:ea typeface="Calibri"/>
                        <a:cs typeface="Times New Roman"/>
                      </a:endParaRPr>
                    </a:p>
                  </a:txBody>
                  <a:tcPr marL="68580" marR="68580" marT="0" marB="0"/>
                </a:tc>
                <a:tc>
                  <a:txBody>
                    <a:bodyPr/>
                    <a:lstStyle/>
                    <a:p>
                      <a:pPr>
                        <a:lnSpc>
                          <a:spcPct val="107000"/>
                        </a:lnSpc>
                        <a:spcAft>
                          <a:spcPts val="0"/>
                        </a:spcAft>
                      </a:pPr>
                      <a:r>
                        <a:rPr lang="en-US" sz="900"/>
                        <a:t>2</a:t>
                      </a:r>
                      <a:endParaRPr lang="en-US" sz="900">
                        <a:latin typeface="Calibri"/>
                        <a:ea typeface="Calibri"/>
                        <a:cs typeface="Times New Roman"/>
                      </a:endParaRPr>
                    </a:p>
                  </a:txBody>
                  <a:tcPr marL="68580" marR="68580" marT="0" marB="0"/>
                </a:tc>
                <a:tc rowSpan="3">
                  <a:txBody>
                    <a:bodyPr/>
                    <a:lstStyle/>
                    <a:p>
                      <a:pPr>
                        <a:lnSpc>
                          <a:spcPct val="107000"/>
                        </a:lnSpc>
                        <a:spcAft>
                          <a:spcPts val="0"/>
                        </a:spcAft>
                      </a:pPr>
                      <a:r>
                        <a:rPr lang="en-US" sz="900"/>
                        <a:t>1</a:t>
                      </a:r>
                      <a:endParaRPr lang="en-US" sz="900">
                        <a:latin typeface="Calibri"/>
                        <a:ea typeface="Calibri"/>
                        <a:cs typeface="Times New Roman"/>
                      </a:endParaRPr>
                    </a:p>
                  </a:txBody>
                  <a:tcPr marL="68580" marR="68580" marT="0" marB="0"/>
                </a:tc>
                <a:tc>
                  <a:txBody>
                    <a:bodyPr/>
                    <a:lstStyle/>
                    <a:p>
                      <a:pPr>
                        <a:lnSpc>
                          <a:spcPct val="107000"/>
                        </a:lnSpc>
                        <a:spcAft>
                          <a:spcPts val="0"/>
                        </a:spcAft>
                      </a:pPr>
                      <a:r>
                        <a:rPr lang="en-US" sz="900"/>
                        <a:t>Completed</a:t>
                      </a:r>
                      <a:endParaRPr lang="en-US" sz="900">
                        <a:latin typeface="Calibri"/>
                        <a:ea typeface="Calibri"/>
                        <a:cs typeface="Times New Roman"/>
                      </a:endParaRPr>
                    </a:p>
                  </a:txBody>
                  <a:tcPr marL="68580" marR="68580" marT="0" marB="0"/>
                </a:tc>
                <a:tc>
                  <a:txBody>
                    <a:bodyPr/>
                    <a:lstStyle/>
                    <a:p>
                      <a:pPr>
                        <a:lnSpc>
                          <a:spcPct val="107000"/>
                        </a:lnSpc>
                        <a:spcAft>
                          <a:spcPts val="0"/>
                        </a:spcAft>
                      </a:pPr>
                      <a:r>
                        <a:rPr lang="en-US" sz="900" dirty="0" smtClean="0"/>
                        <a:t>08/01/2022</a:t>
                      </a:r>
                      <a:endParaRPr lang="en-US" sz="900" dirty="0">
                        <a:latin typeface="Calibri"/>
                        <a:ea typeface="Calibri"/>
                        <a:cs typeface="Times New Roman"/>
                      </a:endParaRPr>
                    </a:p>
                  </a:txBody>
                  <a:tcPr marL="68580" marR="68580" marT="0" marB="0"/>
                </a:tc>
                <a:tc>
                  <a:txBody>
                    <a:bodyPr/>
                    <a:lstStyle/>
                    <a:p>
                      <a:pPr>
                        <a:lnSpc>
                          <a:spcPct val="107000"/>
                        </a:lnSpc>
                        <a:spcAft>
                          <a:spcPts val="0"/>
                        </a:spcAft>
                      </a:pPr>
                      <a:r>
                        <a:rPr lang="en-US" sz="900"/>
                        <a:t>Table design</a:t>
                      </a:r>
                      <a:endParaRPr lang="en-US" sz="900">
                        <a:latin typeface="Calibri"/>
                        <a:ea typeface="Calibri"/>
                        <a:cs typeface="Times New Roman"/>
                      </a:endParaRPr>
                    </a:p>
                  </a:txBody>
                  <a:tcPr marL="68580" marR="68580" marT="0" marB="0"/>
                </a:tc>
              </a:tr>
              <a:tr h="372063">
                <a:tc>
                  <a:txBody>
                    <a:bodyPr/>
                    <a:lstStyle/>
                    <a:p>
                      <a:pPr>
                        <a:lnSpc>
                          <a:spcPct val="107000"/>
                        </a:lnSpc>
                        <a:spcAft>
                          <a:spcPts val="0"/>
                        </a:spcAft>
                      </a:pPr>
                      <a:r>
                        <a:rPr lang="en-US" sz="900"/>
                        <a:t>2</a:t>
                      </a:r>
                      <a:endParaRPr lang="en-US" sz="900">
                        <a:latin typeface="Calibri"/>
                        <a:ea typeface="Calibri"/>
                        <a:cs typeface="Times New Roman"/>
                      </a:endParaRPr>
                    </a:p>
                  </a:txBody>
                  <a:tcPr marL="68580" marR="68580" marT="0" marB="0"/>
                </a:tc>
                <a:tc>
                  <a:txBody>
                    <a:bodyPr/>
                    <a:lstStyle/>
                    <a:p>
                      <a:pPr>
                        <a:lnSpc>
                          <a:spcPct val="107000"/>
                        </a:lnSpc>
                        <a:spcAft>
                          <a:spcPts val="0"/>
                        </a:spcAft>
                      </a:pPr>
                      <a:r>
                        <a:rPr lang="en-US" sz="900"/>
                        <a:t>High</a:t>
                      </a:r>
                      <a:endParaRPr lang="en-US" sz="900">
                        <a:latin typeface="Calibri"/>
                        <a:ea typeface="Calibri"/>
                        <a:cs typeface="Times New Roman"/>
                      </a:endParaRPr>
                    </a:p>
                  </a:txBody>
                  <a:tcPr marL="68580" marR="68580" marT="0" marB="0"/>
                </a:tc>
                <a:tc>
                  <a:txBody>
                    <a:bodyPr/>
                    <a:lstStyle/>
                    <a:p>
                      <a:pPr>
                        <a:lnSpc>
                          <a:spcPct val="107000"/>
                        </a:lnSpc>
                        <a:spcAft>
                          <a:spcPts val="0"/>
                        </a:spcAft>
                      </a:pPr>
                      <a:r>
                        <a:rPr lang="en-US" sz="900"/>
                        <a:t>3</a:t>
                      </a:r>
                      <a:endParaRPr lang="en-US" sz="900">
                        <a:latin typeface="Calibri"/>
                        <a:ea typeface="Calibri"/>
                        <a:cs typeface="Times New Roman"/>
                      </a:endParaRPr>
                    </a:p>
                  </a:txBody>
                  <a:tcPr marL="68580" marR="68580" marT="0" marB="0"/>
                </a:tc>
                <a:tc vMerge="1">
                  <a:txBody>
                    <a:bodyPr/>
                    <a:lstStyle/>
                    <a:p>
                      <a:endParaRPr lang="en-US"/>
                    </a:p>
                  </a:txBody>
                  <a:tcPr/>
                </a:tc>
                <a:tc>
                  <a:txBody>
                    <a:bodyPr/>
                    <a:lstStyle/>
                    <a:p>
                      <a:pPr>
                        <a:lnSpc>
                          <a:spcPct val="107000"/>
                        </a:lnSpc>
                        <a:spcAft>
                          <a:spcPts val="0"/>
                        </a:spcAft>
                      </a:pPr>
                      <a:r>
                        <a:rPr lang="en-US" sz="900"/>
                        <a:t>Completed</a:t>
                      </a:r>
                      <a:endParaRPr lang="en-US" sz="900">
                        <a:latin typeface="Calibri"/>
                        <a:ea typeface="Calibri"/>
                        <a:cs typeface="Times New Roman"/>
                      </a:endParaRPr>
                    </a:p>
                  </a:txBody>
                  <a:tcPr marL="68580" marR="68580" marT="0" marB="0"/>
                </a:tc>
                <a:tc>
                  <a:txBody>
                    <a:bodyPr/>
                    <a:lstStyle/>
                    <a:p>
                      <a:pPr>
                        <a:lnSpc>
                          <a:spcPct val="107000"/>
                        </a:lnSpc>
                        <a:spcAft>
                          <a:spcPts val="0"/>
                        </a:spcAft>
                      </a:pPr>
                      <a:r>
                        <a:rPr lang="en-US" sz="900" dirty="0" smtClean="0"/>
                        <a:t>08/01/2022</a:t>
                      </a:r>
                      <a:endParaRPr lang="en-US" sz="900" dirty="0">
                        <a:latin typeface="Calibri"/>
                        <a:ea typeface="Calibri"/>
                        <a:cs typeface="Times New Roman"/>
                      </a:endParaRPr>
                    </a:p>
                  </a:txBody>
                  <a:tcPr marL="68580" marR="68580" marT="0" marB="0"/>
                </a:tc>
                <a:tc>
                  <a:txBody>
                    <a:bodyPr/>
                    <a:lstStyle/>
                    <a:p>
                      <a:pPr>
                        <a:lnSpc>
                          <a:spcPct val="107000"/>
                        </a:lnSpc>
                        <a:spcAft>
                          <a:spcPts val="0"/>
                        </a:spcAft>
                      </a:pPr>
                      <a:r>
                        <a:rPr lang="en-US" sz="900"/>
                        <a:t>Form design </a:t>
                      </a:r>
                      <a:endParaRPr lang="en-US" sz="900">
                        <a:latin typeface="Calibri"/>
                        <a:ea typeface="Calibri"/>
                        <a:cs typeface="Times New Roman"/>
                      </a:endParaRPr>
                    </a:p>
                  </a:txBody>
                  <a:tcPr marL="68580" marR="68580" marT="0" marB="0"/>
                </a:tc>
              </a:tr>
              <a:tr h="415959">
                <a:tc>
                  <a:txBody>
                    <a:bodyPr/>
                    <a:lstStyle/>
                    <a:p>
                      <a:pPr>
                        <a:lnSpc>
                          <a:spcPct val="107000"/>
                        </a:lnSpc>
                        <a:spcAft>
                          <a:spcPts val="0"/>
                        </a:spcAft>
                      </a:pPr>
                      <a:r>
                        <a:rPr lang="en-US" sz="900"/>
                        <a:t>3</a:t>
                      </a:r>
                      <a:endParaRPr lang="en-US" sz="900">
                        <a:latin typeface="Calibri"/>
                        <a:ea typeface="Calibri"/>
                        <a:cs typeface="Times New Roman"/>
                      </a:endParaRPr>
                    </a:p>
                  </a:txBody>
                  <a:tcPr marL="68580" marR="68580" marT="0" marB="0"/>
                </a:tc>
                <a:tc>
                  <a:txBody>
                    <a:bodyPr/>
                    <a:lstStyle/>
                    <a:p>
                      <a:pPr>
                        <a:lnSpc>
                          <a:spcPct val="107000"/>
                        </a:lnSpc>
                        <a:spcAft>
                          <a:spcPts val="0"/>
                        </a:spcAft>
                      </a:pPr>
                      <a:r>
                        <a:rPr lang="en-US" sz="900"/>
                        <a:t>High</a:t>
                      </a:r>
                      <a:endParaRPr lang="en-US" sz="900">
                        <a:latin typeface="Calibri"/>
                        <a:ea typeface="Calibri"/>
                        <a:cs typeface="Times New Roman"/>
                      </a:endParaRPr>
                    </a:p>
                  </a:txBody>
                  <a:tcPr marL="68580" marR="68580" marT="0" marB="0"/>
                </a:tc>
                <a:tc>
                  <a:txBody>
                    <a:bodyPr/>
                    <a:lstStyle/>
                    <a:p>
                      <a:pPr>
                        <a:lnSpc>
                          <a:spcPct val="107000"/>
                        </a:lnSpc>
                        <a:spcAft>
                          <a:spcPts val="0"/>
                        </a:spcAft>
                      </a:pPr>
                      <a:r>
                        <a:rPr lang="en-US" sz="900"/>
                        <a:t>5</a:t>
                      </a:r>
                      <a:endParaRPr lang="en-US" sz="900">
                        <a:latin typeface="Calibri"/>
                        <a:ea typeface="Calibri"/>
                        <a:cs typeface="Times New Roman"/>
                      </a:endParaRPr>
                    </a:p>
                  </a:txBody>
                  <a:tcPr marL="68580" marR="68580" marT="0" marB="0"/>
                </a:tc>
                <a:tc vMerge="1">
                  <a:txBody>
                    <a:bodyPr/>
                    <a:lstStyle/>
                    <a:p>
                      <a:endParaRPr lang="en-US"/>
                    </a:p>
                  </a:txBody>
                  <a:tcPr/>
                </a:tc>
                <a:tc>
                  <a:txBody>
                    <a:bodyPr/>
                    <a:lstStyle/>
                    <a:p>
                      <a:pPr>
                        <a:lnSpc>
                          <a:spcPct val="107000"/>
                        </a:lnSpc>
                        <a:spcAft>
                          <a:spcPts val="0"/>
                        </a:spcAft>
                      </a:pPr>
                      <a:r>
                        <a:rPr lang="en-US" sz="900" dirty="0"/>
                        <a:t>Completed</a:t>
                      </a:r>
                      <a:endParaRPr lang="en-US" sz="900" dirty="0">
                        <a:latin typeface="Calibri"/>
                        <a:ea typeface="Calibri"/>
                        <a:cs typeface="Times New Roman"/>
                      </a:endParaRPr>
                    </a:p>
                  </a:txBody>
                  <a:tcPr marL="68580" marR="68580" marT="0" marB="0"/>
                </a:tc>
                <a:tc>
                  <a:txBody>
                    <a:bodyPr/>
                    <a:lstStyle/>
                    <a:p>
                      <a:pPr>
                        <a:lnSpc>
                          <a:spcPct val="107000"/>
                        </a:lnSpc>
                        <a:spcAft>
                          <a:spcPts val="0"/>
                        </a:spcAft>
                      </a:pPr>
                      <a:r>
                        <a:rPr lang="en-US" sz="900" dirty="0" smtClean="0"/>
                        <a:t>08/01/2022</a:t>
                      </a:r>
                      <a:endParaRPr lang="en-US" sz="900" dirty="0">
                        <a:latin typeface="Calibri"/>
                        <a:ea typeface="Calibri"/>
                        <a:cs typeface="Times New Roman"/>
                      </a:endParaRPr>
                    </a:p>
                  </a:txBody>
                  <a:tcPr marL="68580" marR="68580" marT="0" marB="0"/>
                </a:tc>
                <a:tc>
                  <a:txBody>
                    <a:bodyPr/>
                    <a:lstStyle/>
                    <a:p>
                      <a:pPr>
                        <a:lnSpc>
                          <a:spcPct val="107000"/>
                        </a:lnSpc>
                        <a:spcAft>
                          <a:spcPts val="0"/>
                        </a:spcAft>
                      </a:pPr>
                      <a:r>
                        <a:rPr lang="en-US" sz="900"/>
                        <a:t>Basic coding</a:t>
                      </a:r>
                      <a:endParaRPr lang="en-US" sz="900">
                        <a:latin typeface="Calibri"/>
                        <a:ea typeface="Calibri"/>
                        <a:cs typeface="Times New Roman"/>
                      </a:endParaRPr>
                    </a:p>
                  </a:txBody>
                  <a:tcPr marL="68580" marR="68580" marT="0" marB="0"/>
                </a:tc>
              </a:tr>
              <a:tr h="383082">
                <a:tc>
                  <a:txBody>
                    <a:bodyPr/>
                    <a:lstStyle/>
                    <a:p>
                      <a:pPr>
                        <a:lnSpc>
                          <a:spcPct val="107000"/>
                        </a:lnSpc>
                        <a:spcAft>
                          <a:spcPts val="0"/>
                        </a:spcAft>
                      </a:pPr>
                      <a:r>
                        <a:rPr lang="en-US" sz="900" dirty="0"/>
                        <a:t>3</a:t>
                      </a:r>
                      <a:endParaRPr lang="en-US" sz="900" dirty="0">
                        <a:latin typeface="Calibri"/>
                        <a:ea typeface="Calibri"/>
                        <a:cs typeface="Times New Roman"/>
                      </a:endParaRPr>
                    </a:p>
                  </a:txBody>
                  <a:tcPr marL="68580" marR="68580" marT="0" marB="0"/>
                </a:tc>
                <a:tc>
                  <a:txBody>
                    <a:bodyPr/>
                    <a:lstStyle/>
                    <a:p>
                      <a:pPr>
                        <a:lnSpc>
                          <a:spcPct val="107000"/>
                        </a:lnSpc>
                        <a:spcAft>
                          <a:spcPts val="0"/>
                        </a:spcAft>
                      </a:pPr>
                      <a:r>
                        <a:rPr lang="en-US" sz="900"/>
                        <a:t>High</a:t>
                      </a:r>
                      <a:endParaRPr lang="en-US" sz="900">
                        <a:latin typeface="Calibri"/>
                        <a:ea typeface="Calibri"/>
                        <a:cs typeface="Times New Roman"/>
                      </a:endParaRPr>
                    </a:p>
                  </a:txBody>
                  <a:tcPr marL="68580" marR="68580" marT="0" marB="0"/>
                </a:tc>
                <a:tc>
                  <a:txBody>
                    <a:bodyPr/>
                    <a:lstStyle/>
                    <a:p>
                      <a:pPr>
                        <a:lnSpc>
                          <a:spcPct val="107000"/>
                        </a:lnSpc>
                        <a:spcAft>
                          <a:spcPts val="0"/>
                        </a:spcAft>
                      </a:pPr>
                      <a:r>
                        <a:rPr lang="en-US" sz="900"/>
                        <a:t>5</a:t>
                      </a:r>
                      <a:endParaRPr lang="en-US" sz="900">
                        <a:latin typeface="Calibri"/>
                        <a:ea typeface="Calibri"/>
                        <a:cs typeface="Times New Roman"/>
                      </a:endParaRPr>
                    </a:p>
                  </a:txBody>
                  <a:tcPr marL="68580" marR="68580" marT="0" marB="0"/>
                </a:tc>
                <a:tc rowSpan="2">
                  <a:txBody>
                    <a:bodyPr/>
                    <a:lstStyle/>
                    <a:p>
                      <a:pPr>
                        <a:lnSpc>
                          <a:spcPct val="107000"/>
                        </a:lnSpc>
                        <a:spcAft>
                          <a:spcPts val="0"/>
                        </a:spcAft>
                      </a:pPr>
                      <a:r>
                        <a:rPr lang="en-US" sz="900"/>
                        <a:t>2</a:t>
                      </a:r>
                      <a:endParaRPr lang="en-US" sz="900">
                        <a:latin typeface="Calibri"/>
                        <a:ea typeface="Calibri"/>
                        <a:cs typeface="Times New Roman"/>
                      </a:endParaRPr>
                    </a:p>
                  </a:txBody>
                  <a:tcPr marL="68580" marR="68580" marT="0" marB="0"/>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900" dirty="0" smtClean="0"/>
                        <a:t>Completed</a:t>
                      </a:r>
                      <a:endParaRPr lang="en-US" sz="900" dirty="0" smtClean="0">
                        <a:latin typeface="Calibri"/>
                        <a:ea typeface="Calibri"/>
                        <a:cs typeface="Times New Roman"/>
                      </a:endParaRPr>
                    </a:p>
                    <a:p>
                      <a:pPr>
                        <a:lnSpc>
                          <a:spcPct val="107000"/>
                        </a:lnSpc>
                        <a:spcAft>
                          <a:spcPts val="0"/>
                        </a:spcAft>
                      </a:pPr>
                      <a:endParaRPr lang="en-US" sz="900" dirty="0">
                        <a:latin typeface="Calibri"/>
                        <a:ea typeface="Calibri"/>
                        <a:cs typeface="Times New Roman"/>
                      </a:endParaRPr>
                    </a:p>
                  </a:txBody>
                  <a:tcPr marL="68580" marR="68580" marT="0" marB="0"/>
                </a:tc>
                <a:tc>
                  <a:txBody>
                    <a:bodyPr/>
                    <a:lstStyle/>
                    <a:p>
                      <a:pPr>
                        <a:lnSpc>
                          <a:spcPct val="107000"/>
                        </a:lnSpc>
                        <a:spcAft>
                          <a:spcPts val="0"/>
                        </a:spcAft>
                      </a:pPr>
                      <a:r>
                        <a:rPr lang="en-US" sz="900" dirty="0" smtClean="0">
                          <a:latin typeface="Calibri"/>
                          <a:ea typeface="Calibri"/>
                          <a:cs typeface="Times New Roman"/>
                        </a:rPr>
                        <a:t>22/01/2022</a:t>
                      </a:r>
                      <a:endParaRPr lang="en-US" sz="900" dirty="0">
                        <a:latin typeface="Calibri"/>
                        <a:ea typeface="Calibri"/>
                        <a:cs typeface="Times New Roman"/>
                      </a:endParaRPr>
                    </a:p>
                  </a:txBody>
                  <a:tcPr marL="68580" marR="68580" marT="0" marB="0"/>
                </a:tc>
                <a:tc>
                  <a:txBody>
                    <a:bodyPr/>
                    <a:lstStyle/>
                    <a:p>
                      <a:pPr>
                        <a:lnSpc>
                          <a:spcPct val="107000"/>
                        </a:lnSpc>
                        <a:spcAft>
                          <a:spcPts val="0"/>
                        </a:spcAft>
                      </a:pPr>
                      <a:endParaRPr lang="en-US" sz="900"/>
                    </a:p>
                    <a:p>
                      <a:pPr>
                        <a:lnSpc>
                          <a:spcPct val="107000"/>
                        </a:lnSpc>
                        <a:spcAft>
                          <a:spcPts val="0"/>
                        </a:spcAft>
                      </a:pPr>
                      <a:r>
                        <a:rPr lang="en-US" sz="900"/>
                        <a:t>Data collection </a:t>
                      </a:r>
                      <a:endParaRPr lang="en-US" sz="900">
                        <a:latin typeface="Calibri"/>
                        <a:ea typeface="Calibri"/>
                        <a:cs typeface="Times New Roman"/>
                      </a:endParaRPr>
                    </a:p>
                  </a:txBody>
                  <a:tcPr marL="68580" marR="68580" marT="0" marB="0"/>
                </a:tc>
              </a:tr>
              <a:tr h="383082">
                <a:tc>
                  <a:txBody>
                    <a:bodyPr/>
                    <a:lstStyle/>
                    <a:p>
                      <a:pPr>
                        <a:lnSpc>
                          <a:spcPct val="107000"/>
                        </a:lnSpc>
                        <a:spcAft>
                          <a:spcPts val="0"/>
                        </a:spcAft>
                      </a:pPr>
                      <a:r>
                        <a:rPr lang="en-US" sz="900"/>
                        <a:t>4</a:t>
                      </a:r>
                      <a:endParaRPr lang="en-US" sz="900">
                        <a:latin typeface="Calibri"/>
                        <a:ea typeface="Calibri"/>
                        <a:cs typeface="Times New Roman"/>
                      </a:endParaRPr>
                    </a:p>
                  </a:txBody>
                  <a:tcPr marL="68580" marR="68580" marT="0" marB="0"/>
                </a:tc>
                <a:tc>
                  <a:txBody>
                    <a:bodyPr/>
                    <a:lstStyle/>
                    <a:p>
                      <a:pPr>
                        <a:lnSpc>
                          <a:spcPct val="107000"/>
                        </a:lnSpc>
                        <a:spcAft>
                          <a:spcPts val="0"/>
                        </a:spcAft>
                      </a:pPr>
                      <a:r>
                        <a:rPr lang="en-US" sz="900"/>
                        <a:t>Medium</a:t>
                      </a:r>
                      <a:endParaRPr lang="en-US" sz="900">
                        <a:latin typeface="Calibri"/>
                        <a:ea typeface="Calibri"/>
                        <a:cs typeface="Times New Roman"/>
                      </a:endParaRPr>
                    </a:p>
                  </a:txBody>
                  <a:tcPr marL="68580" marR="68580" marT="0" marB="0"/>
                </a:tc>
                <a:tc>
                  <a:txBody>
                    <a:bodyPr/>
                    <a:lstStyle/>
                    <a:p>
                      <a:pPr>
                        <a:lnSpc>
                          <a:spcPct val="107000"/>
                        </a:lnSpc>
                        <a:spcAft>
                          <a:spcPts val="0"/>
                        </a:spcAft>
                      </a:pPr>
                      <a:r>
                        <a:rPr lang="en-US" sz="900"/>
                        <a:t>5</a:t>
                      </a:r>
                      <a:endParaRPr lang="en-US" sz="900">
                        <a:latin typeface="Calibri"/>
                        <a:ea typeface="Calibri"/>
                        <a:cs typeface="Times New Roman"/>
                      </a:endParaRPr>
                    </a:p>
                  </a:txBody>
                  <a:tcPr marL="68580" marR="68580" marT="0" marB="0"/>
                </a:tc>
                <a:tc vMerge="1">
                  <a:txBody>
                    <a:bodyPr/>
                    <a:lstStyle/>
                    <a:p>
                      <a:endParaRPr lang="en-US"/>
                    </a:p>
                  </a:txBody>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900" dirty="0" smtClean="0"/>
                        <a:t>Completed</a:t>
                      </a:r>
                      <a:endParaRPr lang="en-US" sz="900" dirty="0" smtClean="0">
                        <a:latin typeface="Calibri"/>
                        <a:ea typeface="Calibri"/>
                        <a:cs typeface="Times New Roman"/>
                      </a:endParaRPr>
                    </a:p>
                    <a:p>
                      <a:pPr>
                        <a:lnSpc>
                          <a:spcPct val="107000"/>
                        </a:lnSpc>
                        <a:spcAft>
                          <a:spcPts val="0"/>
                        </a:spcAft>
                      </a:pPr>
                      <a:endParaRPr lang="en-US" sz="900" dirty="0">
                        <a:latin typeface="Calibri"/>
                        <a:ea typeface="Calibri"/>
                        <a:cs typeface="Times New Roman"/>
                      </a:endParaRPr>
                    </a:p>
                  </a:txBody>
                  <a:tcPr marL="68580" marR="68580" marT="0" marB="0"/>
                </a:tc>
                <a:tc>
                  <a:txBody>
                    <a:bodyPr/>
                    <a:lstStyle/>
                    <a:p>
                      <a:pPr>
                        <a:lnSpc>
                          <a:spcPct val="107000"/>
                        </a:lnSpc>
                        <a:spcAft>
                          <a:spcPts val="0"/>
                        </a:spcAft>
                      </a:pPr>
                      <a:r>
                        <a:rPr lang="en-US" sz="900" dirty="0" smtClean="0">
                          <a:latin typeface="Calibri"/>
                          <a:ea typeface="Calibri"/>
                          <a:cs typeface="Times New Roman"/>
                        </a:rPr>
                        <a:t>22/02/2022</a:t>
                      </a:r>
                      <a:endParaRPr lang="en-US" sz="900" dirty="0">
                        <a:latin typeface="Calibri"/>
                        <a:ea typeface="Calibri"/>
                        <a:cs typeface="Times New Roman"/>
                      </a:endParaRPr>
                    </a:p>
                  </a:txBody>
                  <a:tcPr marL="68580" marR="68580" marT="0" marB="0"/>
                </a:tc>
                <a:tc>
                  <a:txBody>
                    <a:bodyPr/>
                    <a:lstStyle/>
                    <a:p>
                      <a:pPr>
                        <a:lnSpc>
                          <a:spcPct val="107000"/>
                        </a:lnSpc>
                        <a:spcAft>
                          <a:spcPts val="0"/>
                        </a:spcAft>
                      </a:pPr>
                      <a:endParaRPr lang="en-US" sz="900"/>
                    </a:p>
                    <a:p>
                      <a:pPr>
                        <a:lnSpc>
                          <a:spcPct val="107000"/>
                        </a:lnSpc>
                        <a:spcAft>
                          <a:spcPts val="0"/>
                        </a:spcAft>
                      </a:pPr>
                      <a:r>
                        <a:rPr lang="en-US" sz="900"/>
                        <a:t>Data processing </a:t>
                      </a:r>
                      <a:endParaRPr lang="en-US" sz="900">
                        <a:latin typeface="Calibri"/>
                        <a:ea typeface="Calibri"/>
                        <a:cs typeface="Times New Roman"/>
                      </a:endParaRPr>
                    </a:p>
                  </a:txBody>
                  <a:tcPr marL="68580" marR="68580" marT="0" marB="0"/>
                </a:tc>
              </a:tr>
              <a:tr h="383082">
                <a:tc>
                  <a:txBody>
                    <a:bodyPr/>
                    <a:lstStyle/>
                    <a:p>
                      <a:pPr>
                        <a:lnSpc>
                          <a:spcPct val="107000"/>
                        </a:lnSpc>
                        <a:spcAft>
                          <a:spcPts val="0"/>
                        </a:spcAft>
                      </a:pPr>
                      <a:r>
                        <a:rPr lang="en-US" sz="900"/>
                        <a:t>5</a:t>
                      </a:r>
                      <a:endParaRPr lang="en-US" sz="900">
                        <a:latin typeface="Calibri"/>
                        <a:ea typeface="Calibri"/>
                        <a:cs typeface="Times New Roman"/>
                      </a:endParaRPr>
                    </a:p>
                  </a:txBody>
                  <a:tcPr marL="68580" marR="68580" marT="0" marB="0"/>
                </a:tc>
                <a:tc>
                  <a:txBody>
                    <a:bodyPr/>
                    <a:lstStyle/>
                    <a:p>
                      <a:pPr>
                        <a:lnSpc>
                          <a:spcPct val="107000"/>
                        </a:lnSpc>
                        <a:spcAft>
                          <a:spcPts val="0"/>
                        </a:spcAft>
                      </a:pPr>
                      <a:r>
                        <a:rPr lang="en-US" sz="900"/>
                        <a:t>High</a:t>
                      </a:r>
                      <a:endParaRPr lang="en-US" sz="900">
                        <a:latin typeface="Calibri"/>
                        <a:ea typeface="Calibri"/>
                        <a:cs typeface="Times New Roman"/>
                      </a:endParaRPr>
                    </a:p>
                  </a:txBody>
                  <a:tcPr marL="68580" marR="68580" marT="0" marB="0"/>
                </a:tc>
                <a:tc>
                  <a:txBody>
                    <a:bodyPr/>
                    <a:lstStyle/>
                    <a:p>
                      <a:pPr>
                        <a:lnSpc>
                          <a:spcPct val="107000"/>
                        </a:lnSpc>
                        <a:spcAft>
                          <a:spcPts val="0"/>
                        </a:spcAft>
                      </a:pPr>
                      <a:r>
                        <a:rPr lang="en-US" sz="900"/>
                        <a:t>5</a:t>
                      </a:r>
                      <a:endParaRPr lang="en-US" sz="900">
                        <a:latin typeface="Calibri"/>
                        <a:ea typeface="Calibri"/>
                        <a:cs typeface="Times New Roman"/>
                      </a:endParaRPr>
                    </a:p>
                  </a:txBody>
                  <a:tcPr marL="68580" marR="68580" marT="0" marB="0"/>
                </a:tc>
                <a:tc rowSpan="2">
                  <a:txBody>
                    <a:bodyPr/>
                    <a:lstStyle/>
                    <a:p>
                      <a:pPr>
                        <a:lnSpc>
                          <a:spcPct val="107000"/>
                        </a:lnSpc>
                        <a:spcAft>
                          <a:spcPts val="0"/>
                        </a:spcAft>
                      </a:pPr>
                      <a:r>
                        <a:rPr lang="en-US" sz="900"/>
                        <a:t>3</a:t>
                      </a:r>
                      <a:endParaRPr lang="en-US" sz="900">
                        <a:latin typeface="Calibri"/>
                        <a:ea typeface="Calibri"/>
                        <a:cs typeface="Times New Roman"/>
                      </a:endParaRPr>
                    </a:p>
                  </a:txBody>
                  <a:tcPr marL="68580" marR="68580" marT="0" marB="0"/>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900" dirty="0" smtClean="0"/>
                        <a:t>Completed</a:t>
                      </a:r>
                      <a:endParaRPr lang="en-US" sz="900" dirty="0" smtClean="0">
                        <a:latin typeface="Calibri"/>
                        <a:ea typeface="Calibri"/>
                        <a:cs typeface="Times New Roman"/>
                      </a:endParaRPr>
                    </a:p>
                    <a:p>
                      <a:pPr>
                        <a:lnSpc>
                          <a:spcPct val="107000"/>
                        </a:lnSpc>
                        <a:spcAft>
                          <a:spcPts val="0"/>
                        </a:spcAft>
                      </a:pPr>
                      <a:endParaRPr lang="en-US" sz="900" dirty="0">
                        <a:latin typeface="Calibri"/>
                        <a:ea typeface="Calibri"/>
                        <a:cs typeface="Times New Roman"/>
                      </a:endParaRPr>
                    </a:p>
                  </a:txBody>
                  <a:tcPr marL="68580" marR="68580" marT="0" marB="0"/>
                </a:tc>
                <a:tc>
                  <a:txBody>
                    <a:bodyPr/>
                    <a:lstStyle/>
                    <a:p>
                      <a:pPr>
                        <a:lnSpc>
                          <a:spcPct val="107000"/>
                        </a:lnSpc>
                        <a:spcAft>
                          <a:spcPts val="0"/>
                        </a:spcAft>
                      </a:pPr>
                      <a:r>
                        <a:rPr lang="en-US" sz="900" dirty="0" smtClean="0">
                          <a:latin typeface="Calibri"/>
                          <a:ea typeface="Calibri"/>
                          <a:cs typeface="Times New Roman"/>
                        </a:rPr>
                        <a:t>05/02/2022</a:t>
                      </a:r>
                      <a:endParaRPr lang="en-US" sz="900" dirty="0">
                        <a:latin typeface="Calibri"/>
                        <a:ea typeface="Calibri"/>
                        <a:cs typeface="Times New Roman"/>
                      </a:endParaRPr>
                    </a:p>
                  </a:txBody>
                  <a:tcPr marL="68580" marR="68580" marT="0" marB="0"/>
                </a:tc>
                <a:tc>
                  <a:txBody>
                    <a:bodyPr/>
                    <a:lstStyle/>
                    <a:p>
                      <a:pPr>
                        <a:lnSpc>
                          <a:spcPct val="107000"/>
                        </a:lnSpc>
                        <a:spcAft>
                          <a:spcPts val="0"/>
                        </a:spcAft>
                      </a:pPr>
                      <a:r>
                        <a:rPr lang="en-US" sz="900"/>
                        <a:t>Prediction</a:t>
                      </a:r>
                      <a:endParaRPr lang="en-US" sz="900">
                        <a:latin typeface="Calibri"/>
                        <a:ea typeface="Calibri"/>
                        <a:cs typeface="Times New Roman"/>
                      </a:endParaRPr>
                    </a:p>
                  </a:txBody>
                  <a:tcPr marL="68580" marR="68580" marT="0" marB="0"/>
                </a:tc>
              </a:tr>
              <a:tr h="383082">
                <a:tc>
                  <a:txBody>
                    <a:bodyPr/>
                    <a:lstStyle/>
                    <a:p>
                      <a:pPr>
                        <a:lnSpc>
                          <a:spcPct val="107000"/>
                        </a:lnSpc>
                        <a:spcAft>
                          <a:spcPts val="0"/>
                        </a:spcAft>
                      </a:pPr>
                      <a:r>
                        <a:rPr lang="en-US" sz="900"/>
                        <a:t>6</a:t>
                      </a:r>
                      <a:endParaRPr lang="en-US" sz="900">
                        <a:latin typeface="Calibri"/>
                        <a:ea typeface="Calibri"/>
                        <a:cs typeface="Times New Roman"/>
                      </a:endParaRPr>
                    </a:p>
                  </a:txBody>
                  <a:tcPr marL="68580" marR="68580" marT="0" marB="0"/>
                </a:tc>
                <a:tc>
                  <a:txBody>
                    <a:bodyPr/>
                    <a:lstStyle/>
                    <a:p>
                      <a:pPr>
                        <a:lnSpc>
                          <a:spcPct val="107000"/>
                        </a:lnSpc>
                        <a:spcAft>
                          <a:spcPts val="0"/>
                        </a:spcAft>
                      </a:pPr>
                      <a:r>
                        <a:rPr lang="en-US" sz="900"/>
                        <a:t>medium</a:t>
                      </a:r>
                      <a:endParaRPr lang="en-US" sz="900">
                        <a:latin typeface="Calibri"/>
                        <a:ea typeface="Calibri"/>
                        <a:cs typeface="Times New Roman"/>
                      </a:endParaRPr>
                    </a:p>
                  </a:txBody>
                  <a:tcPr marL="68580" marR="68580" marT="0" marB="0"/>
                </a:tc>
                <a:tc>
                  <a:txBody>
                    <a:bodyPr/>
                    <a:lstStyle/>
                    <a:p>
                      <a:pPr>
                        <a:lnSpc>
                          <a:spcPct val="107000"/>
                        </a:lnSpc>
                        <a:spcAft>
                          <a:spcPts val="0"/>
                        </a:spcAft>
                      </a:pPr>
                      <a:r>
                        <a:rPr lang="en-US" sz="900"/>
                        <a:t>5</a:t>
                      </a:r>
                      <a:endParaRPr lang="en-US" sz="900">
                        <a:latin typeface="Calibri"/>
                        <a:ea typeface="Calibri"/>
                        <a:cs typeface="Times New Roman"/>
                      </a:endParaRPr>
                    </a:p>
                  </a:txBody>
                  <a:tcPr marL="68580" marR="68580" marT="0" marB="0"/>
                </a:tc>
                <a:tc vMerge="1">
                  <a:txBody>
                    <a:bodyPr/>
                    <a:lstStyle/>
                    <a:p>
                      <a:endParaRPr lang="en-US"/>
                    </a:p>
                  </a:txBody>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900" dirty="0" smtClean="0"/>
                        <a:t>Completed</a:t>
                      </a:r>
                      <a:endParaRPr lang="en-US" sz="900" dirty="0" smtClean="0">
                        <a:latin typeface="Calibri"/>
                        <a:ea typeface="Calibri"/>
                        <a:cs typeface="Times New Roman"/>
                      </a:endParaRPr>
                    </a:p>
                    <a:p>
                      <a:pPr>
                        <a:lnSpc>
                          <a:spcPct val="107000"/>
                        </a:lnSpc>
                        <a:spcAft>
                          <a:spcPts val="0"/>
                        </a:spcAft>
                      </a:pPr>
                      <a:endParaRPr lang="en-US" sz="900" dirty="0">
                        <a:latin typeface="Calibri"/>
                        <a:ea typeface="Calibri"/>
                        <a:cs typeface="Times New Roman"/>
                      </a:endParaRPr>
                    </a:p>
                  </a:txBody>
                  <a:tcPr marL="68580" marR="68580" marT="0" marB="0"/>
                </a:tc>
                <a:tc>
                  <a:txBody>
                    <a:bodyPr/>
                    <a:lstStyle/>
                    <a:p>
                      <a:pPr>
                        <a:lnSpc>
                          <a:spcPct val="107000"/>
                        </a:lnSpc>
                        <a:spcAft>
                          <a:spcPts val="0"/>
                        </a:spcAft>
                      </a:pPr>
                      <a:r>
                        <a:rPr lang="en-US" sz="900" dirty="0" smtClean="0">
                          <a:latin typeface="Calibri"/>
                          <a:ea typeface="Calibri"/>
                          <a:cs typeface="Times New Roman"/>
                        </a:rPr>
                        <a:t>05/02/2022</a:t>
                      </a:r>
                      <a:endParaRPr lang="en-US" sz="900" dirty="0">
                        <a:latin typeface="Calibri"/>
                        <a:ea typeface="Calibri"/>
                        <a:cs typeface="Times New Roman"/>
                      </a:endParaRPr>
                    </a:p>
                  </a:txBody>
                  <a:tcPr marL="68580" marR="68580" marT="0" marB="0"/>
                </a:tc>
                <a:tc>
                  <a:txBody>
                    <a:bodyPr/>
                    <a:lstStyle/>
                    <a:p>
                      <a:pPr>
                        <a:lnSpc>
                          <a:spcPct val="107000"/>
                        </a:lnSpc>
                        <a:spcAft>
                          <a:spcPts val="0"/>
                        </a:spcAft>
                      </a:pPr>
                      <a:r>
                        <a:rPr lang="en-US" sz="900"/>
                        <a:t>Location based alert</a:t>
                      </a:r>
                      <a:endParaRPr lang="en-US" sz="900">
                        <a:latin typeface="Calibri"/>
                        <a:ea typeface="Calibri"/>
                        <a:cs typeface="Times New Roman"/>
                      </a:endParaRPr>
                    </a:p>
                  </a:txBody>
                  <a:tcPr marL="68580" marR="68580" marT="0" marB="0"/>
                </a:tc>
              </a:tr>
              <a:tr h="383082">
                <a:tc>
                  <a:txBody>
                    <a:bodyPr/>
                    <a:lstStyle/>
                    <a:p>
                      <a:pPr>
                        <a:lnSpc>
                          <a:spcPct val="107000"/>
                        </a:lnSpc>
                        <a:spcAft>
                          <a:spcPts val="0"/>
                        </a:spcAft>
                      </a:pPr>
                      <a:r>
                        <a:rPr lang="en-US" sz="900"/>
                        <a:t>7</a:t>
                      </a:r>
                      <a:endParaRPr lang="en-US" sz="900">
                        <a:latin typeface="Calibri"/>
                        <a:ea typeface="Calibri"/>
                        <a:cs typeface="Times New Roman"/>
                      </a:endParaRPr>
                    </a:p>
                  </a:txBody>
                  <a:tcPr marL="68580" marR="68580" marT="0" marB="0"/>
                </a:tc>
                <a:tc>
                  <a:txBody>
                    <a:bodyPr/>
                    <a:lstStyle/>
                    <a:p>
                      <a:pPr>
                        <a:lnSpc>
                          <a:spcPct val="107000"/>
                        </a:lnSpc>
                        <a:spcAft>
                          <a:spcPts val="0"/>
                        </a:spcAft>
                      </a:pPr>
                      <a:r>
                        <a:rPr lang="en-US" sz="900"/>
                        <a:t>Medium</a:t>
                      </a:r>
                      <a:endParaRPr lang="en-US" sz="900">
                        <a:latin typeface="Calibri"/>
                        <a:ea typeface="Calibri"/>
                        <a:cs typeface="Times New Roman"/>
                      </a:endParaRPr>
                    </a:p>
                  </a:txBody>
                  <a:tcPr marL="68580" marR="68580" marT="0" marB="0"/>
                </a:tc>
                <a:tc>
                  <a:txBody>
                    <a:bodyPr/>
                    <a:lstStyle/>
                    <a:p>
                      <a:pPr>
                        <a:lnSpc>
                          <a:spcPct val="107000"/>
                        </a:lnSpc>
                        <a:spcAft>
                          <a:spcPts val="0"/>
                        </a:spcAft>
                      </a:pPr>
                      <a:r>
                        <a:rPr lang="en-US" sz="900"/>
                        <a:t>5</a:t>
                      </a:r>
                      <a:endParaRPr lang="en-US" sz="900">
                        <a:latin typeface="Calibri"/>
                        <a:ea typeface="Calibri"/>
                        <a:cs typeface="Times New Roman"/>
                      </a:endParaRPr>
                    </a:p>
                  </a:txBody>
                  <a:tcPr marL="68580" marR="68580" marT="0" marB="0"/>
                </a:tc>
                <a:tc rowSpan="2">
                  <a:txBody>
                    <a:bodyPr/>
                    <a:lstStyle/>
                    <a:p>
                      <a:pPr>
                        <a:lnSpc>
                          <a:spcPct val="107000"/>
                        </a:lnSpc>
                        <a:spcAft>
                          <a:spcPts val="0"/>
                        </a:spcAft>
                      </a:pPr>
                      <a:r>
                        <a:rPr lang="en-US" sz="900"/>
                        <a:t>4</a:t>
                      </a:r>
                      <a:endParaRPr lang="en-US" sz="900">
                        <a:latin typeface="Calibri"/>
                        <a:ea typeface="Calibri"/>
                        <a:cs typeface="Times New Roman"/>
                      </a:endParaRPr>
                    </a:p>
                  </a:txBody>
                  <a:tcPr marL="68580" marR="68580" marT="0" marB="0"/>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900" dirty="0" smtClean="0"/>
                        <a:t>Completed</a:t>
                      </a:r>
                      <a:endParaRPr lang="en-US" sz="900" dirty="0" smtClean="0">
                        <a:latin typeface="Calibri"/>
                        <a:ea typeface="Calibri"/>
                        <a:cs typeface="Times New Roman"/>
                      </a:endParaRPr>
                    </a:p>
                    <a:p>
                      <a:pPr>
                        <a:lnSpc>
                          <a:spcPct val="107000"/>
                        </a:lnSpc>
                        <a:spcAft>
                          <a:spcPts val="0"/>
                        </a:spcAft>
                      </a:pPr>
                      <a:endParaRPr lang="en-US" sz="900" dirty="0">
                        <a:latin typeface="Calibri"/>
                        <a:ea typeface="Calibri"/>
                        <a:cs typeface="Times New Roman"/>
                      </a:endParaRPr>
                    </a:p>
                  </a:txBody>
                  <a:tcPr marL="68580" marR="68580" marT="0" marB="0"/>
                </a:tc>
                <a:tc>
                  <a:txBody>
                    <a:bodyPr/>
                    <a:lstStyle/>
                    <a:p>
                      <a:pPr>
                        <a:lnSpc>
                          <a:spcPct val="107000"/>
                        </a:lnSpc>
                        <a:spcAft>
                          <a:spcPts val="0"/>
                        </a:spcAft>
                      </a:pPr>
                      <a:r>
                        <a:rPr lang="en-US" sz="900" dirty="0" smtClean="0">
                          <a:latin typeface="Calibri"/>
                          <a:ea typeface="Calibri"/>
                          <a:cs typeface="Times New Roman"/>
                        </a:rPr>
                        <a:t>20/02/2022</a:t>
                      </a:r>
                      <a:endParaRPr lang="en-US" sz="900" dirty="0">
                        <a:latin typeface="Calibri"/>
                        <a:ea typeface="Calibri"/>
                        <a:cs typeface="Times New Roman"/>
                      </a:endParaRPr>
                    </a:p>
                  </a:txBody>
                  <a:tcPr marL="68580" marR="68580" marT="0" marB="0"/>
                </a:tc>
                <a:tc>
                  <a:txBody>
                    <a:bodyPr/>
                    <a:lstStyle/>
                    <a:p>
                      <a:pPr>
                        <a:lnSpc>
                          <a:spcPct val="107000"/>
                        </a:lnSpc>
                        <a:spcAft>
                          <a:spcPts val="0"/>
                        </a:spcAft>
                      </a:pPr>
                      <a:r>
                        <a:rPr lang="en-US" sz="900"/>
                        <a:t>Testing data</a:t>
                      </a:r>
                      <a:endParaRPr lang="en-US" sz="900">
                        <a:latin typeface="Calibri"/>
                        <a:ea typeface="Calibri"/>
                        <a:cs typeface="Times New Roman"/>
                      </a:endParaRPr>
                    </a:p>
                  </a:txBody>
                  <a:tcPr marL="68580" marR="68580" marT="0" marB="0"/>
                </a:tc>
              </a:tr>
              <a:tr h="383082">
                <a:tc>
                  <a:txBody>
                    <a:bodyPr/>
                    <a:lstStyle/>
                    <a:p>
                      <a:pPr>
                        <a:lnSpc>
                          <a:spcPct val="107000"/>
                        </a:lnSpc>
                        <a:spcAft>
                          <a:spcPts val="0"/>
                        </a:spcAft>
                      </a:pPr>
                      <a:r>
                        <a:rPr lang="en-US" sz="900"/>
                        <a:t>8</a:t>
                      </a:r>
                      <a:endParaRPr lang="en-US" sz="900">
                        <a:latin typeface="Calibri"/>
                        <a:ea typeface="Calibri"/>
                        <a:cs typeface="Times New Roman"/>
                      </a:endParaRPr>
                    </a:p>
                  </a:txBody>
                  <a:tcPr marL="68580" marR="68580" marT="0" marB="0"/>
                </a:tc>
                <a:tc>
                  <a:txBody>
                    <a:bodyPr/>
                    <a:lstStyle/>
                    <a:p>
                      <a:pPr>
                        <a:lnSpc>
                          <a:spcPct val="107000"/>
                        </a:lnSpc>
                        <a:spcAft>
                          <a:spcPts val="0"/>
                        </a:spcAft>
                      </a:pPr>
                      <a:r>
                        <a:rPr lang="en-US" sz="900"/>
                        <a:t>High</a:t>
                      </a:r>
                      <a:endParaRPr lang="en-US" sz="900">
                        <a:latin typeface="Calibri"/>
                        <a:ea typeface="Calibri"/>
                        <a:cs typeface="Times New Roman"/>
                      </a:endParaRPr>
                    </a:p>
                  </a:txBody>
                  <a:tcPr marL="68580" marR="68580" marT="0" marB="0"/>
                </a:tc>
                <a:tc>
                  <a:txBody>
                    <a:bodyPr/>
                    <a:lstStyle/>
                    <a:p>
                      <a:pPr>
                        <a:lnSpc>
                          <a:spcPct val="107000"/>
                        </a:lnSpc>
                        <a:spcAft>
                          <a:spcPts val="0"/>
                        </a:spcAft>
                      </a:pPr>
                      <a:r>
                        <a:rPr lang="en-US" sz="900"/>
                        <a:t>5</a:t>
                      </a:r>
                      <a:endParaRPr lang="en-US" sz="900">
                        <a:latin typeface="Calibri"/>
                        <a:ea typeface="Calibri"/>
                        <a:cs typeface="Times New Roman"/>
                      </a:endParaRPr>
                    </a:p>
                  </a:txBody>
                  <a:tcPr marL="68580" marR="68580" marT="0" marB="0"/>
                </a:tc>
                <a:tc vMerge="1">
                  <a:txBody>
                    <a:bodyPr/>
                    <a:lstStyle/>
                    <a:p>
                      <a:endParaRPr lang="en-US"/>
                    </a:p>
                  </a:txBody>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900" dirty="0" smtClean="0"/>
                        <a:t>Completed</a:t>
                      </a:r>
                      <a:endParaRPr lang="en-US" sz="900" dirty="0" smtClean="0">
                        <a:latin typeface="Calibri"/>
                        <a:ea typeface="Calibri"/>
                        <a:cs typeface="Times New Roman"/>
                      </a:endParaRPr>
                    </a:p>
                  </a:txBody>
                  <a:tcPr marL="68580" marR="68580" marT="0" marB="0"/>
                </a:tc>
                <a:tc>
                  <a:txBody>
                    <a:bodyPr/>
                    <a:lstStyle/>
                    <a:p>
                      <a:pPr>
                        <a:lnSpc>
                          <a:spcPct val="107000"/>
                        </a:lnSpc>
                        <a:spcAft>
                          <a:spcPts val="0"/>
                        </a:spcAft>
                      </a:pPr>
                      <a:r>
                        <a:rPr lang="en-US" sz="900" dirty="0" smtClean="0">
                          <a:latin typeface="Calibri"/>
                          <a:ea typeface="Calibri"/>
                          <a:cs typeface="Times New Roman"/>
                        </a:rPr>
                        <a:t>20/02/2022</a:t>
                      </a:r>
                      <a:endParaRPr lang="en-US" sz="900" dirty="0">
                        <a:latin typeface="Calibri"/>
                        <a:ea typeface="Calibri"/>
                        <a:cs typeface="Times New Roman"/>
                      </a:endParaRPr>
                    </a:p>
                  </a:txBody>
                  <a:tcPr marL="68580" marR="68580" marT="0" marB="0"/>
                </a:tc>
                <a:tc>
                  <a:txBody>
                    <a:bodyPr/>
                    <a:lstStyle/>
                    <a:p>
                      <a:pPr>
                        <a:lnSpc>
                          <a:spcPct val="107000"/>
                        </a:lnSpc>
                        <a:spcAft>
                          <a:spcPts val="0"/>
                        </a:spcAft>
                      </a:pPr>
                      <a:r>
                        <a:rPr lang="en-US" sz="900" dirty="0"/>
                        <a:t>Output generation </a:t>
                      </a:r>
                      <a:endParaRPr lang="en-US" sz="900" dirty="0">
                        <a:latin typeface="Calibri"/>
                        <a:ea typeface="Calibri"/>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535767"/>
          </a:xfrm>
        </p:spPr>
        <p:txBody>
          <a:bodyPr>
            <a:normAutofit fontScale="90000"/>
          </a:bodyPr>
          <a:lstStyle/>
          <a:p>
            <a:r>
              <a:rPr lang="en-US" dirty="0" smtClean="0">
                <a:latin typeface="Arno Pro Smbd" pitchFamily="18" charset="0"/>
              </a:rPr>
              <a:t>                  </a:t>
            </a:r>
            <a:r>
              <a:rPr lang="en-US" sz="4000" dirty="0" smtClean="0">
                <a:latin typeface="Arno Pro Smbd" pitchFamily="18" charset="0"/>
              </a:rPr>
              <a:t>SPRINT BACKLOG</a:t>
            </a:r>
            <a:endParaRPr lang="en-US" sz="4000" dirty="0">
              <a:latin typeface="Arno Pro Smbd" pitchFamily="18" charset="0"/>
            </a:endParaRPr>
          </a:p>
        </p:txBody>
      </p:sp>
      <p:graphicFrame>
        <p:nvGraphicFramePr>
          <p:cNvPr id="6" name="Content Placeholder 5"/>
          <p:cNvGraphicFramePr>
            <a:graphicFrameLocks noGrp="1"/>
          </p:cNvGraphicFramePr>
          <p:nvPr>
            <p:ph idx="1"/>
          </p:nvPr>
        </p:nvGraphicFramePr>
        <p:xfrm>
          <a:off x="0" y="481735"/>
          <a:ext cx="9144001" cy="5158084"/>
        </p:xfrm>
        <a:graphic>
          <a:graphicData uri="http://schemas.openxmlformats.org/drawingml/2006/table">
            <a:tbl>
              <a:tblPr firstRow="1" bandRow="1">
                <a:tableStyleId>{073A0DAA-6AF3-43AB-8588-CEC1D06C72B9}</a:tableStyleId>
              </a:tblPr>
              <a:tblGrid>
                <a:gridCol w="1214415"/>
                <a:gridCol w="928694"/>
                <a:gridCol w="928694"/>
                <a:gridCol w="500066"/>
                <a:gridCol w="428628"/>
                <a:gridCol w="428628"/>
                <a:gridCol w="428628"/>
                <a:gridCol w="428628"/>
                <a:gridCol w="428628"/>
                <a:gridCol w="428628"/>
                <a:gridCol w="428628"/>
                <a:gridCol w="428628"/>
                <a:gridCol w="411286"/>
                <a:gridCol w="374532"/>
                <a:gridCol w="387470"/>
                <a:gridCol w="398348"/>
                <a:gridCol w="571472"/>
              </a:tblGrid>
              <a:tr h="541606">
                <a:tc>
                  <a:txBody>
                    <a:bodyPr/>
                    <a:lstStyle/>
                    <a:p>
                      <a:pPr marL="0" marR="0" algn="ctr">
                        <a:lnSpc>
                          <a:spcPct val="107000"/>
                        </a:lnSpc>
                        <a:spcBef>
                          <a:spcPts val="0"/>
                        </a:spcBef>
                        <a:spcAft>
                          <a:spcPts val="0"/>
                        </a:spcAft>
                      </a:pPr>
                      <a:endParaRPr lang="en-US" sz="1000" dirty="0">
                        <a:effectLst/>
                      </a:endParaRPr>
                    </a:p>
                    <a:p>
                      <a:pPr marL="0" marR="0" algn="ctr">
                        <a:lnSpc>
                          <a:spcPct val="107000"/>
                        </a:lnSpc>
                        <a:spcBef>
                          <a:spcPts val="0"/>
                        </a:spcBef>
                        <a:spcAft>
                          <a:spcPts val="0"/>
                        </a:spcAft>
                      </a:pPr>
                      <a:r>
                        <a:rPr lang="en-US" sz="1000" dirty="0">
                          <a:effectLst/>
                        </a:rPr>
                        <a:t>Backlog Item</a:t>
                      </a:r>
                      <a:endParaRPr lang="en-US" sz="1000" b="1"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Status And Completion  Date</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Original Estimation in Hours</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Day 1</a:t>
                      </a:r>
                    </a:p>
                  </a:txBody>
                  <a:tcPr marL="68580" marR="68580" marT="0" marB="0"/>
                </a:tc>
                <a:tc>
                  <a:txBody>
                    <a:bodyPr/>
                    <a:lstStyle/>
                    <a:p>
                      <a:pPr marL="0" marR="0" algn="ctr">
                        <a:lnSpc>
                          <a:spcPct val="107000"/>
                        </a:lnSpc>
                        <a:spcBef>
                          <a:spcPts val="0"/>
                        </a:spcBef>
                        <a:spcAft>
                          <a:spcPts val="0"/>
                        </a:spcAft>
                      </a:pPr>
                      <a:r>
                        <a:rPr lang="en-US" sz="1000" dirty="0">
                          <a:effectLst/>
                        </a:rPr>
                        <a:t>Day 2</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Day 3</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Day 4</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Day 5</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Day 6</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Day 7</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Day 8</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Day 9</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Day 10</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Day 11</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Day 12</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Day 13</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Day 14</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r>
              <a:tr h="352570">
                <a:tc>
                  <a:txBody>
                    <a:bodyPr/>
                    <a:lstStyle/>
                    <a:p>
                      <a:pPr marL="0" marR="0">
                        <a:lnSpc>
                          <a:spcPct val="107000"/>
                        </a:lnSpc>
                        <a:spcBef>
                          <a:spcPts val="0"/>
                        </a:spcBef>
                        <a:spcAft>
                          <a:spcPts val="0"/>
                        </a:spcAft>
                      </a:pPr>
                      <a:r>
                        <a:rPr lang="en-US" sz="1000" dirty="0">
                          <a:effectLst/>
                        </a:rPr>
                        <a:t>UserStory#1,#2,#3</a:t>
                      </a:r>
                      <a:endParaRPr lang="en-US" sz="1000" b="1"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000" dirty="0" err="1"/>
                        <a:t>hrs</a:t>
                      </a:r>
                      <a:endParaRPr lang="en-US" sz="1000" dirty="0"/>
                    </a:p>
                  </a:txBody>
                  <a:tcPr marT="38100" marB="38100"/>
                </a:tc>
                <a:tc>
                  <a:txBody>
                    <a:bodyPr/>
                    <a:lstStyle/>
                    <a:p>
                      <a:pPr marL="0" marR="0">
                        <a:lnSpc>
                          <a:spcPct val="107000"/>
                        </a:lnSpc>
                        <a:spcBef>
                          <a:spcPts val="0"/>
                        </a:spcBef>
                        <a:spcAft>
                          <a:spcPts val="0"/>
                        </a:spcAft>
                      </a:pPr>
                      <a:r>
                        <a:rPr lang="en-US" sz="1000" dirty="0" err="1">
                          <a:effectLst/>
                        </a:rPr>
                        <a:t>hrs</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a:t>
                      </a:r>
                      <a:r>
                        <a:rPr lang="en-US" sz="1000" dirty="0" err="1">
                          <a:effectLst/>
                        </a:rPr>
                        <a:t>hrs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err="1">
                          <a:effectLst/>
                        </a:rPr>
                        <a:t>hrs</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err="1">
                          <a:effectLst/>
                        </a:rPr>
                        <a:t>hrs</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err="1">
                          <a:effectLst/>
                        </a:rPr>
                        <a:t>hrs</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err="1">
                          <a:effectLst/>
                        </a:rPr>
                        <a:t>hrs</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err="1">
                          <a:effectLst/>
                        </a:rPr>
                        <a:t>hrs</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err="1">
                          <a:effectLst/>
                        </a:rPr>
                        <a:t>hrs</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err="1">
                          <a:effectLst/>
                        </a:rPr>
                        <a:t>hrs</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err="1">
                          <a:effectLst/>
                        </a:rPr>
                        <a:t>hrs</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err="1">
                          <a:effectLst/>
                        </a:rPr>
                        <a:t>hrs</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err="1">
                          <a:effectLst/>
                        </a:rPr>
                        <a:t>hrs</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err="1">
                          <a:effectLst/>
                        </a:rPr>
                        <a:t>hrs</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r>
              <a:tr h="252738">
                <a:tc>
                  <a:txBody>
                    <a:bodyPr/>
                    <a:lstStyle/>
                    <a:p>
                      <a:pPr marL="0" marR="0">
                        <a:lnSpc>
                          <a:spcPct val="107000"/>
                        </a:lnSpc>
                        <a:spcBef>
                          <a:spcPts val="0"/>
                        </a:spcBef>
                        <a:spcAft>
                          <a:spcPts val="0"/>
                        </a:spcAft>
                      </a:pPr>
                      <a:r>
                        <a:rPr lang="en-US" sz="1000" dirty="0">
                          <a:effectLst/>
                        </a:rPr>
                        <a:t>Table Designing</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28/12/2021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2</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000" dirty="0"/>
                        <a:t> 1</a:t>
                      </a:r>
                      <a:endParaRPr lang="en-US" sz="1000" dirty="0">
                        <a:latin typeface="Calibri" panose="020F0502020204030204" pitchFamily="34" charset="0"/>
                        <a:cs typeface="Calibri" panose="020F0502020204030204" pitchFamily="34" charset="0"/>
                      </a:endParaRPr>
                    </a:p>
                  </a:txBody>
                  <a:tcPr marT="38100" marB="3810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23640">
                <a:tc>
                  <a:txBody>
                    <a:bodyPr/>
                    <a:lstStyle/>
                    <a:p>
                      <a:pPr marL="0" marR="0">
                        <a:lnSpc>
                          <a:spcPct val="107000"/>
                        </a:lnSpc>
                        <a:spcBef>
                          <a:spcPts val="0"/>
                        </a:spcBef>
                        <a:spcAft>
                          <a:spcPts val="0"/>
                        </a:spcAft>
                      </a:pPr>
                      <a:r>
                        <a:rPr lang="en-US" sz="1000" dirty="0">
                          <a:effectLst/>
                        </a:rPr>
                        <a:t>Form Designing</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31/12/2021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3</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000" dirty="0"/>
                        <a:t> 0 </a:t>
                      </a:r>
                    </a:p>
                  </a:txBody>
                  <a:tcPr marT="38100" marB="3810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52738">
                <a:tc>
                  <a:txBody>
                    <a:bodyPr/>
                    <a:lstStyle/>
                    <a:p>
                      <a:pPr marL="0" marR="0">
                        <a:lnSpc>
                          <a:spcPct val="107000"/>
                        </a:lnSpc>
                        <a:spcBef>
                          <a:spcPts val="0"/>
                        </a:spcBef>
                        <a:spcAft>
                          <a:spcPts val="0"/>
                        </a:spcAft>
                      </a:pPr>
                      <a:r>
                        <a:rPr lang="en-US" sz="1000" dirty="0">
                          <a:effectLst/>
                        </a:rPr>
                        <a:t> Coding</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8/01/2022</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5</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000" dirty="0"/>
                        <a:t> 0</a:t>
                      </a:r>
                    </a:p>
                  </a:txBody>
                  <a:tcPr marT="38100" marB="3810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07837">
                <a:tc>
                  <a:txBody>
                    <a:bodyPr/>
                    <a:lstStyle/>
                    <a:p>
                      <a:pPr marL="0" marR="0">
                        <a:lnSpc>
                          <a:spcPct val="107000"/>
                        </a:lnSpc>
                        <a:spcBef>
                          <a:spcPts val="0"/>
                        </a:spcBef>
                        <a:spcAft>
                          <a:spcPts val="0"/>
                        </a:spcAft>
                      </a:pPr>
                      <a:r>
                        <a:rPr lang="en-US" sz="1000" dirty="0">
                          <a:effectLst/>
                        </a:rPr>
                        <a:t>UserStory#4, #5</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000"/>
                    </a:p>
                  </a:txBody>
                  <a:tcPr marT="38100" marB="3810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74352">
                <a:tc>
                  <a:txBody>
                    <a:bodyPr/>
                    <a:lstStyle/>
                    <a:p>
                      <a:pPr marL="0" marR="0">
                        <a:lnSpc>
                          <a:spcPct val="107000"/>
                        </a:lnSpc>
                        <a:spcBef>
                          <a:spcPts val="0"/>
                        </a:spcBef>
                        <a:spcAft>
                          <a:spcPts val="0"/>
                        </a:spcAft>
                      </a:pPr>
                      <a:r>
                        <a:rPr lang="en-US" sz="1000" dirty="0" smtClean="0">
                          <a:effectLst/>
                        </a:rPr>
                        <a:t>Data</a:t>
                      </a:r>
                      <a:r>
                        <a:rPr lang="en-US" sz="1000" baseline="0" dirty="0" smtClean="0">
                          <a:effectLst/>
                        </a:rPr>
                        <a:t> collection</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16/01/2022</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5</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000" dirty="0"/>
                        <a:t>  1</a:t>
                      </a:r>
                    </a:p>
                  </a:txBody>
                  <a:tcPr marT="38100" marB="3810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80567">
                <a:tc>
                  <a:txBody>
                    <a:bodyPr/>
                    <a:lstStyle/>
                    <a:p>
                      <a:pPr marL="0" marR="0">
                        <a:lnSpc>
                          <a:spcPct val="107000"/>
                        </a:lnSpc>
                        <a:spcBef>
                          <a:spcPts val="0"/>
                        </a:spcBef>
                        <a:spcAft>
                          <a:spcPts val="0"/>
                        </a:spcAft>
                      </a:pPr>
                      <a:r>
                        <a:rPr lang="en-US" sz="1000" dirty="0" smtClean="0">
                          <a:effectLst/>
                        </a:rPr>
                        <a:t>Data</a:t>
                      </a:r>
                      <a:r>
                        <a:rPr lang="en-US" sz="1000" baseline="0" dirty="0" smtClean="0">
                          <a:effectLst/>
                        </a:rPr>
                        <a:t> processing</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22/01/2022</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5</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000" dirty="0"/>
                        <a:t>  0</a:t>
                      </a:r>
                    </a:p>
                  </a:txBody>
                  <a:tcPr marT="38100" marB="3810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52738">
                <a:tc>
                  <a:txBody>
                    <a:bodyPr/>
                    <a:lstStyle/>
                    <a:p>
                      <a:pPr marL="0" marR="0">
                        <a:lnSpc>
                          <a:spcPct val="107000"/>
                        </a:lnSpc>
                        <a:spcBef>
                          <a:spcPts val="0"/>
                        </a:spcBef>
                        <a:spcAft>
                          <a:spcPts val="0"/>
                        </a:spcAft>
                      </a:pPr>
                      <a:r>
                        <a:rPr lang="en-US" sz="1000" dirty="0">
                          <a:effectLst/>
                        </a:rPr>
                        <a:t>UserStory#6,#7                           </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000" dirty="0"/>
                    </a:p>
                  </a:txBody>
                  <a:tcPr marT="38100" marB="38100"/>
                </a:tc>
                <a:tc>
                  <a:txBody>
                    <a:bodyPr/>
                    <a:lstStyle/>
                    <a:p>
                      <a:pPr marL="0" marR="0">
                        <a:lnSpc>
                          <a:spcPct val="107000"/>
                        </a:lnSpc>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80567">
                <a:tc>
                  <a:txBody>
                    <a:bodyPr/>
                    <a:lstStyle/>
                    <a:p>
                      <a:pPr marL="0" marR="0">
                        <a:lnSpc>
                          <a:spcPct val="107000"/>
                        </a:lnSpc>
                        <a:spcBef>
                          <a:spcPts val="0"/>
                        </a:spcBef>
                        <a:spcAft>
                          <a:spcPts val="0"/>
                        </a:spcAft>
                      </a:pPr>
                      <a:r>
                        <a:rPr lang="en-US" sz="1000" dirty="0" smtClean="0">
                          <a:effectLst/>
                        </a:rPr>
                        <a:t>Prediction</a:t>
                      </a:r>
                      <a:r>
                        <a:rPr lang="en-US" sz="1000" baseline="0" dirty="0" smtClean="0">
                          <a:effectLst/>
                        </a:rPr>
                        <a:t> </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27/01/2022</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000" dirty="0">
                          <a:effectLst/>
                        </a:rPr>
                        <a:t>    5</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000" dirty="0"/>
                        <a:t>  1</a:t>
                      </a:r>
                    </a:p>
                  </a:txBody>
                  <a:tcPr marT="38100" marB="3810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20414">
                <a:tc>
                  <a:txBody>
                    <a:bodyPr/>
                    <a:lstStyle/>
                    <a:p>
                      <a:pPr marL="0" marR="0">
                        <a:lnSpc>
                          <a:spcPct val="107000"/>
                        </a:lnSpc>
                        <a:spcBef>
                          <a:spcPts val="0"/>
                        </a:spcBef>
                        <a:spcAft>
                          <a:spcPts val="0"/>
                        </a:spcAft>
                      </a:pPr>
                      <a:r>
                        <a:rPr lang="en-US" sz="1000" dirty="0" smtClean="0">
                          <a:effectLst/>
                        </a:rPr>
                        <a:t>Location</a:t>
                      </a:r>
                      <a:r>
                        <a:rPr lang="en-US" sz="1000" baseline="0" dirty="0" smtClean="0">
                          <a:effectLst/>
                        </a:rPr>
                        <a:t> based alert</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5/02/2022</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000" dirty="0">
                          <a:effectLst/>
                        </a:rPr>
                        <a:t>    5</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000" dirty="0"/>
                        <a:t>  0</a:t>
                      </a:r>
                    </a:p>
                  </a:txBody>
                  <a:tcPr marT="38100" marB="3810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76939">
                <a:tc>
                  <a:txBody>
                    <a:bodyPr/>
                    <a:lstStyle/>
                    <a:p>
                      <a:pPr marL="0" marR="0">
                        <a:lnSpc>
                          <a:spcPct val="107000"/>
                        </a:lnSpc>
                        <a:spcBef>
                          <a:spcPts val="0"/>
                        </a:spcBef>
                        <a:spcAft>
                          <a:spcPts val="0"/>
                        </a:spcAft>
                      </a:pPr>
                      <a:r>
                        <a:rPr lang="en-US" sz="1000" dirty="0">
                          <a:effectLst/>
                        </a:rPr>
                        <a:t>UserStory#8,#9</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000" dirty="0"/>
                    </a:p>
                  </a:txBody>
                  <a:tcPr marT="38100" marB="3810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52570">
                <a:tc>
                  <a:txBody>
                    <a:bodyPr/>
                    <a:lstStyle/>
                    <a:p>
                      <a:pPr marL="0" marR="0">
                        <a:lnSpc>
                          <a:spcPct val="107000"/>
                        </a:lnSpc>
                        <a:spcBef>
                          <a:spcPts val="0"/>
                        </a:spcBef>
                        <a:spcAft>
                          <a:spcPts val="0"/>
                        </a:spcAft>
                      </a:pPr>
                      <a:r>
                        <a:rPr lang="en-US" sz="1000" dirty="0">
                          <a:effectLst/>
                        </a:rPr>
                        <a:t>Testing Data</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10/02/2022</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000" dirty="0">
                          <a:effectLst/>
                        </a:rPr>
                        <a:t>    5</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000" dirty="0"/>
                        <a:t>   1</a:t>
                      </a:r>
                    </a:p>
                  </a:txBody>
                  <a:tcPr marT="38100" marB="3810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57936">
                <a:tc>
                  <a:txBody>
                    <a:bodyPr/>
                    <a:lstStyle/>
                    <a:p>
                      <a:pPr marL="0" marR="0">
                        <a:lnSpc>
                          <a:spcPct val="107000"/>
                        </a:lnSpc>
                        <a:spcBef>
                          <a:spcPts val="0"/>
                        </a:spcBef>
                        <a:spcAft>
                          <a:spcPts val="0"/>
                        </a:spcAft>
                      </a:pPr>
                      <a:r>
                        <a:rPr lang="en-US" sz="1000" dirty="0" err="1" smtClean="0">
                          <a:effectLst/>
                        </a:rPr>
                        <a:t>OutputGenaration</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20/02/2022</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000" dirty="0">
                          <a:effectLst/>
                        </a:rPr>
                        <a:t>    5</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000" dirty="0" smtClean="0"/>
                        <a:t>0</a:t>
                      </a:r>
                      <a:endParaRPr lang="en-US" sz="1000" dirty="0"/>
                    </a:p>
                  </a:txBody>
                  <a:tcPr marT="38100" marB="3810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2</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2</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30872">
                <a:tc>
                  <a:txBody>
                    <a:bodyPr/>
                    <a:lstStyle/>
                    <a:p>
                      <a:pPr marL="0" marR="0">
                        <a:lnSpc>
                          <a:spcPct val="107000"/>
                        </a:lnSpc>
                        <a:spcBef>
                          <a:spcPts val="0"/>
                        </a:spcBef>
                        <a:spcAft>
                          <a:spcPts val="0"/>
                        </a:spcAft>
                      </a:pPr>
                      <a:r>
                        <a:rPr lang="en-US" sz="1000" dirty="0">
                          <a:effectLst/>
                        </a:rPr>
                        <a:t>        </a:t>
                      </a:r>
                      <a:r>
                        <a:rPr lang="en-US" sz="1000" dirty="0" smtClean="0">
                          <a:effectLst/>
                        </a:rPr>
                        <a:t>Total </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40</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r>
                        <a:rPr lang="en-US" sz="1000" dirty="0" smtClean="0"/>
                        <a:t>4</a:t>
                      </a:r>
                      <a:endParaRPr lang="en-US" sz="1000" dirty="0"/>
                    </a:p>
                  </a:txBody>
                  <a:tcPr marT="38100" marB="38100"/>
                </a:tc>
                <a:tc>
                  <a:txBody>
                    <a:bodyPr/>
                    <a:lstStyle/>
                    <a:p>
                      <a:pPr marL="0" marR="0">
                        <a:lnSpc>
                          <a:spcPct val="107000"/>
                        </a:lnSpc>
                        <a:spcBef>
                          <a:spcPts val="0"/>
                        </a:spcBef>
                        <a:spcAft>
                          <a:spcPts val="0"/>
                        </a:spcAft>
                      </a:pPr>
                      <a:r>
                        <a:rPr lang="en-US" sz="1000" dirty="0">
                          <a:effectLst/>
                        </a:rPr>
                        <a:t>    4</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3</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3</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4</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3</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3</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5</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a:t>
                      </a:r>
                      <a:r>
                        <a:rPr lang="en-US" sz="1000" dirty="0" smtClean="0">
                          <a:effectLst/>
                        </a:rPr>
                        <a:t>4</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2</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a:t>
                      </a:r>
                      <a:r>
                        <a:rPr lang="en-US" sz="1000" dirty="0" smtClean="0">
                          <a:effectLst/>
                        </a:rPr>
                        <a:t>2</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2</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6741"/>
            <a:ext cx="8229600" cy="556248"/>
          </a:xfrm>
        </p:spPr>
        <p:txBody>
          <a:bodyPr>
            <a:normAutofit fontScale="90000"/>
          </a:bodyPr>
          <a:lstStyle/>
          <a:p>
            <a:r>
              <a:rPr lang="en-US" sz="3700" dirty="0" smtClean="0">
                <a:latin typeface="Arial Black" pitchFamily="34" charset="0"/>
              </a:rPr>
              <a:t>           TABLE OF CONTENTS</a:t>
            </a:r>
            <a:endParaRPr lang="en-US" sz="3700" dirty="0">
              <a:latin typeface="Arial Black" pitchFamily="34" charset="0"/>
            </a:endParaRPr>
          </a:p>
        </p:txBody>
      </p:sp>
      <p:sp>
        <p:nvSpPr>
          <p:cNvPr id="3" name="Content Placeholder 2"/>
          <p:cNvSpPr>
            <a:spLocks noGrp="1"/>
          </p:cNvSpPr>
          <p:nvPr>
            <p:ph idx="1"/>
          </p:nvPr>
        </p:nvSpPr>
        <p:spPr/>
        <p:txBody>
          <a:bodyPr>
            <a:normAutofit fontScale="92500" lnSpcReduction="10000"/>
          </a:bodyPr>
          <a:lstStyle/>
          <a:p>
            <a:pPr marL="514171" indent="-514171">
              <a:buFont typeface="+mj-lt"/>
              <a:buAutoNum type="arabicPeriod"/>
            </a:pPr>
            <a:r>
              <a:rPr lang="en-US" sz="2800" dirty="0" smtClean="0">
                <a:latin typeface="Times New Roman" pitchFamily="18" charset="0"/>
                <a:cs typeface="Times New Roman" pitchFamily="18" charset="0"/>
              </a:rPr>
              <a:t>Introduction </a:t>
            </a:r>
          </a:p>
          <a:p>
            <a:pPr marL="514171" indent="-514171">
              <a:buFont typeface="+mj-lt"/>
              <a:buAutoNum type="arabicPeriod"/>
            </a:pPr>
            <a:r>
              <a:rPr lang="en-US" sz="2800" dirty="0" smtClean="0">
                <a:latin typeface="Times New Roman" pitchFamily="18" charset="0"/>
                <a:cs typeface="Times New Roman" pitchFamily="18" charset="0"/>
              </a:rPr>
              <a:t>Methodology </a:t>
            </a:r>
          </a:p>
          <a:p>
            <a:pPr marL="514171" indent="-514171">
              <a:buFont typeface="+mj-lt"/>
              <a:buAutoNum type="arabicPeriod"/>
            </a:pPr>
            <a:r>
              <a:rPr lang="en-US" sz="2800" dirty="0" smtClean="0">
                <a:latin typeface="Times New Roman" pitchFamily="18" charset="0"/>
                <a:cs typeface="Times New Roman" pitchFamily="18" charset="0"/>
              </a:rPr>
              <a:t>Modules </a:t>
            </a:r>
          </a:p>
          <a:p>
            <a:pPr marL="514171" indent="-514171">
              <a:buFont typeface="+mj-lt"/>
              <a:buAutoNum type="arabicPeriod"/>
            </a:pPr>
            <a:r>
              <a:rPr lang="en-US" sz="2800" dirty="0" smtClean="0">
                <a:latin typeface="Times New Roman" pitchFamily="18" charset="0"/>
                <a:cs typeface="Times New Roman" pitchFamily="18" charset="0"/>
              </a:rPr>
              <a:t>Future </a:t>
            </a:r>
            <a:r>
              <a:rPr lang="en-US" sz="2800" dirty="0" smtClean="0">
                <a:latin typeface="Times New Roman" pitchFamily="18" charset="0"/>
                <a:cs typeface="Times New Roman" pitchFamily="18" charset="0"/>
              </a:rPr>
              <a:t>Enhancement</a:t>
            </a:r>
          </a:p>
          <a:p>
            <a:pPr marL="514171" indent="-514171">
              <a:buFont typeface="+mj-lt"/>
              <a:buAutoNum type="arabicPeriod"/>
            </a:pPr>
            <a:r>
              <a:rPr lang="en-US" sz="2800" dirty="0" smtClean="0">
                <a:latin typeface="Times New Roman" pitchFamily="18" charset="0"/>
                <a:cs typeface="Times New Roman" pitchFamily="18" charset="0"/>
              </a:rPr>
              <a:t>User </a:t>
            </a:r>
            <a:r>
              <a:rPr lang="en-US" sz="2800" dirty="0" smtClean="0">
                <a:latin typeface="Times New Roman" pitchFamily="18" charset="0"/>
                <a:cs typeface="Times New Roman" pitchFamily="18" charset="0"/>
              </a:rPr>
              <a:t>Story</a:t>
            </a:r>
            <a:endParaRPr lang="en-US" sz="2800" dirty="0" smtClean="0">
              <a:latin typeface="Times New Roman" pitchFamily="18" charset="0"/>
              <a:cs typeface="Times New Roman" pitchFamily="18" charset="0"/>
            </a:endParaRPr>
          </a:p>
          <a:p>
            <a:pPr marL="514171" indent="-514171">
              <a:buFont typeface="+mj-lt"/>
              <a:buAutoNum type="arabicPeriod"/>
            </a:pPr>
            <a:r>
              <a:rPr lang="en-US" sz="2800" dirty="0" smtClean="0">
                <a:latin typeface="Times New Roman" pitchFamily="18" charset="0"/>
                <a:cs typeface="Times New Roman" pitchFamily="18" charset="0"/>
              </a:rPr>
              <a:t>Project Plans</a:t>
            </a:r>
          </a:p>
          <a:p>
            <a:pPr marL="514171" indent="-514171" fontAlgn="t">
              <a:buFont typeface="+mj-lt"/>
              <a:buAutoNum type="arabicPeriod"/>
            </a:pPr>
            <a:r>
              <a:rPr lang="en-US" sz="2800" dirty="0" smtClean="0">
                <a:latin typeface="Times New Roman" pitchFamily="18" charset="0"/>
                <a:cs typeface="Times New Roman" pitchFamily="18" charset="0"/>
              </a:rPr>
              <a:t>Product </a:t>
            </a:r>
            <a:r>
              <a:rPr lang="en-US" sz="2800" dirty="0" smtClean="0">
                <a:latin typeface="Times New Roman" pitchFamily="18" charset="0"/>
                <a:cs typeface="Times New Roman" pitchFamily="18" charset="0"/>
              </a:rPr>
              <a:t>Backlog</a:t>
            </a:r>
          </a:p>
          <a:p>
            <a:pPr marL="514171" indent="-514171" fontAlgn="t">
              <a:buFont typeface="+mj-lt"/>
              <a:buAutoNum type="arabicPeriod"/>
            </a:pPr>
            <a:r>
              <a:rPr lang="en-US" sz="2800" dirty="0" smtClean="0">
                <a:latin typeface="Times New Roman" pitchFamily="18" charset="0"/>
                <a:cs typeface="Times New Roman" pitchFamily="18" charset="0"/>
              </a:rPr>
              <a:t>Sprint plans</a:t>
            </a:r>
          </a:p>
          <a:p>
            <a:pPr marL="514171" indent="-514171" fontAlgn="t">
              <a:buFont typeface="+mj-lt"/>
              <a:buAutoNum type="arabicPeriod"/>
            </a:pPr>
            <a:r>
              <a:rPr lang="en-US" sz="2800" dirty="0" smtClean="0">
                <a:latin typeface="Times New Roman" pitchFamily="18" charset="0"/>
                <a:cs typeface="Times New Roman" pitchFamily="18" charset="0"/>
              </a:rPr>
              <a:t>Sprint Actual</a:t>
            </a:r>
          </a:p>
          <a:p>
            <a:pPr marL="514171" indent="-514171" fontAlgn="t">
              <a:buFont typeface="+mj-lt"/>
              <a:buAutoNum type="arabicPeriod"/>
            </a:pPr>
            <a:r>
              <a:rPr lang="en-US" sz="2800" dirty="0" smtClean="0">
                <a:latin typeface="Times New Roman" pitchFamily="18" charset="0"/>
                <a:cs typeface="Times New Roman" pitchFamily="18" charset="0"/>
              </a:rPr>
              <a:t>Screenshots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00046"/>
          </a:xfrm>
        </p:spPr>
        <p:txBody>
          <a:bodyPr>
            <a:normAutofit fontScale="90000"/>
          </a:bodyPr>
          <a:lstStyle/>
          <a:p>
            <a:r>
              <a:rPr lang="en-US" dirty="0" smtClean="0"/>
              <a:t>                 </a:t>
            </a:r>
            <a:r>
              <a:rPr lang="en-US" sz="4000" dirty="0" smtClean="0">
                <a:latin typeface="Arno Pro Smbd" pitchFamily="18" charset="0"/>
              </a:rPr>
              <a:t>ACTUAL SPRINT</a:t>
            </a:r>
            <a:endParaRPr lang="en-US" sz="4000" dirty="0">
              <a:latin typeface="Arno Pro Smbd" pitchFamily="18" charset="0"/>
            </a:endParaRPr>
          </a:p>
        </p:txBody>
      </p:sp>
      <p:graphicFrame>
        <p:nvGraphicFramePr>
          <p:cNvPr id="4" name="Content Placeholder 3"/>
          <p:cNvGraphicFramePr>
            <a:graphicFrameLocks noGrp="1"/>
          </p:cNvGraphicFramePr>
          <p:nvPr>
            <p:ph idx="1"/>
          </p:nvPr>
        </p:nvGraphicFramePr>
        <p:xfrm>
          <a:off x="1" y="488260"/>
          <a:ext cx="9143994" cy="5321595"/>
        </p:xfrm>
        <a:graphic>
          <a:graphicData uri="http://schemas.openxmlformats.org/drawingml/2006/table">
            <a:tbl>
              <a:tblPr firstRow="1" bandRow="1">
                <a:tableStyleId>{073A0DAA-6AF3-43AB-8588-CEC1D06C72B9}</a:tableStyleId>
              </a:tblPr>
              <a:tblGrid>
                <a:gridCol w="913204"/>
                <a:gridCol w="801276"/>
                <a:gridCol w="1214446"/>
                <a:gridCol w="428628"/>
                <a:gridCol w="428628"/>
                <a:gridCol w="428628"/>
                <a:gridCol w="428628"/>
                <a:gridCol w="428628"/>
                <a:gridCol w="428628"/>
                <a:gridCol w="428628"/>
                <a:gridCol w="428628"/>
                <a:gridCol w="428628"/>
                <a:gridCol w="500066"/>
                <a:gridCol w="428628"/>
                <a:gridCol w="500066"/>
                <a:gridCol w="500066"/>
                <a:gridCol w="428590"/>
              </a:tblGrid>
              <a:tr h="640829">
                <a:tc>
                  <a:txBody>
                    <a:bodyPr/>
                    <a:lstStyle/>
                    <a:p>
                      <a:pPr marL="0" marR="0" algn="ctr">
                        <a:lnSpc>
                          <a:spcPct val="107000"/>
                        </a:lnSpc>
                        <a:spcBef>
                          <a:spcPts val="0"/>
                        </a:spcBef>
                        <a:spcAft>
                          <a:spcPts val="0"/>
                        </a:spcAft>
                      </a:pPr>
                      <a:endParaRPr lang="en-US" sz="1000" dirty="0">
                        <a:effectLst/>
                      </a:endParaRPr>
                    </a:p>
                    <a:p>
                      <a:pPr marL="0" marR="0" algn="ctr">
                        <a:lnSpc>
                          <a:spcPct val="107000"/>
                        </a:lnSpc>
                        <a:spcBef>
                          <a:spcPts val="0"/>
                        </a:spcBef>
                        <a:spcAft>
                          <a:spcPts val="0"/>
                        </a:spcAft>
                      </a:pPr>
                      <a:r>
                        <a:rPr lang="en-US" sz="1000" dirty="0">
                          <a:effectLst/>
                        </a:rPr>
                        <a:t>Backlog Item</a:t>
                      </a:r>
                      <a:endParaRPr lang="en-US" sz="1000" b="1"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Status And Completion  Date</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Original Estimation in Hours</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Day 1</a:t>
                      </a:r>
                    </a:p>
                  </a:txBody>
                  <a:tcPr marL="68580" marR="68580" marT="0" marB="0"/>
                </a:tc>
                <a:tc>
                  <a:txBody>
                    <a:bodyPr/>
                    <a:lstStyle/>
                    <a:p>
                      <a:pPr marL="0" marR="0" algn="ctr">
                        <a:lnSpc>
                          <a:spcPct val="107000"/>
                        </a:lnSpc>
                        <a:spcBef>
                          <a:spcPts val="0"/>
                        </a:spcBef>
                        <a:spcAft>
                          <a:spcPts val="0"/>
                        </a:spcAft>
                      </a:pPr>
                      <a:r>
                        <a:rPr lang="en-US" sz="1000" dirty="0">
                          <a:effectLst/>
                        </a:rPr>
                        <a:t>Day 2</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Day 3</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Day 4</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Day 5</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Day 6</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Day 7</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Day 8</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Day 9</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Day 10</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Day 11</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Day 12</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Day 13</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Day 14</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r>
              <a:tr h="326136">
                <a:tc>
                  <a:txBody>
                    <a:bodyPr/>
                    <a:lstStyle/>
                    <a:p>
                      <a:pPr marL="0" marR="0">
                        <a:lnSpc>
                          <a:spcPct val="107000"/>
                        </a:lnSpc>
                        <a:spcBef>
                          <a:spcPts val="0"/>
                        </a:spcBef>
                        <a:spcAft>
                          <a:spcPts val="0"/>
                        </a:spcAft>
                      </a:pPr>
                      <a:r>
                        <a:rPr lang="en-US" sz="1000" dirty="0">
                          <a:effectLst/>
                        </a:rPr>
                        <a:t>UserStory#1,#2,#3</a:t>
                      </a:r>
                      <a:endParaRPr lang="en-US" sz="1000" b="1"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000" dirty="0" err="1"/>
                        <a:t>hrs</a:t>
                      </a:r>
                      <a:endParaRPr lang="en-US" sz="1000" dirty="0"/>
                    </a:p>
                  </a:txBody>
                  <a:tcPr/>
                </a:tc>
                <a:tc>
                  <a:txBody>
                    <a:bodyPr/>
                    <a:lstStyle/>
                    <a:p>
                      <a:pPr marL="0" marR="0">
                        <a:lnSpc>
                          <a:spcPct val="107000"/>
                        </a:lnSpc>
                        <a:spcBef>
                          <a:spcPts val="0"/>
                        </a:spcBef>
                        <a:spcAft>
                          <a:spcPts val="0"/>
                        </a:spcAft>
                      </a:pPr>
                      <a:r>
                        <a:rPr lang="en-US" sz="1000" dirty="0" err="1">
                          <a:effectLst/>
                        </a:rPr>
                        <a:t>hrs</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a:t>
                      </a:r>
                      <a:r>
                        <a:rPr lang="en-US" sz="1000" dirty="0" err="1">
                          <a:effectLst/>
                        </a:rPr>
                        <a:t>hrs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err="1">
                          <a:effectLst/>
                        </a:rPr>
                        <a:t>hrs</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err="1">
                          <a:effectLst/>
                        </a:rPr>
                        <a:t>hrs</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err="1">
                          <a:effectLst/>
                        </a:rPr>
                        <a:t>hrs</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err="1">
                          <a:effectLst/>
                        </a:rPr>
                        <a:t>hrs</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err="1">
                          <a:effectLst/>
                        </a:rPr>
                        <a:t>hrs</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err="1">
                          <a:effectLst/>
                        </a:rPr>
                        <a:t>hrs</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err="1">
                          <a:effectLst/>
                        </a:rPr>
                        <a:t>hrs</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err="1">
                          <a:effectLst/>
                        </a:rPr>
                        <a:t>hrs</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err="1">
                          <a:effectLst/>
                        </a:rPr>
                        <a:t>hrs</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err="1">
                          <a:effectLst/>
                        </a:rPr>
                        <a:t>hrs</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err="1">
                          <a:effectLst/>
                        </a:rPr>
                        <a:t>hrs</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r>
              <a:tr h="326136">
                <a:tc>
                  <a:txBody>
                    <a:bodyPr/>
                    <a:lstStyle/>
                    <a:p>
                      <a:pPr marL="0" marR="0">
                        <a:lnSpc>
                          <a:spcPct val="107000"/>
                        </a:lnSpc>
                        <a:spcBef>
                          <a:spcPts val="0"/>
                        </a:spcBef>
                        <a:spcAft>
                          <a:spcPts val="0"/>
                        </a:spcAft>
                      </a:pPr>
                      <a:r>
                        <a:rPr lang="en-US" sz="1000" dirty="0">
                          <a:effectLst/>
                        </a:rPr>
                        <a:t>Table Designing</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28/12/2021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2</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000" dirty="0"/>
                        <a:t> 1</a:t>
                      </a:r>
                      <a:endParaRPr lang="en-US" sz="1000" dirty="0">
                        <a:latin typeface="Calibri" panose="020F0502020204030204" pitchFamily="34" charset="0"/>
                        <a:cs typeface="Calibri" panose="020F0502020204030204" pitchFamily="34" charset="0"/>
                      </a:endParaRPr>
                    </a:p>
                  </a:txBody>
                  <a:tcPr/>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26840">
                <a:tc>
                  <a:txBody>
                    <a:bodyPr/>
                    <a:lstStyle/>
                    <a:p>
                      <a:pPr marL="0" marR="0">
                        <a:lnSpc>
                          <a:spcPct val="107000"/>
                        </a:lnSpc>
                        <a:spcBef>
                          <a:spcPts val="0"/>
                        </a:spcBef>
                        <a:spcAft>
                          <a:spcPts val="0"/>
                        </a:spcAft>
                      </a:pPr>
                      <a:r>
                        <a:rPr lang="en-US" sz="1000" dirty="0">
                          <a:effectLst/>
                        </a:rPr>
                        <a:t>Form Designing</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31/12/2021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4</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000" dirty="0"/>
                        <a:t> 0 </a:t>
                      </a:r>
                    </a:p>
                  </a:txBody>
                  <a:tcPr/>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95830">
                <a:tc>
                  <a:txBody>
                    <a:bodyPr/>
                    <a:lstStyle/>
                    <a:p>
                      <a:pPr marL="0" marR="0">
                        <a:lnSpc>
                          <a:spcPct val="107000"/>
                        </a:lnSpc>
                        <a:spcBef>
                          <a:spcPts val="0"/>
                        </a:spcBef>
                        <a:spcAft>
                          <a:spcPts val="0"/>
                        </a:spcAft>
                      </a:pPr>
                      <a:r>
                        <a:rPr lang="en-US" sz="1000" dirty="0">
                          <a:effectLst/>
                        </a:rPr>
                        <a:t> Coding</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8/01/2022</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4</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000" dirty="0"/>
                        <a:t> 0</a:t>
                      </a:r>
                    </a:p>
                  </a:txBody>
                  <a:tcPr/>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2</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26136">
                <a:tc>
                  <a:txBody>
                    <a:bodyPr/>
                    <a:lstStyle/>
                    <a:p>
                      <a:pPr marL="0" marR="0">
                        <a:lnSpc>
                          <a:spcPct val="107000"/>
                        </a:lnSpc>
                        <a:spcBef>
                          <a:spcPts val="0"/>
                        </a:spcBef>
                        <a:spcAft>
                          <a:spcPts val="0"/>
                        </a:spcAft>
                      </a:pPr>
                      <a:r>
                        <a:rPr lang="en-US" sz="1000" dirty="0">
                          <a:effectLst/>
                        </a:rPr>
                        <a:t>UserStory#4, #5</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000"/>
                    </a:p>
                  </a:txBody>
                  <a:tcPr/>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26136">
                <a:tc>
                  <a:txBody>
                    <a:bodyPr/>
                    <a:lstStyle/>
                    <a:p>
                      <a:pPr marL="0" marR="0">
                        <a:lnSpc>
                          <a:spcPct val="107000"/>
                        </a:lnSpc>
                        <a:spcBef>
                          <a:spcPts val="0"/>
                        </a:spcBef>
                        <a:spcAft>
                          <a:spcPts val="0"/>
                        </a:spcAft>
                      </a:pPr>
                      <a:r>
                        <a:rPr lang="en-US" sz="1000" dirty="0" smtClean="0">
                          <a:effectLst/>
                        </a:rPr>
                        <a:t>Data</a:t>
                      </a:r>
                      <a:r>
                        <a:rPr lang="en-US" sz="1000" baseline="0" dirty="0" smtClean="0">
                          <a:effectLst/>
                        </a:rPr>
                        <a:t> collection</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smtClean="0">
                          <a:effectLst/>
                          <a:latin typeface="Calibri" panose="020F0502020204030204" pitchFamily="34" charset="0"/>
                          <a:ea typeface="Calibri" panose="020F0502020204030204" pitchFamily="34" charset="0"/>
                          <a:cs typeface="Times New Roman" panose="02020603050405020304" pitchFamily="18" charset="0"/>
                        </a:rPr>
                        <a:t>16/01/2022</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a:t>
                      </a:r>
                      <a:r>
                        <a:rPr lang="en-US" sz="1000" dirty="0" smtClean="0">
                          <a:effectLst/>
                        </a:rPr>
                        <a:t>10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000" dirty="0"/>
                        <a:t>  </a:t>
                      </a:r>
                      <a:r>
                        <a:rPr lang="en-US" sz="1000" dirty="0" smtClean="0"/>
                        <a:t>2</a:t>
                      </a:r>
                      <a:endParaRPr lang="en-US" sz="1000" dirty="0"/>
                    </a:p>
                  </a:txBody>
                  <a:tcPr/>
                </a:tc>
                <a:tc>
                  <a:txBody>
                    <a:bodyPr/>
                    <a:lstStyle/>
                    <a:p>
                      <a:pPr marL="0" marR="0">
                        <a:lnSpc>
                          <a:spcPct val="107000"/>
                        </a:lnSpc>
                        <a:spcBef>
                          <a:spcPts val="0"/>
                        </a:spcBef>
                        <a:spcAft>
                          <a:spcPts val="0"/>
                        </a:spcAft>
                      </a:pPr>
                      <a:r>
                        <a:rPr lang="en-US" sz="1000" dirty="0">
                          <a:effectLst/>
                        </a:rPr>
                        <a:t>  </a:t>
                      </a:r>
                      <a:r>
                        <a:rPr lang="en-US" sz="1000" dirty="0" smtClean="0">
                          <a:effectLst/>
                        </a:rPr>
                        <a:t>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a:t>
                      </a:r>
                      <a:r>
                        <a:rPr lang="en-US" sz="1000" dirty="0" smtClean="0">
                          <a:effectLst/>
                        </a:rPr>
                        <a:t>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a:t>
                      </a:r>
                      <a:r>
                        <a:rPr lang="en-US" sz="1000" dirty="0" smtClean="0">
                          <a:effectLst/>
                        </a:rPr>
                        <a:t>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a:t>
                      </a:r>
                      <a:r>
                        <a:rPr lang="en-US" sz="1000" dirty="0" smtClean="0">
                          <a:effectLst/>
                        </a:rPr>
                        <a:t>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a:t>
                      </a:r>
                      <a:r>
                        <a:rPr lang="en-US" sz="1000" dirty="0" smtClean="0">
                          <a:effectLst/>
                        </a:rPr>
                        <a:t>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a:t>
                      </a:r>
                      <a:r>
                        <a:rPr lang="en-US" sz="1000" dirty="0" smtClean="0">
                          <a:effectLst/>
                        </a:rPr>
                        <a:t>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a:t>
                      </a:r>
                      <a:r>
                        <a:rPr lang="en-US" sz="1000" dirty="0" smtClean="0">
                          <a:effectLst/>
                        </a:rPr>
                        <a:t>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a:t>
                      </a:r>
                      <a:r>
                        <a:rPr lang="en-US" sz="1000" dirty="0" smtClean="0">
                          <a:effectLst/>
                        </a:rPr>
                        <a:t>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a:t>
                      </a:r>
                      <a:r>
                        <a:rPr lang="en-US" sz="1000" dirty="0" smtClean="0">
                          <a:effectLst/>
                        </a:rPr>
                        <a:t>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smtClean="0">
                          <a:effectLst/>
                          <a:latin typeface="Calibri" panose="020F0502020204030204" pitchFamily="34" charset="0"/>
                          <a:ea typeface="Calibri" panose="020F0502020204030204" pitchFamily="34" charset="0"/>
                          <a:cs typeface="Times New Roman" panose="02020603050405020304" pitchFamily="18" charset="0"/>
                        </a:rPr>
                        <a:t>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26136">
                <a:tc>
                  <a:txBody>
                    <a:bodyPr/>
                    <a:lstStyle/>
                    <a:p>
                      <a:pPr marL="0" marR="0">
                        <a:lnSpc>
                          <a:spcPct val="107000"/>
                        </a:lnSpc>
                        <a:spcBef>
                          <a:spcPts val="0"/>
                        </a:spcBef>
                        <a:spcAft>
                          <a:spcPts val="0"/>
                        </a:spcAft>
                      </a:pPr>
                      <a:r>
                        <a:rPr lang="en-US" sz="1000" dirty="0" smtClean="0">
                          <a:effectLst/>
                        </a:rPr>
                        <a:t>Data</a:t>
                      </a:r>
                      <a:r>
                        <a:rPr lang="en-US" sz="1000" baseline="0" dirty="0" smtClean="0">
                          <a:effectLst/>
                        </a:rPr>
                        <a:t> processing</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smtClean="0">
                          <a:effectLst/>
                          <a:latin typeface="Calibri" panose="020F0502020204030204" pitchFamily="34" charset="0"/>
                          <a:ea typeface="Calibri" panose="020F0502020204030204" pitchFamily="34" charset="0"/>
                          <a:cs typeface="Times New Roman" panose="02020603050405020304" pitchFamily="18" charset="0"/>
                        </a:rPr>
                        <a:t>25/01/2022</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a:t>
                      </a:r>
                      <a:r>
                        <a:rPr lang="en-US" sz="1000" dirty="0" smtClean="0">
                          <a:effectLst/>
                        </a:rPr>
                        <a:t>10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000" dirty="0"/>
                        <a:t>  </a:t>
                      </a:r>
                      <a:r>
                        <a:rPr lang="en-US" sz="1000" dirty="0" smtClean="0"/>
                        <a:t>1</a:t>
                      </a:r>
                      <a:endParaRPr lang="en-US" sz="1000" dirty="0"/>
                    </a:p>
                  </a:txBody>
                  <a:tcPr/>
                </a:tc>
                <a:tc>
                  <a:txBody>
                    <a:bodyPr/>
                    <a:lstStyle/>
                    <a:p>
                      <a:pPr marL="0" marR="0">
                        <a:lnSpc>
                          <a:spcPct val="107000"/>
                        </a:lnSpc>
                        <a:spcBef>
                          <a:spcPts val="0"/>
                        </a:spcBef>
                        <a:spcAft>
                          <a:spcPts val="0"/>
                        </a:spcAft>
                      </a:pPr>
                      <a:r>
                        <a:rPr lang="en-US" sz="1000" dirty="0">
                          <a:effectLst/>
                        </a:rPr>
                        <a:t>  </a:t>
                      </a:r>
                      <a:r>
                        <a:rPr lang="en-US" sz="1000" dirty="0" smtClean="0">
                          <a:effectLst/>
                        </a:rPr>
                        <a:t>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a:t>
                      </a:r>
                      <a:r>
                        <a:rPr lang="en-US" sz="1000" dirty="0" smtClean="0">
                          <a:effectLst/>
                        </a:rPr>
                        <a:t>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a:t>
                      </a:r>
                      <a:r>
                        <a:rPr lang="en-US" sz="1000" dirty="0" smtClean="0">
                          <a:effectLst/>
                        </a:rPr>
                        <a:t>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a:t>
                      </a:r>
                      <a:r>
                        <a:rPr lang="en-US" sz="1000" dirty="0" smtClean="0">
                          <a:effectLst/>
                        </a:rPr>
                        <a:t>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a:t>
                      </a:r>
                      <a:r>
                        <a:rPr lang="en-US" sz="1000" dirty="0" smtClean="0">
                          <a:effectLst/>
                        </a:rPr>
                        <a:t>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a:t>
                      </a:r>
                      <a:r>
                        <a:rPr lang="en-US" sz="1000" dirty="0" smtClean="0">
                          <a:effectLst/>
                        </a:rPr>
                        <a:t>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a:t>
                      </a:r>
                      <a:r>
                        <a:rPr lang="en-US" sz="1000" dirty="0" smtClean="0">
                          <a:effectLst/>
                        </a:rPr>
                        <a:t>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a:t>
                      </a:r>
                      <a:r>
                        <a:rPr lang="en-US" sz="1000" dirty="0" smtClean="0">
                          <a:effectLst/>
                        </a:rPr>
                        <a:t>2</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a:t>
                      </a:r>
                      <a:r>
                        <a:rPr lang="en-US" sz="1000" dirty="0" smtClean="0">
                          <a:effectLst/>
                        </a:rPr>
                        <a:t>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smtClean="0">
                          <a:effectLst/>
                          <a:latin typeface="Calibri" panose="020F0502020204030204" pitchFamily="34" charset="0"/>
                          <a:ea typeface="Calibri" panose="020F0502020204030204" pitchFamily="34" charset="0"/>
                          <a:cs typeface="Times New Roman" panose="02020603050405020304" pitchFamily="18" charset="0"/>
                        </a:rPr>
                        <a:t>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smtClean="0">
                          <a:effectLst/>
                          <a:latin typeface="Calibri" panose="020F0502020204030204" pitchFamily="34" charset="0"/>
                          <a:ea typeface="Calibri" panose="020F0502020204030204" pitchFamily="34" charset="0"/>
                          <a:cs typeface="Times New Roman" panose="02020603050405020304" pitchFamily="18" charset="0"/>
                        </a:rPr>
                        <a:t>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smtClean="0">
                          <a:effectLst/>
                          <a:latin typeface="Calibri" panose="020F0502020204030204" pitchFamily="34" charset="0"/>
                          <a:ea typeface="Calibri" panose="020F0502020204030204" pitchFamily="34" charset="0"/>
                          <a:cs typeface="Times New Roman" panose="02020603050405020304" pitchFamily="18" charset="0"/>
                        </a:rPr>
                        <a:t>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26136">
                <a:tc>
                  <a:txBody>
                    <a:bodyPr/>
                    <a:lstStyle/>
                    <a:p>
                      <a:pPr marL="0" marR="0">
                        <a:lnSpc>
                          <a:spcPct val="107000"/>
                        </a:lnSpc>
                        <a:spcBef>
                          <a:spcPts val="0"/>
                        </a:spcBef>
                        <a:spcAft>
                          <a:spcPts val="0"/>
                        </a:spcAft>
                      </a:pPr>
                      <a:r>
                        <a:rPr lang="en-US" sz="1000" dirty="0">
                          <a:effectLst/>
                        </a:rPr>
                        <a:t>UserStory#6,#7                           </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000" dirty="0"/>
                    </a:p>
                  </a:txBody>
                  <a:tcPr/>
                </a:tc>
                <a:tc>
                  <a:txBody>
                    <a:bodyPr/>
                    <a:lstStyle/>
                    <a:p>
                      <a:pPr marL="0" marR="0">
                        <a:lnSpc>
                          <a:spcPct val="107000"/>
                        </a:lnSpc>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51355">
                <a:tc>
                  <a:txBody>
                    <a:bodyPr/>
                    <a:lstStyle/>
                    <a:p>
                      <a:pPr marL="0" marR="0">
                        <a:lnSpc>
                          <a:spcPct val="107000"/>
                        </a:lnSpc>
                        <a:spcBef>
                          <a:spcPts val="0"/>
                        </a:spcBef>
                        <a:spcAft>
                          <a:spcPts val="0"/>
                        </a:spcAft>
                      </a:pPr>
                      <a:r>
                        <a:rPr lang="en-US" sz="1000" dirty="0" smtClean="0">
                          <a:effectLst/>
                        </a:rPr>
                        <a:t>prediction</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smtClean="0">
                          <a:effectLst/>
                          <a:latin typeface="Calibri" panose="020F0502020204030204" pitchFamily="34" charset="0"/>
                          <a:ea typeface="Calibri" panose="020F0502020204030204" pitchFamily="34" charset="0"/>
                          <a:cs typeface="Calibri" panose="020F0502020204030204" pitchFamily="34" charset="0"/>
                        </a:rPr>
                        <a:t>27/01/2022</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000" dirty="0" smtClean="0">
                          <a:effectLst/>
                          <a:latin typeface="Calibri" panose="020F0502020204030204" pitchFamily="34" charset="0"/>
                          <a:ea typeface="Calibri" panose="020F0502020204030204" pitchFamily="34" charset="0"/>
                          <a:cs typeface="Times New Roman" panose="02020603050405020304" pitchFamily="18" charset="0"/>
                        </a:rPr>
                        <a:t>5</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000" dirty="0" smtClean="0"/>
                        <a:t>1</a:t>
                      </a:r>
                      <a:endParaRPr lang="en-US" sz="1000" dirty="0"/>
                    </a:p>
                  </a:txBody>
                  <a:tcPr/>
                </a:tc>
                <a:tc>
                  <a:txBody>
                    <a:bodyPr/>
                    <a:lstStyle/>
                    <a:p>
                      <a:pPr marL="0" marR="0">
                        <a:lnSpc>
                          <a:spcPct val="107000"/>
                        </a:lnSpc>
                        <a:spcBef>
                          <a:spcPts val="0"/>
                        </a:spcBef>
                        <a:spcAft>
                          <a:spcPts val="0"/>
                        </a:spcAft>
                      </a:pPr>
                      <a:r>
                        <a:rPr lang="en-US" sz="1000" dirty="0" smtClean="0">
                          <a:effectLst/>
                          <a:latin typeface="Calibri" panose="020F0502020204030204" pitchFamily="34" charset="0"/>
                          <a:ea typeface="Calibri" panose="020F0502020204030204" pitchFamily="34" charset="0"/>
                          <a:cs typeface="Times New Roman" panose="02020603050405020304" pitchFamily="18" charset="0"/>
                        </a:rPr>
                        <a:t>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smtClean="0">
                          <a:effectLst/>
                          <a:latin typeface="Calibri" panose="020F0502020204030204" pitchFamily="34" charset="0"/>
                          <a:ea typeface="Calibri" panose="020F0502020204030204" pitchFamily="34" charset="0"/>
                          <a:cs typeface="Times New Roman" panose="02020603050405020304" pitchFamily="18" charset="0"/>
                        </a:rPr>
                        <a:t>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smtClean="0">
                          <a:effectLst/>
                          <a:latin typeface="Calibri" panose="020F0502020204030204" pitchFamily="34" charset="0"/>
                          <a:ea typeface="Calibri" panose="020F0502020204030204" pitchFamily="34" charset="0"/>
                          <a:cs typeface="Times New Roman" panose="02020603050405020304" pitchFamily="18" charset="0"/>
                        </a:rPr>
                        <a:t>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smtClean="0">
                          <a:effectLst/>
                          <a:latin typeface="Calibri" panose="020F0502020204030204" pitchFamily="34" charset="0"/>
                          <a:ea typeface="Calibri" panose="020F0502020204030204" pitchFamily="34" charset="0"/>
                          <a:cs typeface="Times New Roman" panose="02020603050405020304" pitchFamily="18" charset="0"/>
                        </a:rPr>
                        <a:t>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28628">
                <a:tc>
                  <a:txBody>
                    <a:bodyPr/>
                    <a:lstStyle/>
                    <a:p>
                      <a:pPr marL="0" marR="0">
                        <a:lnSpc>
                          <a:spcPct val="107000"/>
                        </a:lnSpc>
                        <a:spcBef>
                          <a:spcPts val="0"/>
                        </a:spcBef>
                        <a:spcAft>
                          <a:spcPts val="0"/>
                        </a:spcAft>
                      </a:pPr>
                      <a:r>
                        <a:rPr lang="en-US" sz="1000" dirty="0" smtClean="0">
                          <a:effectLst/>
                        </a:rPr>
                        <a:t>Location</a:t>
                      </a:r>
                      <a:r>
                        <a:rPr lang="en-US" sz="1000" baseline="0" dirty="0" smtClean="0">
                          <a:effectLst/>
                        </a:rPr>
                        <a:t> based alert</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smtClean="0">
                          <a:effectLst/>
                          <a:latin typeface="Calibri" panose="020F0502020204030204" pitchFamily="34" charset="0"/>
                          <a:ea typeface="Calibri" panose="020F0502020204030204" pitchFamily="34" charset="0"/>
                          <a:cs typeface="Calibri" panose="020F0502020204030204" pitchFamily="34" charset="0"/>
                        </a:rPr>
                        <a:t>05/02/2022</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000" dirty="0" smtClean="0">
                          <a:effectLst/>
                          <a:latin typeface="Calibri" panose="020F0502020204030204" pitchFamily="34" charset="0"/>
                          <a:ea typeface="Calibri" panose="020F0502020204030204" pitchFamily="34" charset="0"/>
                          <a:cs typeface="Times New Roman" panose="02020603050405020304" pitchFamily="18" charset="0"/>
                        </a:rPr>
                        <a:t>5</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000" dirty="0" smtClean="0"/>
                        <a:t>0</a:t>
                      </a:r>
                      <a:endParaRPr lang="en-US" sz="1000" dirty="0"/>
                    </a:p>
                  </a:txBody>
                  <a:tcPr/>
                </a:tc>
                <a:tc>
                  <a:txBody>
                    <a:bodyPr/>
                    <a:lstStyle/>
                    <a:p>
                      <a:pPr marL="0" marR="0">
                        <a:lnSpc>
                          <a:spcPct val="107000"/>
                        </a:lnSpc>
                        <a:spcBef>
                          <a:spcPts val="0"/>
                        </a:spcBef>
                        <a:spcAft>
                          <a:spcPts val="0"/>
                        </a:spcAft>
                      </a:pPr>
                      <a:r>
                        <a:rPr lang="en-US" sz="10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smtClean="0">
                          <a:effectLst/>
                          <a:latin typeface="Calibri" panose="020F0502020204030204" pitchFamily="34" charset="0"/>
                          <a:ea typeface="Calibri" panose="020F0502020204030204" pitchFamily="34" charset="0"/>
                          <a:cs typeface="Times New Roman" panose="02020603050405020304" pitchFamily="18" charset="0"/>
                        </a:rPr>
                        <a:t>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smtClean="0">
                          <a:effectLst/>
                          <a:latin typeface="Calibri" panose="020F0502020204030204" pitchFamily="34" charset="0"/>
                          <a:ea typeface="Calibri" panose="020F0502020204030204" pitchFamily="34" charset="0"/>
                          <a:cs typeface="Times New Roman" panose="02020603050405020304" pitchFamily="18" charset="0"/>
                        </a:rPr>
                        <a:t>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smtClean="0">
                          <a:effectLst/>
                          <a:latin typeface="Calibri" panose="020F0502020204030204" pitchFamily="34" charset="0"/>
                          <a:ea typeface="Calibri" panose="020F0502020204030204" pitchFamily="34" charset="0"/>
                          <a:cs typeface="Times New Roman" panose="02020603050405020304" pitchFamily="18" charset="0"/>
                        </a:rPr>
                        <a:t>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smtClean="0">
                          <a:effectLst/>
                          <a:latin typeface="Calibri" panose="020F0502020204030204" pitchFamily="34" charset="0"/>
                          <a:ea typeface="Calibri" panose="020F0502020204030204" pitchFamily="34" charset="0"/>
                          <a:cs typeface="Times New Roman" panose="02020603050405020304" pitchFamily="18" charset="0"/>
                        </a:rPr>
                        <a:t>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smtClean="0">
                          <a:effectLst/>
                          <a:latin typeface="Calibri" panose="020F0502020204030204" pitchFamily="34" charset="0"/>
                          <a:ea typeface="Calibri" panose="020F0502020204030204" pitchFamily="34" charset="0"/>
                          <a:cs typeface="Times New Roman" panose="02020603050405020304" pitchFamily="18" charset="0"/>
                        </a:rPr>
                        <a:t>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26136">
                <a:tc>
                  <a:txBody>
                    <a:bodyPr/>
                    <a:lstStyle/>
                    <a:p>
                      <a:pPr marL="0" marR="0">
                        <a:lnSpc>
                          <a:spcPct val="107000"/>
                        </a:lnSpc>
                        <a:spcBef>
                          <a:spcPts val="0"/>
                        </a:spcBef>
                        <a:spcAft>
                          <a:spcPts val="0"/>
                        </a:spcAft>
                      </a:pPr>
                      <a:r>
                        <a:rPr lang="en-US" sz="1000" dirty="0">
                          <a:effectLst/>
                        </a:rPr>
                        <a:t>UserStory#8,#9</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000" dirty="0"/>
                    </a:p>
                  </a:txBody>
                  <a:tcPr/>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43840">
                <a:tc>
                  <a:txBody>
                    <a:bodyPr/>
                    <a:lstStyle/>
                    <a:p>
                      <a:pPr marL="0" marR="0">
                        <a:lnSpc>
                          <a:spcPct val="107000"/>
                        </a:lnSpc>
                        <a:spcBef>
                          <a:spcPts val="0"/>
                        </a:spcBef>
                        <a:spcAft>
                          <a:spcPts val="0"/>
                        </a:spcAft>
                      </a:pPr>
                      <a:r>
                        <a:rPr lang="en-US" sz="1000" dirty="0">
                          <a:effectLst/>
                        </a:rPr>
                        <a:t>Testing Data</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smtClean="0">
                          <a:effectLst/>
                          <a:latin typeface="Calibri" panose="020F0502020204030204" pitchFamily="34" charset="0"/>
                          <a:ea typeface="Calibri" panose="020F0502020204030204" pitchFamily="34" charset="0"/>
                          <a:cs typeface="Calibri" panose="020F0502020204030204" pitchFamily="34" charset="0"/>
                        </a:rPr>
                        <a:t>10/02/2022</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000" dirty="0" smtClean="0">
                          <a:effectLst/>
                          <a:latin typeface="Calibri" panose="020F0502020204030204" pitchFamily="34" charset="0"/>
                          <a:ea typeface="Calibri" panose="020F0502020204030204" pitchFamily="34" charset="0"/>
                          <a:cs typeface="Times New Roman" panose="02020603050405020304" pitchFamily="18" charset="0"/>
                        </a:rPr>
                        <a:t>5</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000" dirty="0" smtClean="0"/>
                        <a:t>1</a:t>
                      </a:r>
                      <a:endParaRPr lang="en-US" sz="1000" dirty="0"/>
                    </a:p>
                  </a:txBody>
                  <a:tcPr/>
                </a:tc>
                <a:tc>
                  <a:txBody>
                    <a:bodyPr/>
                    <a:lstStyle/>
                    <a:p>
                      <a:pPr marL="0" marR="0">
                        <a:lnSpc>
                          <a:spcPct val="107000"/>
                        </a:lnSpc>
                        <a:spcBef>
                          <a:spcPts val="0"/>
                        </a:spcBef>
                        <a:spcAft>
                          <a:spcPts val="0"/>
                        </a:spcAft>
                      </a:pPr>
                      <a:r>
                        <a:rPr lang="en-US" sz="1000" dirty="0" smtClean="0">
                          <a:effectLst/>
                          <a:latin typeface="Calibri" panose="020F0502020204030204" pitchFamily="34" charset="0"/>
                          <a:ea typeface="Calibri" panose="020F0502020204030204" pitchFamily="34" charset="0"/>
                          <a:cs typeface="Times New Roman" panose="02020603050405020304" pitchFamily="18" charset="0"/>
                        </a:rPr>
                        <a:t>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smtClean="0">
                          <a:effectLst/>
                          <a:latin typeface="Calibri" panose="020F0502020204030204" pitchFamily="34" charset="0"/>
                          <a:ea typeface="Calibri" panose="020F0502020204030204" pitchFamily="34" charset="0"/>
                          <a:cs typeface="Times New Roman" panose="02020603050405020304" pitchFamily="18" charset="0"/>
                        </a:rPr>
                        <a:t>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smtClean="0">
                          <a:effectLst/>
                          <a:latin typeface="Calibri" panose="020F0502020204030204" pitchFamily="34" charset="0"/>
                          <a:ea typeface="Calibri" panose="020F0502020204030204" pitchFamily="34" charset="0"/>
                          <a:cs typeface="Times New Roman" panose="02020603050405020304" pitchFamily="18" charset="0"/>
                        </a:rPr>
                        <a:t>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smtClean="0">
                          <a:effectLst/>
                          <a:latin typeface="Calibri" panose="020F0502020204030204" pitchFamily="34" charset="0"/>
                          <a:ea typeface="Calibri" panose="020F0502020204030204" pitchFamily="34" charset="0"/>
                          <a:cs typeface="Times New Roman" panose="02020603050405020304" pitchFamily="18" charset="0"/>
                        </a:rPr>
                        <a:t>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26136">
                <a:tc>
                  <a:txBody>
                    <a:bodyPr/>
                    <a:lstStyle/>
                    <a:p>
                      <a:pPr marL="0" marR="0">
                        <a:lnSpc>
                          <a:spcPct val="107000"/>
                        </a:lnSpc>
                        <a:spcBef>
                          <a:spcPts val="0"/>
                        </a:spcBef>
                        <a:spcAft>
                          <a:spcPts val="0"/>
                        </a:spcAft>
                      </a:pPr>
                      <a:r>
                        <a:rPr lang="en-US" sz="1000" dirty="0">
                          <a:effectLst/>
                        </a:rPr>
                        <a:t>Output Generation</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smtClean="0">
                          <a:effectLst/>
                          <a:latin typeface="Calibri" panose="020F0502020204030204" pitchFamily="34" charset="0"/>
                          <a:ea typeface="Calibri" panose="020F0502020204030204" pitchFamily="34" charset="0"/>
                          <a:cs typeface="Calibri" panose="020F0502020204030204" pitchFamily="34" charset="0"/>
                        </a:rPr>
                        <a:t>19/02/2022</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000" dirty="0" smtClean="0">
                          <a:effectLst/>
                          <a:latin typeface="Calibri" panose="020F0502020204030204" pitchFamily="34" charset="0"/>
                          <a:ea typeface="Calibri" panose="020F0502020204030204" pitchFamily="34" charset="0"/>
                          <a:cs typeface="Times New Roman" panose="02020603050405020304" pitchFamily="18" charset="0"/>
                        </a:rPr>
                        <a:t>5</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000" dirty="0" smtClean="0"/>
                        <a:t>0</a:t>
                      </a:r>
                      <a:endParaRPr lang="en-US" sz="1000" dirty="0"/>
                    </a:p>
                  </a:txBody>
                  <a:tcPr/>
                </a:tc>
                <a:tc>
                  <a:txBody>
                    <a:bodyPr/>
                    <a:lstStyle/>
                    <a:p>
                      <a:pPr marL="0" marR="0">
                        <a:lnSpc>
                          <a:spcPct val="107000"/>
                        </a:lnSpc>
                        <a:spcBef>
                          <a:spcPts val="0"/>
                        </a:spcBef>
                        <a:spcAft>
                          <a:spcPts val="0"/>
                        </a:spcAft>
                      </a:pPr>
                      <a:r>
                        <a:rPr lang="en-US" sz="10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smtClean="0">
                          <a:effectLst/>
                          <a:latin typeface="Calibri" panose="020F0502020204030204" pitchFamily="34" charset="0"/>
                          <a:ea typeface="Calibri" panose="020F0502020204030204" pitchFamily="34" charset="0"/>
                          <a:cs typeface="Times New Roman" panose="02020603050405020304" pitchFamily="18" charset="0"/>
                        </a:rPr>
                        <a:t>2</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smtClean="0">
                          <a:effectLst/>
                          <a:latin typeface="Calibri" panose="020F0502020204030204" pitchFamily="34" charset="0"/>
                          <a:ea typeface="Calibri" panose="020F0502020204030204" pitchFamily="34" charset="0"/>
                          <a:cs typeface="Times New Roman" panose="02020603050405020304" pitchFamily="18" charset="0"/>
                        </a:rPr>
                        <a:t>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smtClean="0">
                          <a:effectLst/>
                          <a:latin typeface="Calibri" panose="020F0502020204030204" pitchFamily="34" charset="0"/>
                          <a:ea typeface="Calibri" panose="020F0502020204030204" pitchFamily="34" charset="0"/>
                          <a:cs typeface="Times New Roman" panose="02020603050405020304" pitchFamily="18" charset="0"/>
                        </a:rPr>
                        <a:t>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smtClean="0">
                          <a:effectLst/>
                          <a:latin typeface="Calibri" panose="020F0502020204030204" pitchFamily="34" charset="0"/>
                          <a:ea typeface="Calibri" panose="020F0502020204030204" pitchFamily="34" charset="0"/>
                          <a:cs typeface="Times New Roman" panose="02020603050405020304" pitchFamily="18" charset="0"/>
                        </a:rPr>
                        <a:t>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25185">
                <a:tc>
                  <a:txBody>
                    <a:bodyPr/>
                    <a:lstStyle/>
                    <a:p>
                      <a:pPr marL="0" marR="0">
                        <a:lnSpc>
                          <a:spcPct val="107000"/>
                        </a:lnSpc>
                        <a:spcBef>
                          <a:spcPts val="0"/>
                        </a:spcBef>
                        <a:spcAft>
                          <a:spcPts val="0"/>
                        </a:spcAft>
                      </a:pPr>
                      <a:r>
                        <a:rPr lang="en-US" sz="1000" dirty="0">
                          <a:effectLst/>
                        </a:rPr>
                        <a:t>  </a:t>
                      </a:r>
                      <a:r>
                        <a:rPr lang="en-US" sz="1000" dirty="0" smtClean="0">
                          <a:effectLst/>
                        </a:rPr>
                        <a:t>  </a:t>
                      </a:r>
                      <a:r>
                        <a:rPr lang="en-US" sz="1000" dirty="0">
                          <a:effectLst/>
                        </a:rPr>
                        <a:t>Total </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a:t>
                      </a:r>
                      <a:r>
                        <a:rPr lang="en-US" sz="1000" dirty="0" smtClean="0">
                          <a:effectLst/>
                        </a:rPr>
                        <a:t>50</a:t>
                      </a:r>
                      <a:endParaRPr lang="en-US" sz="1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r>
                        <a:rPr lang="en-US" sz="1000" dirty="0"/>
                        <a:t>  </a:t>
                      </a:r>
                      <a:r>
                        <a:rPr lang="en-US" sz="1000" dirty="0" smtClean="0"/>
                        <a:t>6</a:t>
                      </a:r>
                      <a:endParaRPr lang="en-US" sz="1000" dirty="0"/>
                    </a:p>
                  </a:txBody>
                  <a:tcPr/>
                </a:tc>
                <a:tc>
                  <a:txBody>
                    <a:bodyPr/>
                    <a:lstStyle/>
                    <a:p>
                      <a:pPr marL="0" marR="0">
                        <a:lnSpc>
                          <a:spcPct val="107000"/>
                        </a:lnSpc>
                        <a:spcBef>
                          <a:spcPts val="0"/>
                        </a:spcBef>
                        <a:spcAft>
                          <a:spcPts val="0"/>
                        </a:spcAft>
                      </a:pPr>
                      <a:r>
                        <a:rPr lang="en-US" sz="1000" dirty="0">
                          <a:effectLst/>
                        </a:rPr>
                        <a:t>   </a:t>
                      </a:r>
                      <a:r>
                        <a:rPr lang="en-US" sz="1000" dirty="0" smtClean="0">
                          <a:effectLst/>
                        </a:rPr>
                        <a:t>5</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3</a:t>
                      </a:r>
                    </a:p>
                  </a:txBody>
                  <a:tcPr marL="68580" marR="68580" marT="0" marB="0"/>
                </a:tc>
                <a:tc>
                  <a:txBody>
                    <a:bodyPr/>
                    <a:lstStyle/>
                    <a:p>
                      <a:pPr marL="0" marR="0">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4</a:t>
                      </a:r>
                    </a:p>
                  </a:txBody>
                  <a:tcPr marL="68580" marR="68580" marT="0" marB="0"/>
                </a:tc>
                <a:tc>
                  <a:txBody>
                    <a:bodyPr/>
                    <a:lstStyle/>
                    <a:p>
                      <a:pPr marL="0" marR="0">
                        <a:lnSpc>
                          <a:spcPct val="107000"/>
                        </a:lnSpc>
                        <a:spcBef>
                          <a:spcPts val="0"/>
                        </a:spcBef>
                        <a:spcAft>
                          <a:spcPts val="0"/>
                        </a:spcAft>
                      </a:pPr>
                      <a:r>
                        <a:rPr lang="en-US" sz="1000" dirty="0">
                          <a:effectLst/>
                        </a:rPr>
                        <a:t>  </a:t>
                      </a:r>
                      <a:r>
                        <a:rPr lang="en-US" sz="1000" dirty="0" smtClean="0">
                          <a:effectLst/>
                        </a:rPr>
                        <a:t>5</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tc>
                <a:tc>
                  <a:txBody>
                    <a:bodyPr/>
                    <a:lstStyle/>
                    <a:p>
                      <a:pPr marL="0" marR="0">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tc>
                <a:tc>
                  <a:txBody>
                    <a:bodyPr/>
                    <a:lstStyle/>
                    <a:p>
                      <a:pPr marL="0" marR="0">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3</a:t>
                      </a:r>
                    </a:p>
                  </a:txBody>
                  <a:tcPr marL="68580" marR="68580" marT="0" marB="0"/>
                </a:tc>
                <a:tc>
                  <a:txBody>
                    <a:bodyPr/>
                    <a:lstStyle/>
                    <a:p>
                      <a:pPr marL="0" marR="0">
                        <a:lnSpc>
                          <a:spcPct val="107000"/>
                        </a:lnSpc>
                        <a:spcBef>
                          <a:spcPts val="0"/>
                        </a:spcBef>
                        <a:spcAft>
                          <a:spcPts val="0"/>
                        </a:spcAft>
                      </a:pPr>
                      <a:r>
                        <a:rPr lang="en-US" sz="1000" dirty="0">
                          <a:effectLst/>
                        </a:rPr>
                        <a:t>    </a:t>
                      </a:r>
                      <a:r>
                        <a:rPr lang="en-US" sz="1000" dirty="0" smtClean="0">
                          <a:effectLst/>
                        </a:rPr>
                        <a:t>5</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a:t>
                      </a:r>
                      <a:r>
                        <a:rPr lang="en-US" sz="1000" dirty="0" smtClean="0">
                          <a:effectLst/>
                        </a:rPr>
                        <a:t>5</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3</a:t>
                      </a:r>
                    </a:p>
                  </a:txBody>
                  <a:tcPr marL="68580" marR="68580" marT="0" marB="0"/>
                </a:tc>
                <a:tc>
                  <a:txBody>
                    <a:bodyPr/>
                    <a:lstStyle/>
                    <a:p>
                      <a:pPr marL="0" marR="0">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4</a:t>
                      </a:r>
                    </a:p>
                  </a:txBody>
                  <a:tcPr marL="68580" marR="68580" marT="0" marB="0"/>
                </a:tc>
                <a:tc>
                  <a:txBody>
                    <a:bodyPr/>
                    <a:lstStyle/>
                    <a:p>
                      <a:pPr marL="0" marR="0">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tc>
                <a:tc>
                  <a:txBody>
                    <a:bodyPr/>
                    <a:lstStyle/>
                    <a:p>
                      <a:pPr marL="0" marR="0">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SCREENSHOTS</a:t>
            </a:r>
            <a:endParaRPr lang="en-US" dirty="0"/>
          </a:p>
        </p:txBody>
      </p:sp>
      <p:pic>
        <p:nvPicPr>
          <p:cNvPr id="4" name="Content Placeholder 3" descr="Screenshot (112).png"/>
          <p:cNvPicPr>
            <a:picLocks noGrp="1" noChangeAspect="1"/>
          </p:cNvPicPr>
          <p:nvPr>
            <p:ph idx="1"/>
          </p:nvPr>
        </p:nvPicPr>
        <p:blipFill>
          <a:blip r:embed="rId2"/>
          <a:stretch>
            <a:fillRect/>
          </a:stretch>
        </p:blipFill>
        <p:spPr>
          <a:xfrm>
            <a:off x="214284" y="1285864"/>
            <a:ext cx="8715435" cy="4214842"/>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SCREENSHOTS</a:t>
            </a:r>
            <a:endParaRPr lang="en-US" dirty="0"/>
          </a:p>
        </p:txBody>
      </p:sp>
      <p:pic>
        <p:nvPicPr>
          <p:cNvPr id="4" name="Content Placeholder 3" descr="Screenshot (116).png"/>
          <p:cNvPicPr>
            <a:picLocks noGrp="1" noChangeAspect="1"/>
          </p:cNvPicPr>
          <p:nvPr>
            <p:ph idx="1"/>
          </p:nvPr>
        </p:nvPicPr>
        <p:blipFill>
          <a:blip r:embed="rId2"/>
          <a:stretch>
            <a:fillRect/>
          </a:stretch>
        </p:blipFill>
        <p:spPr>
          <a:xfrm>
            <a:off x="785786" y="1285864"/>
            <a:ext cx="8072494" cy="4143404"/>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SCREENSHOTS</a:t>
            </a:r>
            <a:endParaRPr lang="en-US" dirty="0"/>
          </a:p>
        </p:txBody>
      </p:sp>
      <p:pic>
        <p:nvPicPr>
          <p:cNvPr id="4" name="Content Placeholder 3" descr="Screenshot (113).png"/>
          <p:cNvPicPr>
            <a:picLocks noGrp="1" noChangeAspect="1"/>
          </p:cNvPicPr>
          <p:nvPr>
            <p:ph idx="1"/>
          </p:nvPr>
        </p:nvPicPr>
        <p:blipFill>
          <a:blip r:embed="rId2"/>
          <a:stretch>
            <a:fillRect/>
          </a:stretch>
        </p:blipFill>
        <p:spPr>
          <a:xfrm>
            <a:off x="214283" y="1285865"/>
            <a:ext cx="8786875" cy="4429136"/>
          </a:xfr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SCREENSHOTS</a:t>
            </a:r>
            <a:endParaRPr lang="en-US" dirty="0"/>
          </a:p>
        </p:txBody>
      </p:sp>
      <p:pic>
        <p:nvPicPr>
          <p:cNvPr id="12" name="Content Placeholder 11" descr="Screenshot_2022-02-22-20-34-34-82_a5144e916c2cb5f5ac19bf3430de37b3.jpg"/>
          <p:cNvPicPr>
            <a:picLocks noGrp="1" noChangeAspect="1"/>
          </p:cNvPicPr>
          <p:nvPr>
            <p:ph idx="1"/>
          </p:nvPr>
        </p:nvPicPr>
        <p:blipFill>
          <a:blip r:embed="rId2" cstate="print"/>
          <a:stretch>
            <a:fillRect/>
          </a:stretch>
        </p:blipFill>
        <p:spPr>
          <a:xfrm>
            <a:off x="500035" y="1479550"/>
            <a:ext cx="2143140" cy="3854450"/>
          </a:xfrm>
        </p:spPr>
      </p:pic>
      <p:pic>
        <p:nvPicPr>
          <p:cNvPr id="1032" name="Picture 8" descr="C:\Users\GATEWAY\Desktop\Screenshot_2022-02-22-20-38-51-05_a5144e916c2cb5f5ac19bf3430de37b3.jpg"/>
          <p:cNvPicPr>
            <a:picLocks noChangeAspect="1" noChangeArrowheads="1"/>
          </p:cNvPicPr>
          <p:nvPr/>
        </p:nvPicPr>
        <p:blipFill>
          <a:blip r:embed="rId3" cstate="print"/>
          <a:srcRect/>
          <a:stretch>
            <a:fillRect/>
          </a:stretch>
        </p:blipFill>
        <p:spPr bwMode="auto">
          <a:xfrm>
            <a:off x="3357554" y="1500178"/>
            <a:ext cx="2000264" cy="3857652"/>
          </a:xfrm>
          <a:prstGeom prst="rect">
            <a:avLst/>
          </a:prstGeom>
          <a:noFill/>
        </p:spPr>
      </p:pic>
      <p:pic>
        <p:nvPicPr>
          <p:cNvPr id="1033" name="Picture 9" descr="C:\Users\GATEWAY\Desktop\Screenshot_2022-02-22-20-35-11-38_a5144e916c2cb5f5ac19bf3430de37b3.jpg"/>
          <p:cNvPicPr>
            <a:picLocks noChangeAspect="1" noChangeArrowheads="1"/>
          </p:cNvPicPr>
          <p:nvPr/>
        </p:nvPicPr>
        <p:blipFill>
          <a:blip r:embed="rId4" cstate="print"/>
          <a:srcRect/>
          <a:stretch>
            <a:fillRect/>
          </a:stretch>
        </p:blipFill>
        <p:spPr bwMode="auto">
          <a:xfrm>
            <a:off x="6215074" y="1571616"/>
            <a:ext cx="2000264" cy="3786214"/>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descr="C:\Users\GATEWAY\Desktop\THANK YOU.jpg"/>
          <p:cNvPicPr>
            <a:picLocks noGrp="1" noChangeAspect="1" noChangeArrowheads="1"/>
          </p:cNvPicPr>
          <p:nvPr>
            <p:ph idx="1"/>
          </p:nvPr>
        </p:nvPicPr>
        <p:blipFill>
          <a:blip r:embed="rId2"/>
          <a:srcRect/>
          <a:stretch>
            <a:fillRect/>
          </a:stretch>
        </p:blipFill>
        <p:spPr bwMode="auto">
          <a:xfrm>
            <a:off x="1" y="0"/>
            <a:ext cx="9144000" cy="57150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85732"/>
            <a:ext cx="8572560" cy="785818"/>
          </a:xfrm>
        </p:spPr>
        <p:txBody>
          <a:bodyPr>
            <a:noAutofit/>
          </a:bodyPr>
          <a:lstStyle/>
          <a:p>
            <a:r>
              <a:rPr lang="en-US" sz="2800" dirty="0" smtClean="0">
                <a:latin typeface="Arno Pro Smbd" pitchFamily="18" charset="0"/>
                <a:cs typeface="Times New Roman" pitchFamily="18" charset="0"/>
              </a:rPr>
              <a:t>ROAD DAMAGE PREDICTION FOR INTELLIGENT TRANSPORTATION SYSTEM</a:t>
            </a:r>
            <a:endParaRPr lang="en-US" sz="2800" dirty="0">
              <a:latin typeface="Arno Pro Smbd" pitchFamily="18" charset="0"/>
              <a:cs typeface="Times New Roman" pitchFamily="18" charset="0"/>
            </a:endParaRPr>
          </a:p>
        </p:txBody>
      </p:sp>
      <p:sp>
        <p:nvSpPr>
          <p:cNvPr id="3" name="Content Placeholder 2"/>
          <p:cNvSpPr>
            <a:spLocks noGrp="1"/>
          </p:cNvSpPr>
          <p:nvPr>
            <p:ph idx="1"/>
          </p:nvPr>
        </p:nvSpPr>
        <p:spPr>
          <a:xfrm>
            <a:off x="457200" y="1428740"/>
            <a:ext cx="8229600" cy="3841760"/>
          </a:xfrm>
        </p:spPr>
        <p:txBody>
          <a:bodyPr>
            <a:noAutofit/>
          </a:bodyPr>
          <a:lstStyle/>
          <a:p>
            <a:pPr>
              <a:buNone/>
            </a:pPr>
            <a:r>
              <a:rPr lang="en-US" sz="1400" dirty="0" smtClean="0"/>
              <a:t>           A human-based road damage monitoring system could be the first answer but not a perfect solution because it is affected by a different condition such as weather, speed of the vehicle, the complexity of the road, and the difference of criteria from the individual inspection. Thus, researchers have developed much more robust and accurate automatic road surface detectors through various methods. For example, using a probabilistic relaxation technique based on 3D information , combining 2D gray-scale image and 3D laser scanning data or implementing a deep learning-based model . In this challenge, the dataset is gathered by a Smartphone based method and we evaluated with various scenarios using YOLO based on a deep learning-based algorithm. It is light-weight and fast in the object detection task, so it is available to improve the Smartphone-based model for detecting road damage. Deep learning-based technology is a good key to unlock the object detection tasks in our real world. By using deep neural networks, we could break a problem that is dangerous and very time-consuming but has to be done every day like detecting the road state. This paper describes the solution using YOLO to detect the various types of road damage in the IEEE Big Data Cup Challenge 2020. Our YOLOv5x based-solution is light-weight and fast, even it has good accuracy. We achieved an F1 score of 0.58 using our ensemble model with TTA, and it could be an adequate candidate for detecting real road damage in real-time.</a:t>
            </a:r>
            <a:endParaRPr lang="en-US" sz="1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42856"/>
            <a:ext cx="8229600" cy="1026696"/>
          </a:xfrm>
        </p:spPr>
        <p:txBody>
          <a:bodyPr>
            <a:noAutofit/>
          </a:bodyPr>
          <a:lstStyle/>
          <a:p>
            <a:r>
              <a:rPr lang="en-US" sz="2800" dirty="0" smtClean="0">
                <a:latin typeface="Arno Pro Smbd" pitchFamily="18" charset="0"/>
                <a:cs typeface="Times New Roman" pitchFamily="18" charset="0"/>
              </a:rPr>
              <a:t/>
            </a:r>
            <a:br>
              <a:rPr lang="en-US" sz="2800" dirty="0" smtClean="0">
                <a:latin typeface="Arno Pro Smbd" pitchFamily="18" charset="0"/>
                <a:cs typeface="Times New Roman" pitchFamily="18" charset="0"/>
              </a:rPr>
            </a:br>
            <a:r>
              <a:rPr lang="en-US" sz="2800" dirty="0" smtClean="0">
                <a:latin typeface="Arno Pro Smbd" pitchFamily="18" charset="0"/>
                <a:cs typeface="Times New Roman" pitchFamily="18" charset="0"/>
              </a:rPr>
              <a:t>                METHODOLOGY</a:t>
            </a:r>
            <a:r>
              <a:rPr lang="en-US" sz="2800" dirty="0" smtClean="0"/>
              <a:t/>
            </a:r>
            <a:br>
              <a:rPr lang="en-US" sz="2800" dirty="0" smtClean="0"/>
            </a:br>
            <a:endParaRPr lang="en-US" sz="2800" dirty="0"/>
          </a:p>
        </p:txBody>
      </p:sp>
      <p:sp>
        <p:nvSpPr>
          <p:cNvPr id="3" name="Content Placeholder 2"/>
          <p:cNvSpPr>
            <a:spLocks noGrp="1"/>
          </p:cNvSpPr>
          <p:nvPr>
            <p:ph sz="half" idx="1"/>
          </p:nvPr>
        </p:nvSpPr>
        <p:spPr>
          <a:xfrm>
            <a:off x="457200" y="1285865"/>
            <a:ext cx="4829180" cy="4429136"/>
          </a:xfrm>
        </p:spPr>
        <p:txBody>
          <a:bodyPr>
            <a:noAutofit/>
          </a:bodyPr>
          <a:lstStyle/>
          <a:p>
            <a:pPr>
              <a:buNone/>
            </a:pPr>
            <a:r>
              <a:rPr lang="en-US" sz="1600" b="1" u="sng" dirty="0" smtClean="0">
                <a:solidFill>
                  <a:schemeClr val="accent1"/>
                </a:solidFill>
              </a:rPr>
              <a:t>DEEP LEARNING</a:t>
            </a:r>
          </a:p>
          <a:p>
            <a:pPr>
              <a:buFont typeface="Wingdings" pitchFamily="2" charset="2"/>
              <a:buChar char="§"/>
            </a:pPr>
            <a:r>
              <a:rPr lang="en-US" sz="1600" dirty="0" smtClean="0"/>
              <a:t> Deep learning is a machine learning technique that teaches computers to do what comes naturally to humans.</a:t>
            </a:r>
          </a:p>
          <a:p>
            <a:r>
              <a:rPr lang="en-US" sz="1600" dirty="0" smtClean="0"/>
              <a:t>Deep learning models are trained by using large sets of labeled data and neural network architectures that learn features directly from the data without the need for manual feature extraction.</a:t>
            </a:r>
          </a:p>
          <a:p>
            <a:r>
              <a:rPr lang="en-US" sz="1600" dirty="0" smtClean="0">
                <a:cs typeface="Times New Roman" pitchFamily="18" charset="0"/>
              </a:rPr>
              <a:t>Nowadays, deep learning has an important role in image classification. It extracts the feature maps from an input image using a neural network with hidden layers, and several deep learning networks based on </a:t>
            </a:r>
            <a:r>
              <a:rPr lang="en-US" sz="1600" dirty="0" err="1" smtClean="0">
                <a:cs typeface="Times New Roman" pitchFamily="18" charset="0"/>
              </a:rPr>
              <a:t>Convolutional</a:t>
            </a:r>
            <a:r>
              <a:rPr lang="en-US" sz="1600" dirty="0" smtClean="0">
                <a:cs typeface="Times New Roman" pitchFamily="18" charset="0"/>
              </a:rPr>
              <a:t> Neural Networks (CNNs), such as </a:t>
            </a:r>
            <a:r>
              <a:rPr lang="en-US" sz="1600" dirty="0" err="1" smtClean="0">
                <a:cs typeface="Times New Roman" pitchFamily="18" charset="0"/>
              </a:rPr>
              <a:t>AlexNet</a:t>
            </a:r>
            <a:r>
              <a:rPr lang="en-US" sz="1600" dirty="0" smtClean="0">
                <a:cs typeface="Times New Roman" pitchFamily="18" charset="0"/>
              </a:rPr>
              <a:t> , </a:t>
            </a:r>
            <a:r>
              <a:rPr lang="en-US" sz="1600" dirty="0" err="1" smtClean="0">
                <a:cs typeface="Times New Roman" pitchFamily="18" charset="0"/>
              </a:rPr>
              <a:t>VGGNet</a:t>
            </a:r>
            <a:r>
              <a:rPr lang="en-US" sz="1600" dirty="0" smtClean="0">
                <a:cs typeface="Times New Roman" pitchFamily="18" charset="0"/>
              </a:rPr>
              <a:t> , </a:t>
            </a:r>
            <a:r>
              <a:rPr lang="en-US" sz="1600" dirty="0" err="1" smtClean="0">
                <a:cs typeface="Times New Roman" pitchFamily="18" charset="0"/>
              </a:rPr>
              <a:t>ResNet</a:t>
            </a:r>
            <a:r>
              <a:rPr lang="en-US" sz="1600" dirty="0" smtClean="0">
                <a:cs typeface="Times New Roman" pitchFamily="18" charset="0"/>
              </a:rPr>
              <a:t> , etc, achieved a successful performance in the </a:t>
            </a:r>
            <a:r>
              <a:rPr lang="en-US" sz="1600" dirty="0" err="1" smtClean="0">
                <a:cs typeface="Times New Roman" pitchFamily="18" charset="0"/>
              </a:rPr>
              <a:t>ImageNet</a:t>
            </a:r>
            <a:r>
              <a:rPr lang="en-US" sz="1600" dirty="0" smtClean="0">
                <a:cs typeface="Times New Roman" pitchFamily="18" charset="0"/>
              </a:rPr>
              <a:t> Large Scale Visual Recognition Challenge (ILSVRC). </a:t>
            </a:r>
          </a:p>
          <a:p>
            <a:endParaRPr lang="en-US" sz="1600" dirty="0" smtClean="0"/>
          </a:p>
          <a:p>
            <a:endParaRPr lang="en-US" sz="1600" dirty="0"/>
          </a:p>
        </p:txBody>
      </p:sp>
      <p:pic>
        <p:nvPicPr>
          <p:cNvPr id="2051" name="Picture 3" descr="C:\Users\GATEWAY\Pictures\Screenshots\Screenshot (108).png"/>
          <p:cNvPicPr>
            <a:picLocks noGrp="1" noChangeAspect="1" noChangeArrowheads="1"/>
          </p:cNvPicPr>
          <p:nvPr>
            <p:ph sz="half" idx="2"/>
          </p:nvPr>
        </p:nvPicPr>
        <p:blipFill>
          <a:blip r:embed="rId2"/>
          <a:srcRect/>
          <a:stretch>
            <a:fillRect/>
          </a:stretch>
        </p:blipFill>
        <p:spPr bwMode="auto">
          <a:xfrm>
            <a:off x="5357819" y="2000244"/>
            <a:ext cx="3643338" cy="2571768"/>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Arno Pro Smbd" pitchFamily="18" charset="0"/>
                <a:cs typeface="Times New Roman" pitchFamily="18" charset="0"/>
              </a:rPr>
              <a:t>               METHODOLOGY</a:t>
            </a:r>
            <a:endParaRPr lang="en-US" sz="2800" dirty="0"/>
          </a:p>
        </p:txBody>
      </p:sp>
      <p:sp>
        <p:nvSpPr>
          <p:cNvPr id="3" name="Content Placeholder 2"/>
          <p:cNvSpPr>
            <a:spLocks noGrp="1"/>
          </p:cNvSpPr>
          <p:nvPr>
            <p:ph idx="1"/>
          </p:nvPr>
        </p:nvSpPr>
        <p:spPr/>
        <p:txBody>
          <a:bodyPr>
            <a:noAutofit/>
          </a:bodyPr>
          <a:lstStyle/>
          <a:p>
            <a:pPr>
              <a:buNone/>
            </a:pPr>
            <a:r>
              <a:rPr lang="en-US" sz="1800" b="1" u="sng" dirty="0" smtClean="0">
                <a:solidFill>
                  <a:schemeClr val="accent1"/>
                </a:solidFill>
                <a:latin typeface="Times New Roman" pitchFamily="18" charset="0"/>
                <a:cs typeface="Times New Roman" pitchFamily="18" charset="0"/>
              </a:rPr>
              <a:t>DEEP LEARNING</a:t>
            </a:r>
          </a:p>
          <a:p>
            <a:r>
              <a:rPr lang="en-US" sz="1800" dirty="0" smtClean="0">
                <a:latin typeface="Times New Roman" pitchFamily="18" charset="0"/>
                <a:cs typeface="Times New Roman" pitchFamily="18" charset="0"/>
              </a:rPr>
              <a:t>A main point is that object detection could be a combination of classification and localization, thus many approaches have developed to solve object detection tasks using deep learning-based technology. The detection model is trained with the image dataset which contains the bounding-boxes and the labels to detect an object. From the perspective of region proposal-based methods, they propose a region that may include the object, classify the object, refine and get rid of overlapped bounding boxes, and score them based on other objects in the input image. And there are representative region-based models such as R-CNN , Fast R-CNN , and Faster R-CNN , and they also called by two-stage object detectors.</a:t>
            </a: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Arno Pro Smbd" pitchFamily="18" charset="0"/>
                <a:cs typeface="Times New Roman" pitchFamily="18" charset="0"/>
              </a:rPr>
              <a:t>               METHODOLOGY</a:t>
            </a:r>
            <a:endParaRPr lang="en-US" sz="2800" dirty="0"/>
          </a:p>
        </p:txBody>
      </p:sp>
      <p:sp>
        <p:nvSpPr>
          <p:cNvPr id="3" name="Content Placeholder 2"/>
          <p:cNvSpPr>
            <a:spLocks noGrp="1"/>
          </p:cNvSpPr>
          <p:nvPr>
            <p:ph sz="half" idx="1"/>
          </p:nvPr>
        </p:nvSpPr>
        <p:spPr>
          <a:xfrm>
            <a:off x="457200" y="1214426"/>
            <a:ext cx="4900618" cy="4117034"/>
          </a:xfrm>
        </p:spPr>
        <p:txBody>
          <a:bodyPr>
            <a:normAutofit fontScale="77500" lnSpcReduction="20000"/>
          </a:bodyPr>
          <a:lstStyle/>
          <a:p>
            <a:pPr>
              <a:buNone/>
            </a:pPr>
            <a:r>
              <a:rPr lang="en-US" sz="2000" b="1" u="sng" dirty="0" smtClean="0">
                <a:solidFill>
                  <a:schemeClr val="accent1"/>
                </a:solidFill>
                <a:latin typeface="Times New Roman" pitchFamily="18" charset="0"/>
                <a:cs typeface="Times New Roman" pitchFamily="18" charset="0"/>
              </a:rPr>
              <a:t>YOLO ALGORITHM</a:t>
            </a:r>
          </a:p>
          <a:p>
            <a:pPr>
              <a:buNone/>
            </a:pPr>
            <a:endParaRPr lang="en-US" sz="2000" b="1" u="sng" dirty="0" smtClean="0">
              <a:solidFill>
                <a:schemeClr val="accent1"/>
              </a:solidFill>
              <a:latin typeface="Times New Roman" pitchFamily="18" charset="0"/>
              <a:cs typeface="Times New Roman" pitchFamily="18" charset="0"/>
            </a:endParaRPr>
          </a:p>
          <a:p>
            <a:r>
              <a:rPr lang="en-US" sz="2000" dirty="0" smtClean="0">
                <a:latin typeface="Times New Roman" pitchFamily="18" charset="0"/>
                <a:cs typeface="Times New Roman" pitchFamily="18" charset="0"/>
              </a:rPr>
              <a:t>YOLO(You Only Look Once) has a single neural network architecture, predicts a set of bounding boxes and class probabilities at a sitting for every test image.</a:t>
            </a:r>
          </a:p>
          <a:p>
            <a:r>
              <a:rPr lang="en-US" sz="2000" dirty="0" smtClean="0">
                <a:latin typeface="Times New Roman" pitchFamily="18" charset="0"/>
                <a:cs typeface="Times New Roman" pitchFamily="18" charset="0"/>
              </a:rPr>
              <a:t> First of all, it divides the full image by several a grid with a specific size, and anchor boxes are generated in every grid of input image by predefined scale and size. Each anchor box predicts the </a:t>
            </a:r>
            <a:r>
              <a:rPr lang="en-US" sz="2000" dirty="0" err="1" smtClean="0">
                <a:latin typeface="Times New Roman" pitchFamily="18" charset="0"/>
                <a:cs typeface="Times New Roman" pitchFamily="18" charset="0"/>
              </a:rPr>
              <a:t>objectness</a:t>
            </a:r>
            <a:r>
              <a:rPr lang="en-US" sz="2000" dirty="0" smtClean="0">
                <a:latin typeface="Times New Roman" pitchFamily="18" charset="0"/>
                <a:cs typeface="Times New Roman" pitchFamily="18" charset="0"/>
              </a:rPr>
              <a:t> score, box center offset x, box center offset y, box width, box height, and class scores at one time in contrast to a two stage detector. </a:t>
            </a:r>
          </a:p>
          <a:p>
            <a:r>
              <a:rPr lang="en-US" sz="2000" dirty="0" smtClean="0">
                <a:latin typeface="Times New Roman" pitchFamily="18" charset="0"/>
                <a:cs typeface="Times New Roman" pitchFamily="18" charset="0"/>
              </a:rPr>
              <a:t>Thus, YOLO is an extremely fast end-to-end algorithm to detect the objects, and it is called a one stage object detector. Also, the performance of YOLO has improved over the development of deep learning technology, so there are updated versions for improving the light-weight, inference speed, and accuracy.</a:t>
            </a:r>
            <a:endParaRPr lang="en-US" sz="2000" dirty="0">
              <a:latin typeface="Times New Roman" pitchFamily="18" charset="0"/>
              <a:cs typeface="Times New Roman" pitchFamily="18" charset="0"/>
            </a:endParaRPr>
          </a:p>
        </p:txBody>
      </p:sp>
      <p:pic>
        <p:nvPicPr>
          <p:cNvPr id="11" name="Content Placeholder 10" descr="Screenshot (111).png"/>
          <p:cNvPicPr>
            <a:picLocks noGrp="1" noChangeAspect="1"/>
          </p:cNvPicPr>
          <p:nvPr>
            <p:ph sz="half" idx="2"/>
          </p:nvPr>
        </p:nvPicPr>
        <p:blipFill>
          <a:blip r:embed="rId2"/>
          <a:stretch>
            <a:fillRect/>
          </a:stretch>
        </p:blipFill>
        <p:spPr>
          <a:xfrm>
            <a:off x="5500694" y="2285996"/>
            <a:ext cx="3357586" cy="2015865"/>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800" dirty="0" smtClean="0">
                <a:latin typeface="Arno Pro Smbd" pitchFamily="18" charset="0"/>
                <a:cs typeface="Times New Roman" pitchFamily="18" charset="0"/>
              </a:rPr>
              <a:t>                METHODOLOGY</a:t>
            </a:r>
            <a:endParaRPr lang="en-US" sz="2800" dirty="0"/>
          </a:p>
        </p:txBody>
      </p:sp>
      <p:pic>
        <p:nvPicPr>
          <p:cNvPr id="1029" name="Picture 5" descr="C:\Users\admin\Desktop\0_WUpMWzNu_ymDyHPp.png"/>
          <p:cNvPicPr>
            <a:picLocks noGrp="1" noChangeAspect="1" noChangeArrowheads="1"/>
          </p:cNvPicPr>
          <p:nvPr>
            <p:ph idx="1"/>
          </p:nvPr>
        </p:nvPicPr>
        <p:blipFill>
          <a:blip r:embed="rId2"/>
          <a:srcRect/>
          <a:stretch>
            <a:fillRect/>
          </a:stretch>
        </p:blipFill>
        <p:spPr bwMode="auto">
          <a:xfrm>
            <a:off x="1524000" y="1357302"/>
            <a:ext cx="6096000" cy="3478223"/>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latin typeface="Arno Pro Smbd" pitchFamily="18" charset="0"/>
              </a:rPr>
              <a:t>MODULES</a:t>
            </a:r>
            <a:endParaRPr lang="en-US" dirty="0">
              <a:latin typeface="Arno Pro Smbd" pitchFamily="18" charset="0"/>
            </a:endParaRPr>
          </a:p>
        </p:txBody>
      </p:sp>
      <p:sp>
        <p:nvSpPr>
          <p:cNvPr id="3" name="Content Placeholder 2"/>
          <p:cNvSpPr>
            <a:spLocks noGrp="1"/>
          </p:cNvSpPr>
          <p:nvPr>
            <p:ph idx="1"/>
          </p:nvPr>
        </p:nvSpPr>
        <p:spPr/>
        <p:txBody>
          <a:bodyPr>
            <a:normAutofit fontScale="55000" lnSpcReduction="20000"/>
          </a:bodyPr>
          <a:lstStyle/>
          <a:p>
            <a:pPr marL="514171" indent="-514171">
              <a:buFont typeface="+mj-lt"/>
              <a:buAutoNum type="arabicPeriod"/>
            </a:pPr>
            <a:r>
              <a:rPr lang="en-US" dirty="0" smtClean="0"/>
              <a:t>Admin</a:t>
            </a:r>
          </a:p>
          <a:p>
            <a:pPr marL="914083" lvl="1" indent="-514171"/>
            <a:r>
              <a:rPr lang="en-US" dirty="0" smtClean="0"/>
              <a:t>Login </a:t>
            </a:r>
          </a:p>
          <a:p>
            <a:pPr marL="914083" lvl="1" indent="-514171">
              <a:buFont typeface="Arial" pitchFamily="34" charset="0"/>
              <a:buChar char="•"/>
            </a:pPr>
            <a:r>
              <a:rPr lang="en-US" dirty="0" smtClean="0"/>
              <a:t>View users details </a:t>
            </a:r>
          </a:p>
          <a:p>
            <a:pPr marL="914083" lvl="1" indent="-514171">
              <a:buFont typeface="Arial" pitchFamily="34" charset="0"/>
              <a:buChar char="•"/>
            </a:pPr>
            <a:r>
              <a:rPr lang="en-US" dirty="0" smtClean="0"/>
              <a:t> Add notification </a:t>
            </a:r>
          </a:p>
          <a:p>
            <a:pPr marL="914083" lvl="1" indent="-514171">
              <a:buFont typeface="Arial" pitchFamily="34" charset="0"/>
              <a:buChar char="•"/>
            </a:pPr>
            <a:r>
              <a:rPr lang="en-US" dirty="0" smtClean="0"/>
              <a:t> View feedback </a:t>
            </a:r>
          </a:p>
          <a:p>
            <a:pPr marL="914083" lvl="1" indent="-514171">
              <a:buFont typeface="Arial" pitchFamily="34" charset="0"/>
              <a:buChar char="•"/>
            </a:pPr>
            <a:r>
              <a:rPr lang="en-US" dirty="0" smtClean="0"/>
              <a:t> Track user </a:t>
            </a:r>
          </a:p>
          <a:p>
            <a:pPr marL="914083" lvl="1" indent="-514171">
              <a:buFont typeface="Arial" pitchFamily="34" charset="0"/>
              <a:buChar char="•"/>
            </a:pPr>
            <a:r>
              <a:rPr lang="en-US" dirty="0" smtClean="0"/>
              <a:t>Add and manage routs </a:t>
            </a:r>
          </a:p>
          <a:p>
            <a:pPr marL="514171" indent="-514171">
              <a:buFont typeface="+mj-lt"/>
              <a:buAutoNum type="arabicPeriod"/>
            </a:pPr>
            <a:r>
              <a:rPr lang="en-US" dirty="0" smtClean="0"/>
              <a:t>User</a:t>
            </a:r>
          </a:p>
          <a:p>
            <a:pPr marL="914083" lvl="1" indent="-514171">
              <a:buFont typeface="Arial" pitchFamily="34" charset="0"/>
              <a:buChar char="•"/>
            </a:pPr>
            <a:r>
              <a:rPr lang="en-US" dirty="0" smtClean="0"/>
              <a:t>Register </a:t>
            </a:r>
          </a:p>
          <a:p>
            <a:pPr marL="914083" lvl="1" indent="-514171">
              <a:buFont typeface="Arial" pitchFamily="34" charset="0"/>
              <a:buChar char="•"/>
            </a:pPr>
            <a:r>
              <a:rPr lang="en-US" dirty="0" smtClean="0"/>
              <a:t>Login </a:t>
            </a:r>
          </a:p>
          <a:p>
            <a:pPr marL="914083" lvl="1" indent="-514171">
              <a:buFont typeface="Arial" pitchFamily="34" charset="0"/>
              <a:buChar char="•"/>
            </a:pPr>
            <a:r>
              <a:rPr lang="en-US" dirty="0" smtClean="0"/>
              <a:t> View profile </a:t>
            </a:r>
          </a:p>
          <a:p>
            <a:pPr marL="914083" lvl="1" indent="-514171">
              <a:buFont typeface="Arial" pitchFamily="34" charset="0"/>
              <a:buChar char="•"/>
            </a:pPr>
            <a:r>
              <a:rPr lang="en-US" dirty="0" smtClean="0"/>
              <a:t>Road quality alert </a:t>
            </a:r>
          </a:p>
          <a:p>
            <a:pPr marL="914083" lvl="1" indent="-514171">
              <a:buFont typeface="Arial" pitchFamily="34" charset="0"/>
              <a:buChar char="•"/>
            </a:pPr>
            <a:r>
              <a:rPr lang="en-US" dirty="0" smtClean="0"/>
              <a:t>feedback </a:t>
            </a:r>
          </a:p>
          <a:p>
            <a:pPr marL="914083" lvl="1" indent="-514171">
              <a:buFont typeface="Arial" pitchFamily="34" charset="0"/>
              <a:buChar char="•"/>
            </a:pPr>
            <a:r>
              <a:rPr lang="en-US" dirty="0" smtClean="0"/>
              <a:t>View rout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6743"/>
            <a:ext cx="8229600" cy="603873"/>
          </a:xfrm>
        </p:spPr>
        <p:txBody>
          <a:bodyPr>
            <a:normAutofit fontScale="90000"/>
          </a:bodyPr>
          <a:lstStyle/>
          <a:p>
            <a:r>
              <a:rPr lang="en-US" dirty="0" smtClean="0"/>
              <a:t>         </a:t>
            </a:r>
            <a:endParaRPr lang="en-US" dirty="0"/>
          </a:p>
        </p:txBody>
      </p:sp>
      <p:pic>
        <p:nvPicPr>
          <p:cNvPr id="4" name="Content Placeholder 3" descr="dfd1.png"/>
          <p:cNvPicPr>
            <a:picLocks noGrp="1" noChangeAspect="1"/>
          </p:cNvPicPr>
          <p:nvPr>
            <p:ph idx="1"/>
          </p:nvPr>
        </p:nvPicPr>
        <p:blipFill>
          <a:blip r:embed="rId2"/>
          <a:stretch>
            <a:fillRect/>
          </a:stretch>
        </p:blipFill>
        <p:spPr>
          <a:xfrm>
            <a:off x="500034" y="1285864"/>
            <a:ext cx="7715304" cy="4214842"/>
          </a:xfrm>
        </p:spPr>
      </p:pic>
      <p:sp>
        <p:nvSpPr>
          <p:cNvPr id="5" name="Title 1"/>
          <p:cNvSpPr txBox="1">
            <a:spLocks/>
          </p:cNvSpPr>
          <p:nvPr/>
        </p:nvSpPr>
        <p:spPr>
          <a:xfrm>
            <a:off x="609600" y="428609"/>
            <a:ext cx="8229600" cy="571504"/>
          </a:xfrm>
          <a:prstGeom prst="rect">
            <a:avLst/>
          </a:prstGeom>
        </p:spPr>
        <p:txBody>
          <a:bodyPr vert="horz" lIns="0" tIns="45716" rIns="0" bIns="0" anchor="b">
            <a:normAutofit lnSpcReduction="10000"/>
          </a:bodyPr>
          <a:lstStyle/>
          <a:p>
            <a:pPr defTabSz="914325">
              <a:spcBef>
                <a:spcPct val="0"/>
              </a:spcBef>
              <a:defRPr/>
            </a:pPr>
            <a:r>
              <a:rPr lang="en-US" sz="3600" dirty="0" smtClean="0">
                <a:solidFill>
                  <a:srgbClr val="FFC000"/>
                </a:solidFill>
                <a:latin typeface="Arno Pro Smbd" pitchFamily="18" charset="0"/>
                <a:ea typeface="+mj-ea"/>
                <a:cs typeface="+mj-cs"/>
              </a:rPr>
              <a:t>         DATA  FLOW  DIAGRAM</a:t>
            </a:r>
            <a:endParaRPr lang="en-US" sz="3600" dirty="0">
              <a:solidFill>
                <a:srgbClr val="FFC000"/>
              </a:solidFill>
              <a:latin typeface="Arno Pro Smbd" pitchFamily="18" charset="0"/>
              <a:ea typeface="+mj-ea"/>
              <a:cs typeface="+mj-cs"/>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978</TotalTime>
  <Words>1849</Words>
  <Application>Microsoft Office PowerPoint</Application>
  <PresentationFormat>On-screen Show (16:10)</PresentationFormat>
  <Paragraphs>695</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Module</vt:lpstr>
      <vt:lpstr>ROAD DAMAGE PREDICTION FOR INTELLIGENT  TRANSPORTATION SYSTEM</vt:lpstr>
      <vt:lpstr>           TABLE OF CONTENTS</vt:lpstr>
      <vt:lpstr>ROAD DAMAGE PREDICTION FOR INTELLIGENT TRANSPORTATION SYSTEM</vt:lpstr>
      <vt:lpstr>                 METHODOLOGY </vt:lpstr>
      <vt:lpstr>               METHODOLOGY</vt:lpstr>
      <vt:lpstr>               METHODOLOGY</vt:lpstr>
      <vt:lpstr>                METHODOLOGY</vt:lpstr>
      <vt:lpstr>                 MODULES</vt:lpstr>
      <vt:lpstr>         </vt:lpstr>
      <vt:lpstr>                     DATA  FLOW  DIAGRAM</vt:lpstr>
      <vt:lpstr>               TABLE DESIGN</vt:lpstr>
      <vt:lpstr>               TABLE DESIGN</vt:lpstr>
      <vt:lpstr>           TABLE DESIGN</vt:lpstr>
      <vt:lpstr>               DEVELOPING ENVIRONMENT</vt:lpstr>
      <vt:lpstr>             FUTURE ENHANCEMENT</vt:lpstr>
      <vt:lpstr>                   USER STORY</vt:lpstr>
      <vt:lpstr>                   PROJECT PLAN</vt:lpstr>
      <vt:lpstr>              PRODUCT BACKLOG</vt:lpstr>
      <vt:lpstr>                  SPRINT BACKLOG</vt:lpstr>
      <vt:lpstr>                 ACTUAL SPRINT</vt:lpstr>
      <vt:lpstr>                SCREENSHOTS</vt:lpstr>
      <vt:lpstr>           SCREENSHOTS</vt:lpstr>
      <vt:lpstr>      SCREENSHOTS</vt:lpstr>
      <vt:lpstr>       SCREENSHOTS</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ROAD DAMAGE PREDICTION FOR INTELLIGENT TRANSPORTATION SYSTEM</dc:title>
  <dc:creator>GATEWAY</dc:creator>
  <cp:lastModifiedBy>GATEWAY</cp:lastModifiedBy>
  <cp:revision>96</cp:revision>
  <dcterms:created xsi:type="dcterms:W3CDTF">2022-01-09T15:14:52Z</dcterms:created>
  <dcterms:modified xsi:type="dcterms:W3CDTF">2022-02-27T12:59:49Z</dcterms:modified>
</cp:coreProperties>
</file>