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72" r:id="rId1"/>
  </p:sldMasterIdLst>
  <p:notesMasterIdLst>
    <p:notesMasterId r:id="rId28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6" r:id="rId9"/>
    <p:sldId id="263" r:id="rId10"/>
    <p:sldId id="277" r:id="rId11"/>
    <p:sldId id="278" r:id="rId12"/>
    <p:sldId id="279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EB Garamond SemiBold" panose="00000700000000000000" pitchFamily="2" charset="0"/>
      <p:bold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2K7GRTGSLokPeSouj1QQaVrZ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BA6DB7-445E-4645-B172-E4DAFE267047}">
  <a:tblStyle styleId="{AFBA6DB7-445E-4645-B172-E4DAFE267047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rgbClr val="C66E0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66E00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C66E00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C66E00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5C00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B4FA8346-E495-4461-8B23-C446E737D88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143A6D-87B7-4625-AB0B-3E860E313F8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AE7"/>
          </a:solidFill>
        </a:fill>
      </a:tcStyle>
    </a:wholeTbl>
    <a:band1H>
      <a:tcTxStyle/>
      <a:tcStyle>
        <a:tcBdr/>
        <a:fill>
          <a:solidFill>
            <a:srgbClr val="FBD2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D2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51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65474a9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65474a9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67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53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7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5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1133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60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90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586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0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671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755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67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00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51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75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68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0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4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56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2057400" y="810947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/>
              <a:t>Video game development using unity (FPS)</a:t>
            </a:r>
            <a:endParaRPr sz="3600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751609" y="2571750"/>
            <a:ext cx="7086600" cy="8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A mini project by Aman Abdul Malik K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MES20MCA-2004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Product Owner : Mr. Hyder Ali K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AFBD2-D6CC-4DBC-AA9B-B24BABF9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211" y="798368"/>
            <a:ext cx="5543550" cy="3695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04E7E0-5D2D-4682-A7E7-3718631D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4" y="1840946"/>
            <a:ext cx="3474027" cy="1461607"/>
          </a:xfrm>
        </p:spPr>
        <p:txBody>
          <a:bodyPr>
            <a:normAutofit/>
          </a:bodyPr>
          <a:lstStyle/>
          <a:p>
            <a:pPr algn="l"/>
            <a:r>
              <a:rPr lang="en" sz="3600" dirty="0"/>
              <a:t>Developing Environment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850-9A1C-4E83-99D6-26F2731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046018"/>
            <a:ext cx="3740727" cy="3574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Hardware Requirements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r>
              <a:rPr lang="en-US" sz="1600" dirty="0"/>
              <a:t>Processor - Intel Core i5 (min)</a:t>
            </a:r>
          </a:p>
          <a:p>
            <a:pPr lvl="1"/>
            <a:r>
              <a:rPr lang="en-US" sz="1600" dirty="0"/>
              <a:t>Speed - 1.5 GHz (min)</a:t>
            </a:r>
          </a:p>
          <a:p>
            <a:pPr lvl="1"/>
            <a:r>
              <a:rPr lang="en-US" sz="1600" dirty="0"/>
              <a:t>RAM - 4 GB (min)</a:t>
            </a:r>
          </a:p>
          <a:p>
            <a:pPr lvl="1"/>
            <a:r>
              <a:rPr lang="en-US" sz="1600" dirty="0"/>
              <a:t>Hard Disk - 50 GB or (min)</a:t>
            </a:r>
          </a:p>
          <a:p>
            <a:pPr lvl="1"/>
            <a:r>
              <a:rPr lang="en-US" sz="1600" dirty="0"/>
              <a:t>GPU - 1 GB (min)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AE5D28-74D9-49AE-8C27-4246AFFBC811}"/>
              </a:ext>
            </a:extLst>
          </p:cNvPr>
          <p:cNvSpPr txBox="1">
            <a:spLocks/>
          </p:cNvSpPr>
          <p:nvPr/>
        </p:nvSpPr>
        <p:spPr>
          <a:xfrm>
            <a:off x="4572001" y="1046018"/>
            <a:ext cx="3934690" cy="39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Software Requirements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1600" dirty="0"/>
              <a:t>Operating System - Windows 10</a:t>
            </a:r>
          </a:p>
          <a:p>
            <a:r>
              <a:rPr lang="en-US" sz="1600" dirty="0"/>
              <a:t>Game Engine - Unity</a:t>
            </a:r>
          </a:p>
          <a:p>
            <a:r>
              <a:rPr lang="en-US" sz="1600" dirty="0"/>
              <a:t>Programming Language - C#</a:t>
            </a:r>
          </a:p>
          <a:p>
            <a:r>
              <a:rPr lang="en-US" sz="1600" dirty="0"/>
              <a:t>SFX - Audacity</a:t>
            </a:r>
          </a:p>
          <a:p>
            <a:r>
              <a:rPr lang="en-US" sz="1600" dirty="0"/>
              <a:t>Modeling - Blender (if necessary)</a:t>
            </a:r>
          </a:p>
          <a:p>
            <a:r>
              <a:rPr lang="en-US" sz="1600" dirty="0"/>
              <a:t>Texturing - Photoshop (if necessary)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9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225962" y="1971675"/>
            <a:ext cx="370595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tx1"/>
                </a:solidFill>
              </a:rPr>
              <a:t>Product backlog 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3B772-0D70-4453-A47A-D812A36D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538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6595D3-ADF4-4848-8DBC-F1C47C723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55955"/>
              </p:ext>
            </p:extLst>
          </p:nvPr>
        </p:nvGraphicFramePr>
        <p:xfrm>
          <a:off x="278661" y="393028"/>
          <a:ext cx="8586677" cy="435744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60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4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User story ID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Priority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&lt;High / Medium / Low&gt;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Size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(Hours)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Sprint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&lt;#&gt;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Status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&lt;Planned / In progress / Completed&gt;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Release</a:t>
                      </a: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Date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Release Goal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1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1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Completed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Creation of player in first person perspective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In progress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Creation of enemy characters</a:t>
                      </a: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4129911872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4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entury Gothic (Body)"/>
                        </a:rPr>
                        <a:t>Completed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Maps(Terrain, World)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6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World / Terrain design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Main mode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Low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Time attack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10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AI and Selectable weapons (Coding)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</a:endParaRPr>
                    </a:p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Difficulty levels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1909719138"/>
                  </a:ext>
                </a:extLst>
              </a:tr>
              <a:tr h="17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Low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2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Key Binding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4251296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High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Gothic (Body)"/>
                        </a:rPr>
                        <a:t>10</a:t>
                      </a: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Gothic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Planned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Final UI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extLst>
                  <a:ext uri="{0D108BD9-81ED-4DB2-BD59-A6C34878D82A}">
                    <a16:rowId xmlns:a16="http://schemas.microsoft.com/office/drawing/2014/main" val="207031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4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514348" y="2199205"/>
            <a:ext cx="3086100" cy="74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tx1"/>
                </a:solidFill>
              </a:rPr>
              <a:t>User stories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0F25-7593-4BF5-9E5A-F04E6109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0778" y="430212"/>
            <a:ext cx="4731328" cy="4283075"/>
          </a:xfrm>
        </p:spPr>
      </p:pic>
    </p:spTree>
    <p:extLst>
      <p:ext uri="{BB962C8B-B14F-4D97-AF65-F5344CB8AC3E}">
        <p14:creationId xmlns:p14="http://schemas.microsoft.com/office/powerpoint/2010/main" val="346379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00B86-1491-4926-9918-8AE4995E3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08077"/>
              </p:ext>
            </p:extLst>
          </p:nvPr>
        </p:nvGraphicFramePr>
        <p:xfrm>
          <a:off x="235258" y="36936"/>
          <a:ext cx="8673484" cy="506962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66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User Story ID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As a type of User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I  want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&lt;perform  some task&gt;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So that I can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entury Gothic (Body)"/>
                        </a:rPr>
                        <a:t>&lt; Achieve Some  Goal&gt;</a:t>
                      </a:r>
                      <a:endParaRPr lang="en-US" sz="1400" b="1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1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entury Gothic (Body)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entury Gothic (Body)"/>
                          <a:cs typeface="Times New Roman" pitchFamily="18" charset="0"/>
                        </a:rPr>
                        <a:t>Player</a:t>
                      </a: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Control the main character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Move and interact in the game world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2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the enemies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Destroy the enemies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3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the map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Know what to expect 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4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the world and terrain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Know where to go next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5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See the UI for main mode</a:t>
                      </a: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Play the main mode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6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See the UI for time attack mode</a:t>
                      </a: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Play the time attack mode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7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See type of enemies and see different weapons </a:t>
                      </a: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Use different weapons on different enemies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8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Select difficulty levels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Make the gameplay more challenging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9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View key bindings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Know the gaming controls</a:t>
                      </a: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entury Gothic (Body)"/>
                        </a:rPr>
                        <a:t>10</a:t>
                      </a:r>
                      <a:endParaRPr lang="en-US" sz="1400" b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Player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4124" marR="441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entury Gothic (Body)"/>
                        </a:rPr>
                        <a:t>See final UI</a:t>
                      </a: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48899" marR="4889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0" y="1915404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tx1"/>
                </a:solidFill>
              </a:rPr>
              <a:t>project plan 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4D5F1-7D07-415D-BD3A-4D38A63F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48" y="304653"/>
            <a:ext cx="6045591" cy="45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7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EE4773-BA0C-41AE-A761-EE6B6C6B6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36326"/>
              </p:ext>
            </p:extLst>
          </p:nvPr>
        </p:nvGraphicFramePr>
        <p:xfrm>
          <a:off x="230373" y="919480"/>
          <a:ext cx="8683254" cy="33045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267753092"/>
                    </a:ext>
                  </a:extLst>
                </a:gridCol>
                <a:gridCol w="2821171">
                  <a:extLst>
                    <a:ext uri="{9D8B030D-6E8A-4147-A177-3AD203B41FA5}">
                      <a16:colId xmlns:a16="http://schemas.microsoft.com/office/drawing/2014/main" val="3043408069"/>
                    </a:ext>
                  </a:extLst>
                </a:gridCol>
                <a:gridCol w="1790298">
                  <a:extLst>
                    <a:ext uri="{9D8B030D-6E8A-4147-A177-3AD203B41FA5}">
                      <a16:colId xmlns:a16="http://schemas.microsoft.com/office/drawing/2014/main" val="3034405986"/>
                    </a:ext>
                  </a:extLst>
                </a:gridCol>
                <a:gridCol w="1236436">
                  <a:extLst>
                    <a:ext uri="{9D8B030D-6E8A-4147-A177-3AD203B41FA5}">
                      <a16:colId xmlns:a16="http://schemas.microsoft.com/office/drawing/2014/main" val="2107622376"/>
                    </a:ext>
                  </a:extLst>
                </a:gridCol>
                <a:gridCol w="730102">
                  <a:extLst>
                    <a:ext uri="{9D8B030D-6E8A-4147-A177-3AD203B41FA5}">
                      <a16:colId xmlns:a16="http://schemas.microsoft.com/office/drawing/2014/main" val="364209568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1350703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Name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1744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4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Player Character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30/11/2021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10/12/2021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0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Maps(world, terrain)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15/12/2021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19/12/2021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1977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4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  <a:ea typeface="Calibri"/>
                          <a:cs typeface="Times New Roman" pitchFamily="18" charset="0"/>
                        </a:rPr>
                        <a:t>Creation of enemy characters</a:t>
                      </a: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15/01/2022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World / Terrain design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9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Main mode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29/01/22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31/01/2022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0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2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8D0DAD-592F-416D-8560-AECEFAED7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27276"/>
              </p:ext>
            </p:extLst>
          </p:nvPr>
        </p:nvGraphicFramePr>
        <p:xfrm>
          <a:off x="230372" y="808075"/>
          <a:ext cx="8683256" cy="36994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267753092"/>
                    </a:ext>
                  </a:extLst>
                </a:gridCol>
                <a:gridCol w="2821172">
                  <a:extLst>
                    <a:ext uri="{9D8B030D-6E8A-4147-A177-3AD203B41FA5}">
                      <a16:colId xmlns:a16="http://schemas.microsoft.com/office/drawing/2014/main" val="3043408069"/>
                    </a:ext>
                  </a:extLst>
                </a:gridCol>
                <a:gridCol w="1928037">
                  <a:extLst>
                    <a:ext uri="{9D8B030D-6E8A-4147-A177-3AD203B41FA5}">
                      <a16:colId xmlns:a16="http://schemas.microsoft.com/office/drawing/2014/main" val="3034405986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2850164103"/>
                    </a:ext>
                  </a:extLst>
                </a:gridCol>
                <a:gridCol w="730102">
                  <a:extLst>
                    <a:ext uri="{9D8B030D-6E8A-4147-A177-3AD203B41FA5}">
                      <a16:colId xmlns:a16="http://schemas.microsoft.com/office/drawing/2014/main" val="364209568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135070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Story ID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Name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1744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1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Time attack (Scripting, UI)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03/02/2022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entury Gothic (Body)"/>
                        </a:rPr>
                        <a:t>AI and Selectable weapons (Coding)</a:t>
                      </a:r>
                      <a:endParaRPr lang="en-US" sz="1400" dirty="0">
                        <a:latin typeface="Century Gothic (Body)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9979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4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4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Difficulty Levels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Key Binding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24/03/2022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26/02/2022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Final UI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832" marR="5883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26/03/2022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02/03/2022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6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42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AF5E5-4E7A-4F5D-B036-F91056F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086864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2699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DCF9DE-2489-4076-B705-CA7557AF1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91865"/>
              </p:ext>
            </p:extLst>
          </p:nvPr>
        </p:nvGraphicFramePr>
        <p:xfrm>
          <a:off x="1524000" y="902970"/>
          <a:ext cx="6096000" cy="3337560"/>
        </p:xfrm>
        <a:graphic>
          <a:graphicData uri="http://schemas.openxmlformats.org/drawingml/2006/table">
            <a:tbl>
              <a:tblPr firstRow="1" bandRow="1">
                <a:tableStyleId>{B4FA8346-E495-4461-8B23-C446E737D88E}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83094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03235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TABLE OF CONTENTS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5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Project Description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Developing Environment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Product Backlog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User Story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4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1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Sprint Backlog Plan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0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EB Garamond SemiBold" panose="00000700000000000000" pitchFamily="2" charset="0"/>
                          <a:ea typeface="EB Garamond SemiBold" panose="00000700000000000000" pitchFamily="2" charset="0"/>
                          <a:cs typeface="EB Garamond SemiBold"/>
                          <a:sym typeface="EB Garamond SemiBold"/>
                        </a:rPr>
                        <a:t>Sprint Backlog Actual</a:t>
                      </a:r>
                      <a:endParaRPr lang="en-US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B Garamond SemiBold" panose="00000700000000000000" pitchFamily="2" charset="0"/>
                          <a:ea typeface="EB Garamond SemiBold" panose="00000700000000000000" pitchFamily="2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372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05CACA-D2E0-4ECB-8A6C-79547F0E9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214070"/>
              </p:ext>
            </p:extLst>
          </p:nvPr>
        </p:nvGraphicFramePr>
        <p:xfrm>
          <a:off x="92682" y="1047300"/>
          <a:ext cx="8958636" cy="3054043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703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2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Modelling (Player)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4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530777607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Testing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In progress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Modelling (Enemies)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In progress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In progress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0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8206733-5E58-4CDB-9702-EDF72F3D2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422220"/>
              </p:ext>
            </p:extLst>
          </p:nvPr>
        </p:nvGraphicFramePr>
        <p:xfrm>
          <a:off x="92682" y="1315771"/>
          <a:ext cx="8958636" cy="251195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9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1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18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4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19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Design (maps)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4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0777607"/>
                  </a:ext>
                </a:extLst>
              </a:tr>
              <a:tr h="272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(World, terrain)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#5 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188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(UI, Scripting)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Planned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Continuous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559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0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00F037-F657-41EB-813C-EE72684C0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675986"/>
              </p:ext>
            </p:extLst>
          </p:nvPr>
        </p:nvGraphicFramePr>
        <p:xfrm>
          <a:off x="92682" y="1396877"/>
          <a:ext cx="8958636" cy="2349461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86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2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#6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Testing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#7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Scripting(AI)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10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IN" sz="900" dirty="0">
                          <a:effectLst/>
                          <a:latin typeface="Century Gothic (Body)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5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FF4D8B8-1E7B-4315-BB40-622811347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287832"/>
              </p:ext>
            </p:extLst>
          </p:nvPr>
        </p:nvGraphicFramePr>
        <p:xfrm>
          <a:off x="92682" y="723801"/>
          <a:ext cx="8958636" cy="3695897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89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2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#8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Script(difficulty level)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(Key binding)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2200861948"/>
                  </a:ext>
                </a:extLst>
              </a:tr>
              <a:tr h="233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Testing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User story #10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latin typeface="Century Gothic (Body)"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Scripting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3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Designing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5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617084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Final Test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Planned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Gothic (Body)"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58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AF5E5-4E7A-4F5D-B036-F91056F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086864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Sprint 1 Actual</a:t>
            </a:r>
          </a:p>
        </p:txBody>
      </p:sp>
    </p:spTree>
    <p:extLst>
      <p:ext uri="{BB962C8B-B14F-4D97-AF65-F5344CB8AC3E}">
        <p14:creationId xmlns:p14="http://schemas.microsoft.com/office/powerpoint/2010/main" val="192061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80434CF-9170-4872-8E45-65CB55752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405127"/>
              </p:ext>
            </p:extLst>
          </p:nvPr>
        </p:nvGraphicFramePr>
        <p:xfrm>
          <a:off x="92682" y="654957"/>
          <a:ext cx="8958636" cy="351186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0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57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User story #1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hrs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hrs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Modelling (player)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Century Gothic (Body)"/>
                          <a:ea typeface="Calibri"/>
                          <a:cs typeface="Times New Roman"/>
                        </a:rPr>
                        <a:t>Completed</a:t>
                      </a: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530777607"/>
                  </a:ext>
                </a:extLst>
              </a:tr>
              <a:tr h="272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Script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5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Testing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In progress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Continuous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grid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IN" sz="900" dirty="0">
                        <a:effectLst/>
                        <a:latin typeface="Century Gothic (Body)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User story #2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Modelling (Track)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Modelling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(Terrain)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Completed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2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0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51922" marR="5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</a:rPr>
                        <a:t>2 </a:t>
                      </a:r>
                      <a:endParaRPr lang="en-IN" sz="900" dirty="0">
                        <a:effectLst/>
                        <a:latin typeface="Century Gothic (Body)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4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4E58-6923-41AD-A47E-69CE7FAC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086864"/>
            <a:ext cx="6457950" cy="9697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86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7F-0388-474C-8B9B-66053749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60316"/>
            <a:ext cx="6457950" cy="96977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Captain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D568-B63E-45D7-B24B-FF7A8D39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730087"/>
            <a:ext cx="8115300" cy="301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Captain G is a 3D First-Person Shooter(FPS) game developed with Unity Engine. First-person shooter (FPS) is a sub-genre of shooter video games centered on guns and other weapon-based combat in a first-person perspective, with the player experiencing the action through the eyes of the protagonist and controlling the player character in a three-dimensional space. The genre shares common traits with other shooter games. Shooter video games or shooters are a sub-genre of action video games where the focus is almost entirely on the defeat of the character's enemies using the weapons given to the player.</a:t>
            </a:r>
          </a:p>
        </p:txBody>
      </p:sp>
    </p:spTree>
    <p:extLst>
      <p:ext uri="{BB962C8B-B14F-4D97-AF65-F5344CB8AC3E}">
        <p14:creationId xmlns:p14="http://schemas.microsoft.com/office/powerpoint/2010/main" val="396826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904600" y="1984800"/>
            <a:ext cx="7260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accent5"/>
                </a:solidFill>
              </a:rPr>
              <a:t>Modules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1: Prototype</a:t>
            </a:r>
            <a:endParaRPr lang="en-US"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4800"/>
              <a:buNone/>
            </a:pP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3525-EC9A-45C6-8C35-DD7ECF80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sample scene with templates describing the main theme or story of the game.</a:t>
            </a:r>
          </a:p>
          <a:p>
            <a:pPr marL="0" indent="0">
              <a:buNone/>
            </a:pPr>
            <a:r>
              <a:rPr lang="en-US" sz="1800" dirty="0"/>
              <a:t>The scene will contain:</a:t>
            </a:r>
          </a:p>
          <a:p>
            <a:pPr lvl="1"/>
            <a:r>
              <a:rPr lang="en-US" sz="1800" dirty="0"/>
              <a:t>Main character (Hero) and weapons</a:t>
            </a:r>
          </a:p>
          <a:p>
            <a:pPr lvl="1"/>
            <a:r>
              <a:rPr lang="en-US" sz="1800" dirty="0"/>
              <a:t>World or terrain</a:t>
            </a:r>
          </a:p>
          <a:p>
            <a:pPr lvl="1"/>
            <a:r>
              <a:rPr lang="en-US" sz="1800" dirty="0"/>
              <a:t>Enemies</a:t>
            </a:r>
          </a:p>
          <a:p>
            <a:pPr lvl="1"/>
            <a:r>
              <a:rPr lang="en-US" sz="1800" dirty="0"/>
              <a:t>Other game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2: Design</a:t>
            </a:r>
            <a:endParaRPr dirty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 different tracks *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attack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Circuit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38032-8F35-4BAF-9F68-C4C52526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Terrain and World Design</a:t>
            </a:r>
          </a:p>
          <a:p>
            <a:r>
              <a:rPr lang="en-US" sz="1800" dirty="0"/>
              <a:t>Character design and customizations</a:t>
            </a:r>
          </a:p>
          <a:p>
            <a:r>
              <a:rPr lang="en-US" sz="1800" dirty="0"/>
              <a:t>Weapon design and modifications</a:t>
            </a:r>
          </a:p>
          <a:p>
            <a:r>
              <a:rPr lang="en-US" sz="1800" dirty="0"/>
              <a:t>Level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3: game mechanics</a:t>
            </a: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59353-1922-459E-AF49-872171A5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Player movement and actions</a:t>
            </a:r>
          </a:p>
          <a:p>
            <a:r>
              <a:rPr lang="en-US" sz="1800" dirty="0"/>
              <a:t>Game physics</a:t>
            </a:r>
          </a:p>
          <a:p>
            <a:r>
              <a:rPr lang="en-US" sz="1800" dirty="0"/>
              <a:t>Key bindings and game controls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4: game Ai</a:t>
            </a: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tracks and cars will be added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difficulty levels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b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59353-1922-459E-AF49-872171A5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Enemy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Combat 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Player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Hunting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Different difficulty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Easy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Medium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Hard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accent5"/>
                </a:solidFill>
              </a:rPr>
              <a:t>Module 5: UI</a:t>
            </a:r>
            <a:endParaRPr dirty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Various user interfaces for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Launch Screen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 Menu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Pause Menu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 Map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Speedometer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-US" sz="20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Lap</a:t>
            </a: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4800"/>
              <a:buNone/>
            </a:pPr>
            <a:endParaRPr sz="20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E3745-3458-4A38-ACC7-8FCEF10E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User interfaces for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Game Launch Screen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Main Menu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Pause Menu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Mini Map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Player Health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Point 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Ammo 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Timer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Weapon Selection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945</TotalTime>
  <Words>1549</Words>
  <Application>Microsoft Office PowerPoint</Application>
  <PresentationFormat>On-screen Show (16:9)</PresentationFormat>
  <Paragraphs>899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Lato</vt:lpstr>
      <vt:lpstr>Courier New</vt:lpstr>
      <vt:lpstr>Times New Roman</vt:lpstr>
      <vt:lpstr>Wingdings</vt:lpstr>
      <vt:lpstr>Century Gothic</vt:lpstr>
      <vt:lpstr>Century Gothic (Body)</vt:lpstr>
      <vt:lpstr>Arial</vt:lpstr>
      <vt:lpstr>EB Garamond SemiBold</vt:lpstr>
      <vt:lpstr>Vapor Trail</vt:lpstr>
      <vt:lpstr>Video game development using unity (FPS)</vt:lpstr>
      <vt:lpstr>PowerPoint Presentation</vt:lpstr>
      <vt:lpstr>Captain G</vt:lpstr>
      <vt:lpstr>Modules </vt:lpstr>
      <vt:lpstr>Module 1: Prototype </vt:lpstr>
      <vt:lpstr>Module 2: Design 3  different tracks * Time attack Circuit</vt:lpstr>
      <vt:lpstr>Module 3: game mechanics  </vt:lpstr>
      <vt:lpstr>Module 4: game Ai tracks and cars will be added   Different difficulty levels Easy Medium Hard       </vt:lpstr>
      <vt:lpstr>Module 5: UI Various user interfaces for Game Launch Screen Main Menu Pause Menu Mini Map Speedometer Time  Lap </vt:lpstr>
      <vt:lpstr>Developing Environment</vt:lpstr>
      <vt:lpstr>PowerPoint Presentation</vt:lpstr>
      <vt:lpstr>Product backlog </vt:lpstr>
      <vt:lpstr>PowerPoint Presentation</vt:lpstr>
      <vt:lpstr>User stories</vt:lpstr>
      <vt:lpstr>PowerPoint Presentation</vt:lpstr>
      <vt:lpstr>project plan </vt:lpstr>
      <vt:lpstr>PowerPoint Presentation</vt:lpstr>
      <vt:lpstr>PowerPoint Presentation</vt:lpstr>
      <vt:lpstr>Sprint backlog</vt:lpstr>
      <vt:lpstr>PowerPoint Presentation</vt:lpstr>
      <vt:lpstr>PowerPoint Presentation</vt:lpstr>
      <vt:lpstr>PowerPoint Presentation</vt:lpstr>
      <vt:lpstr>PowerPoint Presentation</vt:lpstr>
      <vt:lpstr>Sprint 1 Actual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Development Using Unity (FPS)</dc:title>
  <dc:creator>ABDUL HAKEEM</dc:creator>
  <cp:lastModifiedBy>Aman Malik</cp:lastModifiedBy>
  <cp:revision>8</cp:revision>
  <dcterms:modified xsi:type="dcterms:W3CDTF">2022-02-02T12:40:54Z</dcterms:modified>
</cp:coreProperties>
</file>