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84" r:id="rId5"/>
    <p:sldId id="285" r:id="rId6"/>
    <p:sldId id="259" r:id="rId7"/>
    <p:sldId id="260" r:id="rId8"/>
    <p:sldId id="263" r:id="rId9"/>
    <p:sldId id="264" r:id="rId10"/>
    <p:sldId id="265" r:id="rId11"/>
    <p:sldId id="271" r:id="rId12"/>
    <p:sldId id="270" r:id="rId13"/>
    <p:sldId id="262" r:id="rId14"/>
    <p:sldId id="266" r:id="rId15"/>
    <p:sldId id="267" r:id="rId16"/>
    <p:sldId id="268" r:id="rId17"/>
    <p:sldId id="283" r:id="rId18"/>
    <p:sldId id="280" r:id="rId19"/>
    <p:sldId id="269" r:id="rId20"/>
  </p:sldIdLst>
  <p:sldSz cx="12192000" cy="6858000"/>
  <p:notesSz cx="6858000" cy="9144000"/>
  <p:custShowLst>
    <p:custShow name="Custom Show" id="0">
      <p:sldLst>
        <p:sld r:id="rId2"/>
        <p:sld r:id="rId3"/>
        <p:sld r:id="rId4"/>
        <p:sld r:id="rId7"/>
        <p:sld r:id="rId8"/>
        <p:sld r:id="rId14"/>
        <p:sld r:id="rId9"/>
        <p:sld r:id="rId11"/>
        <p:sld r:id="rId15"/>
        <p:sld r:id="rId16"/>
        <p:sld r:id="rId17"/>
        <p:sld r:id="rId20"/>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A0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2/7/2022</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3987683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2/7/2022</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4469927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2/7/2022</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24223009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2/7/2022</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2685962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2/7/2022</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9012956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2/7/2022</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697307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2/7/2022</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94574781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2/7/2022</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7681308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2/7/2022</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8454974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2/7/2022</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7761521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2/7/2022</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7408546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2/7/2022</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31451416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99CFE-4A51-438D-9349-E0DC511C8320}"/>
              </a:ext>
            </a:extLst>
          </p:cNvPr>
          <p:cNvSpPr>
            <a:spLocks noGrp="1"/>
          </p:cNvSpPr>
          <p:nvPr>
            <p:ph type="ctrTitle"/>
          </p:nvPr>
        </p:nvSpPr>
        <p:spPr>
          <a:xfrm>
            <a:off x="1523999" y="876301"/>
            <a:ext cx="9553575" cy="1285874"/>
          </a:xfrm>
        </p:spPr>
        <p:txBody>
          <a:bodyPr>
            <a:normAutofit/>
          </a:bodyPr>
          <a:lstStyle/>
          <a:p>
            <a:r>
              <a:rPr lang="en-US" sz="3200" b="1" dirty="0">
                <a:solidFill>
                  <a:schemeClr val="accent5">
                    <a:lumMod val="75000"/>
                  </a:schemeClr>
                </a:solidFill>
                <a:latin typeface="Times New Roman" panose="02020603050405020304" pitchFamily="18" charset="0"/>
                <a:cs typeface="Times New Roman" panose="02020603050405020304" pitchFamily="18" charset="0"/>
              </a:rPr>
              <a:t>INTELLIGENT CHATBOT FOR PREDICTION AND MANAGEMENT OF STRESS </a:t>
            </a:r>
            <a:endParaRPr lang="en-IN" sz="32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40367D2-F02C-4234-9D86-5F9C53BF2467}"/>
              </a:ext>
            </a:extLst>
          </p:cNvPr>
          <p:cNvSpPr>
            <a:spLocks noGrp="1"/>
          </p:cNvSpPr>
          <p:nvPr>
            <p:ph type="subTitle" idx="1"/>
          </p:nvPr>
        </p:nvSpPr>
        <p:spPr>
          <a:xfrm>
            <a:off x="1524000" y="4181474"/>
            <a:ext cx="9144000" cy="1676399"/>
          </a:xfrm>
        </p:spPr>
        <p:txBody>
          <a:bodyPr>
            <a:normAutofit/>
          </a:bodyPr>
          <a:lstStyle/>
          <a:p>
            <a:pPr algn="r"/>
            <a:r>
              <a:rPr lang="en-US" dirty="0">
                <a:solidFill>
                  <a:schemeClr val="tx1"/>
                </a:solidFill>
              </a:rPr>
              <a:t>                                                               </a:t>
            </a:r>
            <a:r>
              <a:rPr lang="en-US" sz="2000" i="1" dirty="0">
                <a:solidFill>
                  <a:schemeClr val="tx1"/>
                </a:solidFill>
                <a:latin typeface="Times New Roman" panose="02020603050405020304" pitchFamily="18" charset="0"/>
                <a:cs typeface="Times New Roman" panose="02020603050405020304" pitchFamily="18" charset="0"/>
              </a:rPr>
              <a:t>GAYATHRI K</a:t>
            </a:r>
          </a:p>
          <a:p>
            <a:pPr algn="r"/>
            <a:r>
              <a:rPr lang="en-US" sz="2000" i="1" dirty="0">
                <a:solidFill>
                  <a:schemeClr val="tx1"/>
                </a:solidFill>
                <a:latin typeface="Times New Roman" panose="02020603050405020304" pitchFamily="18" charset="0"/>
                <a:cs typeface="Times New Roman" panose="02020603050405020304" pitchFamily="18" charset="0"/>
              </a:rPr>
              <a:t>MES20MCA-2019</a:t>
            </a:r>
          </a:p>
          <a:p>
            <a:pPr algn="r"/>
            <a:r>
              <a:rPr lang="en-US" sz="2000" i="1" dirty="0">
                <a:solidFill>
                  <a:schemeClr val="tx1"/>
                </a:solidFill>
                <a:latin typeface="Times New Roman" panose="02020603050405020304" pitchFamily="18" charset="0"/>
                <a:cs typeface="Times New Roman" panose="02020603050405020304" pitchFamily="18" charset="0"/>
              </a:rPr>
              <a:t>PRODUCT OWNER:MR SYED FEROZE AHAMED M</a:t>
            </a:r>
            <a:endParaRPr lang="en-IN" sz="2000"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089368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77916-0FAE-4AC5-BD05-E340E7E17D1B}"/>
              </a:ext>
            </a:extLst>
          </p:cNvPr>
          <p:cNvSpPr>
            <a:spLocks noGrp="1"/>
          </p:cNvSpPr>
          <p:nvPr>
            <p:ph type="title"/>
          </p:nvPr>
        </p:nvSpPr>
        <p:spPr>
          <a:xfrm>
            <a:off x="838200" y="681038"/>
            <a:ext cx="10515600" cy="806800"/>
          </a:xfrm>
        </p:spPr>
        <p:txBody>
          <a:bodyPr>
            <a:normAutofit/>
          </a:bodyPr>
          <a:lstStyle/>
          <a:p>
            <a:r>
              <a:rPr lang="en-US" sz="2800" u="sng" dirty="0">
                <a:solidFill>
                  <a:schemeClr val="tx1"/>
                </a:solidFill>
                <a:latin typeface="Times New Roman" panose="02020603050405020304" pitchFamily="18" charset="0"/>
                <a:cs typeface="Times New Roman" panose="02020603050405020304" pitchFamily="18" charset="0"/>
              </a:rPr>
              <a:t>Level 1.2</a:t>
            </a:r>
            <a:endParaRPr lang="en-IN" sz="2800" u="sng"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6160E4D-B706-425A-B03B-01450477A3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383" y="1487838"/>
            <a:ext cx="9236990" cy="4689124"/>
          </a:xfrm>
          <a:prstGeom prst="rect">
            <a:avLst/>
          </a:prstGeom>
        </p:spPr>
      </p:pic>
    </p:spTree>
    <p:extLst>
      <p:ext uri="{BB962C8B-B14F-4D97-AF65-F5344CB8AC3E}">
        <p14:creationId xmlns:p14="http://schemas.microsoft.com/office/powerpoint/2010/main" val="81584525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0251D-806D-4CBC-A72E-2F76F529C975}"/>
              </a:ext>
            </a:extLst>
          </p:cNvPr>
          <p:cNvSpPr>
            <a:spLocks noGrp="1"/>
          </p:cNvSpPr>
          <p:nvPr>
            <p:ph type="ctrTitle"/>
          </p:nvPr>
        </p:nvSpPr>
        <p:spPr>
          <a:xfrm>
            <a:off x="1524000" y="1038225"/>
            <a:ext cx="9144000" cy="464465"/>
          </a:xfrm>
        </p:spPr>
        <p:txBody>
          <a:bodyPr>
            <a:normAutofit/>
          </a:bodyPr>
          <a:lstStyle/>
          <a:p>
            <a:r>
              <a:rPr lang="en-US" sz="2400" b="1" dirty="0">
                <a:solidFill>
                  <a:schemeClr val="accent2"/>
                </a:solidFill>
                <a:latin typeface="Times New Roman" panose="02020603050405020304" pitchFamily="18" charset="0"/>
                <a:cs typeface="Times New Roman" panose="02020603050405020304" pitchFamily="18" charset="0"/>
              </a:rPr>
              <a:t>TABLE DESIGN</a:t>
            </a:r>
            <a:endParaRPr lang="en-IN" sz="2400" b="1" dirty="0">
              <a:solidFill>
                <a:schemeClr val="accent2"/>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0F170AF-45CB-4728-8EA0-674F6A2CD55F}"/>
              </a:ext>
            </a:extLst>
          </p:cNvPr>
          <p:cNvSpPr>
            <a:spLocks noGrp="1"/>
          </p:cNvSpPr>
          <p:nvPr>
            <p:ph type="subTitle" idx="1"/>
          </p:nvPr>
        </p:nvSpPr>
        <p:spPr>
          <a:xfrm>
            <a:off x="1524000" y="1952625"/>
            <a:ext cx="9144000" cy="4210050"/>
          </a:xfrm>
        </p:spPr>
        <p:txBody>
          <a:bodyPr>
            <a:normAutofit/>
          </a:bodyPr>
          <a:lstStyle/>
          <a:p>
            <a:pPr algn="l"/>
            <a:r>
              <a:rPr lang="en-US" sz="1800" b="1" u="sng" dirty="0">
                <a:solidFill>
                  <a:schemeClr val="tx1">
                    <a:alpha val="70000"/>
                  </a:schemeClr>
                </a:solidFill>
                <a:latin typeface="Times New Roman" panose="02020603050405020304" pitchFamily="18" charset="0"/>
                <a:cs typeface="Times New Roman" panose="02020603050405020304" pitchFamily="18" charset="0"/>
              </a:rPr>
              <a:t>User</a:t>
            </a:r>
          </a:p>
          <a:p>
            <a:pPr algn="l"/>
            <a:endParaRPr lang="en-IN" sz="1800" u="sng" dirty="0">
              <a:latin typeface="Times New Roman" panose="02020603050405020304" pitchFamily="18" charset="0"/>
              <a:cs typeface="Times New Roman" panose="02020603050405020304" pitchFamily="18" charset="0"/>
            </a:endParaRPr>
          </a:p>
          <a:p>
            <a:pPr algn="l"/>
            <a:endParaRPr lang="en-IN" sz="1800" u="sng" dirty="0">
              <a:latin typeface="Times New Roman" panose="02020603050405020304" pitchFamily="18" charset="0"/>
              <a:cs typeface="Times New Roman" panose="02020603050405020304" pitchFamily="18" charset="0"/>
            </a:endParaRPr>
          </a:p>
          <a:p>
            <a:pPr algn="l"/>
            <a:endParaRPr lang="en-IN" sz="1800" u="sng" dirty="0">
              <a:latin typeface="Times New Roman" panose="02020603050405020304" pitchFamily="18" charset="0"/>
              <a:cs typeface="Times New Roman" panose="02020603050405020304" pitchFamily="18" charset="0"/>
            </a:endParaRPr>
          </a:p>
          <a:p>
            <a:pPr algn="l"/>
            <a:endParaRPr lang="en-IN" sz="1800" u="sng" dirty="0">
              <a:latin typeface="Times New Roman" panose="02020603050405020304" pitchFamily="18" charset="0"/>
              <a:cs typeface="Times New Roman" panose="02020603050405020304" pitchFamily="18" charset="0"/>
            </a:endParaRPr>
          </a:p>
          <a:p>
            <a:pPr algn="l"/>
            <a:r>
              <a:rPr lang="en-IN" sz="1800" b="1" u="sng" dirty="0">
                <a:solidFill>
                  <a:schemeClr val="tx1">
                    <a:alpha val="70000"/>
                  </a:schemeClr>
                </a:solidFill>
                <a:latin typeface="Times New Roman" panose="02020603050405020304" pitchFamily="18" charset="0"/>
                <a:cs typeface="Times New Roman" panose="02020603050405020304" pitchFamily="18" charset="0"/>
              </a:rPr>
              <a:t>Login</a:t>
            </a:r>
          </a:p>
          <a:p>
            <a:pPr algn="l"/>
            <a:endParaRPr lang="en-IN" sz="1800" b="1" u="sng"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627C38B-8659-47BF-83F4-BBA0530FAD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319337"/>
            <a:ext cx="8743950" cy="1728788"/>
          </a:xfrm>
          <a:prstGeom prst="rect">
            <a:avLst/>
          </a:prstGeom>
        </p:spPr>
      </p:pic>
      <p:pic>
        <p:nvPicPr>
          <p:cNvPr id="7" name="Picture 6">
            <a:extLst>
              <a:ext uri="{FF2B5EF4-FFF2-40B4-BE49-F238E27FC236}">
                <a16:creationId xmlns:a16="http://schemas.microsoft.com/office/drawing/2014/main" id="{A66A78E9-E912-459F-A987-6B1C6CFF8E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4498060"/>
            <a:ext cx="8743951" cy="1814593"/>
          </a:xfrm>
          <a:prstGeom prst="rect">
            <a:avLst/>
          </a:prstGeom>
        </p:spPr>
      </p:pic>
    </p:spTree>
    <p:extLst>
      <p:ext uri="{BB962C8B-B14F-4D97-AF65-F5344CB8AC3E}">
        <p14:creationId xmlns:p14="http://schemas.microsoft.com/office/powerpoint/2010/main" val="31544378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A8859-27AC-412D-B1DA-808D4C254F18}"/>
              </a:ext>
            </a:extLst>
          </p:cNvPr>
          <p:cNvSpPr>
            <a:spLocks noGrp="1"/>
          </p:cNvSpPr>
          <p:nvPr>
            <p:ph type="ctrTitle"/>
          </p:nvPr>
        </p:nvSpPr>
        <p:spPr>
          <a:xfrm>
            <a:off x="866775" y="704851"/>
            <a:ext cx="9801225" cy="775483"/>
          </a:xfrm>
        </p:spPr>
        <p:txBody>
          <a:bodyPr>
            <a:normAutofit fontScale="90000"/>
          </a:bodyPr>
          <a:lstStyle/>
          <a:p>
            <a:pPr algn="l"/>
            <a:br>
              <a:rPr lang="en-US" sz="1800" b="1" u="sng" dirty="0">
                <a:solidFill>
                  <a:schemeClr val="tx1"/>
                </a:solidFill>
                <a:latin typeface="Times New Roman" panose="02020603050405020304" pitchFamily="18" charset="0"/>
                <a:cs typeface="Times New Roman" panose="02020603050405020304" pitchFamily="18" charset="0"/>
              </a:rPr>
            </a:br>
            <a:br>
              <a:rPr lang="en-US" sz="1800" b="1" u="sng" dirty="0">
                <a:solidFill>
                  <a:schemeClr val="tx1"/>
                </a:solidFill>
                <a:latin typeface="Times New Roman" panose="02020603050405020304" pitchFamily="18" charset="0"/>
                <a:cs typeface="Times New Roman" panose="02020603050405020304" pitchFamily="18" charset="0"/>
              </a:rPr>
            </a:br>
            <a:br>
              <a:rPr lang="en-US" sz="1800" b="1" u="sng" dirty="0">
                <a:solidFill>
                  <a:schemeClr val="tx1"/>
                </a:solidFill>
                <a:latin typeface="Times New Roman" panose="02020603050405020304" pitchFamily="18" charset="0"/>
                <a:cs typeface="Times New Roman" panose="02020603050405020304" pitchFamily="18" charset="0"/>
              </a:rPr>
            </a:br>
            <a:r>
              <a:rPr lang="en-US" sz="1800" b="1" u="sng" dirty="0">
                <a:solidFill>
                  <a:schemeClr val="tx1"/>
                </a:solidFill>
                <a:latin typeface="Times New Roman" panose="02020603050405020304" pitchFamily="18" charset="0"/>
                <a:cs typeface="Times New Roman" panose="02020603050405020304" pitchFamily="18" charset="0"/>
              </a:rPr>
              <a:t>Complaint</a:t>
            </a:r>
            <a:br>
              <a:rPr lang="en-US" sz="1800" b="1" u="sng" dirty="0">
                <a:solidFill>
                  <a:schemeClr val="tx1"/>
                </a:solidFill>
                <a:latin typeface="Times New Roman" panose="02020603050405020304" pitchFamily="18" charset="0"/>
                <a:cs typeface="Times New Roman" panose="02020603050405020304" pitchFamily="18" charset="0"/>
              </a:rPr>
            </a:br>
            <a:br>
              <a:rPr lang="en-US" sz="1800" b="1" u="sng" dirty="0">
                <a:solidFill>
                  <a:schemeClr val="tx1"/>
                </a:solidFill>
                <a:latin typeface="Times New Roman" panose="02020603050405020304" pitchFamily="18" charset="0"/>
                <a:cs typeface="Times New Roman" panose="02020603050405020304" pitchFamily="18" charset="0"/>
              </a:rPr>
            </a:br>
            <a:endParaRPr lang="en-IN" sz="1800" b="1" u="sng"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C4D453C-CAB6-4654-AC0D-7609E41A9D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450" y="1092592"/>
            <a:ext cx="10534650" cy="2336408"/>
          </a:xfrm>
          <a:prstGeom prst="rect">
            <a:avLst/>
          </a:prstGeom>
        </p:spPr>
      </p:pic>
      <p:sp>
        <p:nvSpPr>
          <p:cNvPr id="5" name="TextBox 4">
            <a:extLst>
              <a:ext uri="{FF2B5EF4-FFF2-40B4-BE49-F238E27FC236}">
                <a16:creationId xmlns:a16="http://schemas.microsoft.com/office/drawing/2014/main" id="{1D760EF5-DEAA-46D0-B8FB-7A8936C4CF50}"/>
              </a:ext>
            </a:extLst>
          </p:cNvPr>
          <p:cNvSpPr txBox="1"/>
          <p:nvPr/>
        </p:nvSpPr>
        <p:spPr>
          <a:xfrm>
            <a:off x="866775" y="3524249"/>
            <a:ext cx="1352550" cy="371475"/>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Feedback</a:t>
            </a:r>
            <a:endParaRPr lang="en-IN" b="1" u="sng"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48E378A-79B2-4400-B1AD-F74F0F5020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449" y="3895724"/>
            <a:ext cx="10534651" cy="2152651"/>
          </a:xfrm>
          <a:prstGeom prst="rect">
            <a:avLst/>
          </a:prstGeom>
        </p:spPr>
      </p:pic>
    </p:spTree>
    <p:extLst>
      <p:ext uri="{BB962C8B-B14F-4D97-AF65-F5344CB8AC3E}">
        <p14:creationId xmlns:p14="http://schemas.microsoft.com/office/powerpoint/2010/main" val="87329630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45315-5DF0-42D2-B76E-2753F31B8AD0}"/>
              </a:ext>
            </a:extLst>
          </p:cNvPr>
          <p:cNvSpPr>
            <a:spLocks noGrp="1"/>
          </p:cNvSpPr>
          <p:nvPr>
            <p:ph type="ctrTitle"/>
          </p:nvPr>
        </p:nvSpPr>
        <p:spPr>
          <a:xfrm>
            <a:off x="1524000" y="619933"/>
            <a:ext cx="9144000" cy="484968"/>
          </a:xfrm>
        </p:spPr>
        <p:txBody>
          <a:bodyPr>
            <a:normAutofit/>
          </a:bodyPr>
          <a:lstStyle/>
          <a:p>
            <a:r>
              <a:rPr lang="en-US" sz="2400" b="1" dirty="0">
                <a:solidFill>
                  <a:schemeClr val="accent2"/>
                </a:solidFill>
                <a:latin typeface="Times New Roman" panose="02020603050405020304" pitchFamily="18" charset="0"/>
                <a:cs typeface="Times New Roman" panose="02020603050405020304" pitchFamily="18" charset="0"/>
              </a:rPr>
              <a:t>DEVELOPING ENVIRONMENT</a:t>
            </a:r>
            <a:endParaRPr lang="en-IN" sz="2400" b="1" dirty="0">
              <a:solidFill>
                <a:schemeClr val="accent2"/>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F0E6642-CB6E-4476-A657-BA1C54BDCBEF}"/>
              </a:ext>
            </a:extLst>
          </p:cNvPr>
          <p:cNvSpPr>
            <a:spLocks noGrp="1"/>
          </p:cNvSpPr>
          <p:nvPr>
            <p:ph type="subTitle" idx="1"/>
          </p:nvPr>
        </p:nvSpPr>
        <p:spPr>
          <a:xfrm>
            <a:off x="1260528" y="1394847"/>
            <a:ext cx="9144000" cy="4843221"/>
          </a:xfrm>
        </p:spPr>
        <p:txBody>
          <a:bodyPr>
            <a:normAutofit lnSpcReduction="10000"/>
          </a:bodyPr>
          <a:lstStyle/>
          <a:p>
            <a:pPr algn="l"/>
            <a:r>
              <a:rPr lang="en-IN" u="sng" dirty="0">
                <a:solidFill>
                  <a:schemeClr val="tx1">
                    <a:alpha val="70000"/>
                  </a:schemeClr>
                </a:solidFill>
                <a:latin typeface="Times New Roman" panose="02020603050405020304" pitchFamily="18" charset="0"/>
                <a:cs typeface="Times New Roman" panose="02020603050405020304" pitchFamily="18" charset="0"/>
              </a:rPr>
              <a:t>Hardware Requirements </a:t>
            </a:r>
          </a:p>
          <a:p>
            <a:pPr algn="l"/>
            <a:r>
              <a:rPr lang="en-IN" sz="2000" dirty="0">
                <a:solidFill>
                  <a:schemeClr val="tx1"/>
                </a:solidFill>
                <a:latin typeface="Times New Roman" panose="02020603050405020304" pitchFamily="18" charset="0"/>
                <a:cs typeface="Times New Roman" panose="02020603050405020304" pitchFamily="18" charset="0"/>
              </a:rPr>
              <a:t>• Processor : 64 bit</a:t>
            </a:r>
          </a:p>
          <a:p>
            <a:pPr algn="l"/>
            <a:r>
              <a:rPr lang="en-IN" sz="2000" dirty="0">
                <a:solidFill>
                  <a:schemeClr val="tx1"/>
                </a:solidFill>
                <a:latin typeface="Times New Roman" panose="02020603050405020304" pitchFamily="18" charset="0"/>
                <a:cs typeface="Times New Roman" panose="02020603050405020304" pitchFamily="18" charset="0"/>
              </a:rPr>
              <a:t> • RAM : Min 3 GB </a:t>
            </a:r>
          </a:p>
          <a:p>
            <a:pPr algn="l"/>
            <a:r>
              <a:rPr lang="en-IN" sz="2000" dirty="0">
                <a:solidFill>
                  <a:schemeClr val="tx1"/>
                </a:solidFill>
                <a:latin typeface="Times New Roman" panose="02020603050405020304" pitchFamily="18" charset="0"/>
                <a:cs typeface="Times New Roman" panose="02020603050405020304" pitchFamily="18" charset="0"/>
              </a:rPr>
              <a:t>• Hard Disk : 10 GB </a:t>
            </a:r>
          </a:p>
          <a:p>
            <a:pPr algn="l"/>
            <a:r>
              <a:rPr lang="en-IN" u="sng" dirty="0">
                <a:solidFill>
                  <a:schemeClr val="tx1"/>
                </a:solidFill>
                <a:latin typeface="Times New Roman" panose="02020603050405020304" pitchFamily="18" charset="0"/>
                <a:cs typeface="Times New Roman" panose="02020603050405020304" pitchFamily="18" charset="0"/>
              </a:rPr>
              <a:t>Software Requirements</a:t>
            </a:r>
          </a:p>
          <a:p>
            <a:pPr algn="l"/>
            <a:r>
              <a:rPr lang="en-IN" sz="2000" dirty="0">
                <a:solidFill>
                  <a:schemeClr val="tx1"/>
                </a:solidFill>
                <a:latin typeface="Times New Roman" panose="02020603050405020304" pitchFamily="18" charset="0"/>
                <a:cs typeface="Times New Roman" panose="02020603050405020304" pitchFamily="18" charset="0"/>
              </a:rPr>
              <a:t>• OPERATING SYSTEM: WINDOWS 10</a:t>
            </a:r>
          </a:p>
          <a:p>
            <a:pPr algn="l"/>
            <a:r>
              <a:rPr lang="en-IN" sz="2000" dirty="0">
                <a:solidFill>
                  <a:schemeClr val="tx1"/>
                </a:solidFill>
                <a:latin typeface="Times New Roman" panose="02020603050405020304" pitchFamily="18" charset="0"/>
                <a:cs typeface="Times New Roman" panose="02020603050405020304" pitchFamily="18" charset="0"/>
              </a:rPr>
              <a:t>• FRONT END: HTML, CSS, JAVASCRIPT </a:t>
            </a:r>
          </a:p>
          <a:p>
            <a:pPr algn="l"/>
            <a:r>
              <a:rPr lang="en-IN" sz="2000" dirty="0">
                <a:solidFill>
                  <a:schemeClr val="tx1"/>
                </a:solidFill>
                <a:latin typeface="Times New Roman" panose="02020603050405020304" pitchFamily="18" charset="0"/>
                <a:cs typeface="Times New Roman" panose="02020603050405020304" pitchFamily="18" charset="0"/>
              </a:rPr>
              <a:t>• BACK END:  </a:t>
            </a:r>
            <a:r>
              <a:rPr lang="en-IN" sz="2000" dirty="0" err="1">
                <a:solidFill>
                  <a:schemeClr val="tx1"/>
                </a:solidFill>
                <a:latin typeface="Times New Roman" panose="02020603050405020304" pitchFamily="18" charset="0"/>
                <a:cs typeface="Times New Roman" panose="02020603050405020304" pitchFamily="18" charset="0"/>
              </a:rPr>
              <a:t>Mysql</a:t>
            </a:r>
            <a:r>
              <a:rPr lang="en-IN" sz="2000" dirty="0">
                <a:solidFill>
                  <a:schemeClr val="tx1"/>
                </a:solidFill>
                <a:latin typeface="Times New Roman" panose="02020603050405020304" pitchFamily="18" charset="0"/>
                <a:cs typeface="Times New Roman" panose="02020603050405020304" pitchFamily="18" charset="0"/>
              </a:rPr>
              <a:t> </a:t>
            </a:r>
          </a:p>
          <a:p>
            <a:pPr algn="l"/>
            <a:r>
              <a:rPr lang="en-IN" sz="2000" dirty="0">
                <a:solidFill>
                  <a:schemeClr val="tx1"/>
                </a:solidFill>
                <a:latin typeface="Times New Roman" panose="02020603050405020304" pitchFamily="18" charset="0"/>
                <a:cs typeface="Times New Roman" panose="02020603050405020304" pitchFamily="18" charset="0"/>
              </a:rPr>
              <a:t>• IDE:  </a:t>
            </a:r>
            <a:r>
              <a:rPr lang="en-IN" sz="2000" dirty="0" err="1">
                <a:solidFill>
                  <a:schemeClr val="tx1"/>
                </a:solidFill>
                <a:latin typeface="Times New Roman" panose="02020603050405020304" pitchFamily="18" charset="0"/>
                <a:cs typeface="Times New Roman" panose="02020603050405020304" pitchFamily="18" charset="0"/>
              </a:rPr>
              <a:t>Jetbrains</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Pycharm</a:t>
            </a:r>
            <a:r>
              <a:rPr lang="en-IN" sz="2000" dirty="0">
                <a:solidFill>
                  <a:schemeClr val="tx1"/>
                </a:solidFill>
                <a:latin typeface="Times New Roman" panose="02020603050405020304" pitchFamily="18" charset="0"/>
                <a:cs typeface="Times New Roman" panose="02020603050405020304" pitchFamily="18" charset="0"/>
              </a:rPr>
              <a:t>, Android studio </a:t>
            </a:r>
          </a:p>
          <a:p>
            <a:pPr algn="l"/>
            <a:r>
              <a:rPr lang="en-IN" sz="2000" dirty="0">
                <a:solidFill>
                  <a:schemeClr val="tx1"/>
                </a:solidFill>
                <a:latin typeface="Times New Roman" panose="02020603050405020304" pitchFamily="18" charset="0"/>
                <a:cs typeface="Times New Roman" panose="02020603050405020304" pitchFamily="18" charset="0"/>
              </a:rPr>
              <a:t>• TECHNOLOGY USED: PYTHON,JAVA </a:t>
            </a:r>
          </a:p>
          <a:p>
            <a:pPr algn="l"/>
            <a:r>
              <a:rPr lang="en-IN" sz="2000" dirty="0">
                <a:solidFill>
                  <a:schemeClr val="tx1"/>
                </a:solidFill>
                <a:latin typeface="Times New Roman" panose="02020603050405020304" pitchFamily="18" charset="0"/>
                <a:cs typeface="Times New Roman" panose="02020603050405020304" pitchFamily="18" charset="0"/>
              </a:rPr>
              <a:t>• FRAME WORK USED: Flask</a:t>
            </a:r>
            <a:r>
              <a:rPr lang="en-IN" sz="2000" u="sng" dirty="0">
                <a:solidFill>
                  <a:schemeClr val="tx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05402867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E5495-D98C-4696-ABFB-E0CD01B6E5BE}"/>
              </a:ext>
            </a:extLst>
          </p:cNvPr>
          <p:cNvSpPr>
            <a:spLocks noGrp="1"/>
          </p:cNvSpPr>
          <p:nvPr>
            <p:ph type="ctrTitle"/>
          </p:nvPr>
        </p:nvSpPr>
        <p:spPr>
          <a:xfrm>
            <a:off x="1524000" y="620917"/>
            <a:ext cx="9144000" cy="604433"/>
          </a:xfrm>
        </p:spPr>
        <p:txBody>
          <a:bodyPr>
            <a:normAutofit/>
          </a:bodyPr>
          <a:lstStyle/>
          <a:p>
            <a:r>
              <a:rPr lang="en-US" sz="2400" b="1" dirty="0">
                <a:solidFill>
                  <a:schemeClr val="accent2"/>
                </a:solidFill>
                <a:latin typeface="Times New Roman" panose="02020603050405020304" pitchFamily="18" charset="0"/>
                <a:cs typeface="Times New Roman" panose="02020603050405020304" pitchFamily="18" charset="0"/>
              </a:rPr>
              <a:t>PRODUCT BACKLOG</a:t>
            </a:r>
            <a:endParaRPr lang="en-IN" sz="2400" b="1" dirty="0">
              <a:solidFill>
                <a:schemeClr val="accent2"/>
              </a:solidFill>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DA679CE5-AA89-4D22-B407-FBCFC0D33693}"/>
              </a:ext>
            </a:extLst>
          </p:cNvPr>
          <p:cNvGraphicFramePr>
            <a:graphicFrameLocks noGrp="1"/>
          </p:cNvGraphicFramePr>
          <p:nvPr>
            <p:extLst>
              <p:ext uri="{D42A27DB-BD31-4B8C-83A1-F6EECF244321}">
                <p14:modId xmlns:p14="http://schemas.microsoft.com/office/powerpoint/2010/main" val="431163779"/>
              </p:ext>
            </p:extLst>
          </p:nvPr>
        </p:nvGraphicFramePr>
        <p:xfrm>
          <a:off x="1208867" y="1208868"/>
          <a:ext cx="10135893" cy="5028215"/>
        </p:xfrm>
        <a:graphic>
          <a:graphicData uri="http://schemas.openxmlformats.org/drawingml/2006/table">
            <a:tbl>
              <a:tblPr firstRow="1" firstCol="1" bandRow="1">
                <a:tableStyleId>{5C22544A-7EE6-4342-B048-85BDC9FD1C3A}</a:tableStyleId>
              </a:tblPr>
              <a:tblGrid>
                <a:gridCol w="830097">
                  <a:extLst>
                    <a:ext uri="{9D8B030D-6E8A-4147-A177-3AD203B41FA5}">
                      <a16:colId xmlns:a16="http://schemas.microsoft.com/office/drawing/2014/main" val="3909391807"/>
                    </a:ext>
                  </a:extLst>
                </a:gridCol>
                <a:gridCol w="2015859">
                  <a:extLst>
                    <a:ext uri="{9D8B030D-6E8A-4147-A177-3AD203B41FA5}">
                      <a16:colId xmlns:a16="http://schemas.microsoft.com/office/drawing/2014/main" val="3880394488"/>
                    </a:ext>
                  </a:extLst>
                </a:gridCol>
                <a:gridCol w="1041829">
                  <a:extLst>
                    <a:ext uri="{9D8B030D-6E8A-4147-A177-3AD203B41FA5}">
                      <a16:colId xmlns:a16="http://schemas.microsoft.com/office/drawing/2014/main" val="1940915130"/>
                    </a:ext>
                  </a:extLst>
                </a:gridCol>
                <a:gridCol w="956841">
                  <a:extLst>
                    <a:ext uri="{9D8B030D-6E8A-4147-A177-3AD203B41FA5}">
                      <a16:colId xmlns:a16="http://schemas.microsoft.com/office/drawing/2014/main" val="273571674"/>
                    </a:ext>
                  </a:extLst>
                </a:gridCol>
                <a:gridCol w="2043549">
                  <a:extLst>
                    <a:ext uri="{9D8B030D-6E8A-4147-A177-3AD203B41FA5}">
                      <a16:colId xmlns:a16="http://schemas.microsoft.com/office/drawing/2014/main" val="349596611"/>
                    </a:ext>
                  </a:extLst>
                </a:gridCol>
                <a:gridCol w="1055198">
                  <a:extLst>
                    <a:ext uri="{9D8B030D-6E8A-4147-A177-3AD203B41FA5}">
                      <a16:colId xmlns:a16="http://schemas.microsoft.com/office/drawing/2014/main" val="4221441335"/>
                    </a:ext>
                  </a:extLst>
                </a:gridCol>
                <a:gridCol w="2192520">
                  <a:extLst>
                    <a:ext uri="{9D8B030D-6E8A-4147-A177-3AD203B41FA5}">
                      <a16:colId xmlns:a16="http://schemas.microsoft.com/office/drawing/2014/main" val="4066530269"/>
                    </a:ext>
                  </a:extLst>
                </a:gridCol>
              </a:tblGrid>
              <a:tr h="812072">
                <a:tc>
                  <a:txBody>
                    <a:bodyPr/>
                    <a:lstStyle/>
                    <a:p>
                      <a:pPr algn="ctr">
                        <a:lnSpc>
                          <a:spcPct val="107000"/>
                        </a:lnSpc>
                        <a:spcAft>
                          <a:spcPts val="800"/>
                        </a:spcAft>
                      </a:pPr>
                      <a:r>
                        <a:rPr lang="en-US" sz="1600" dirty="0">
                          <a:solidFill>
                            <a:schemeClr val="tx1"/>
                          </a:solidFill>
                          <a:effectLst/>
                          <a:latin typeface="Times New Roman" panose="02020603050405020304" pitchFamily="18" charset="0"/>
                          <a:cs typeface="Times New Roman" panose="02020603050405020304" pitchFamily="18" charset="0"/>
                        </a:rPr>
                        <a:t>User Story ID</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600" dirty="0">
                          <a:solidFill>
                            <a:schemeClr val="tx1"/>
                          </a:solidFill>
                          <a:effectLst/>
                          <a:latin typeface="Times New Roman" panose="02020603050405020304" pitchFamily="18" charset="0"/>
                          <a:cs typeface="Times New Roman" panose="02020603050405020304" pitchFamily="18" charset="0"/>
                        </a:rPr>
                        <a:t>Priority</a:t>
                      </a:r>
                      <a:endParaRPr lang="en-IN" sz="1600" dirty="0">
                        <a:solidFill>
                          <a:schemeClr val="tx1"/>
                        </a:solidFill>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600" dirty="0">
                          <a:solidFill>
                            <a:schemeClr val="tx1"/>
                          </a:solidFill>
                          <a:effectLst/>
                          <a:latin typeface="Times New Roman" panose="02020603050405020304" pitchFamily="18" charset="0"/>
                          <a:cs typeface="Times New Roman" panose="02020603050405020304" pitchFamily="18" charset="0"/>
                        </a:rPr>
                        <a:t>&lt;High/Medium/Low&gt;</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600" dirty="0">
                          <a:solidFill>
                            <a:schemeClr val="tx1"/>
                          </a:solidFill>
                          <a:effectLst/>
                          <a:latin typeface="Times New Roman" panose="02020603050405020304" pitchFamily="18" charset="0"/>
                          <a:cs typeface="Times New Roman" panose="02020603050405020304" pitchFamily="18" charset="0"/>
                        </a:rPr>
                        <a:t>Size</a:t>
                      </a:r>
                      <a:endParaRPr lang="en-IN" sz="1600" dirty="0">
                        <a:solidFill>
                          <a:schemeClr val="tx1"/>
                        </a:solidFill>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600" dirty="0">
                          <a:solidFill>
                            <a:schemeClr val="tx1"/>
                          </a:solidFill>
                          <a:effectLst/>
                          <a:latin typeface="Times New Roman" panose="02020603050405020304" pitchFamily="18" charset="0"/>
                          <a:cs typeface="Times New Roman" panose="02020603050405020304" pitchFamily="18" charset="0"/>
                        </a:rPr>
                        <a:t>(Hours)</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600" dirty="0">
                          <a:solidFill>
                            <a:schemeClr val="tx1"/>
                          </a:solidFill>
                          <a:effectLst/>
                          <a:latin typeface="Times New Roman" panose="02020603050405020304" pitchFamily="18" charset="0"/>
                          <a:cs typeface="Times New Roman" panose="02020603050405020304" pitchFamily="18" charset="0"/>
                        </a:rPr>
                        <a:t>Sprint</a:t>
                      </a:r>
                      <a:endParaRPr lang="en-IN" sz="1600" dirty="0">
                        <a:solidFill>
                          <a:schemeClr val="tx1"/>
                        </a:solidFill>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600" dirty="0">
                          <a:solidFill>
                            <a:schemeClr val="tx1"/>
                          </a:solidFill>
                          <a:effectLst/>
                          <a:latin typeface="Times New Roman" panose="02020603050405020304" pitchFamily="18" charset="0"/>
                          <a:cs typeface="Times New Roman" panose="02020603050405020304" pitchFamily="18" charset="0"/>
                        </a:rPr>
                        <a:t>&lt;#&gt;</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600" dirty="0">
                          <a:solidFill>
                            <a:schemeClr val="tx1"/>
                          </a:solidFill>
                          <a:effectLst/>
                          <a:latin typeface="Times New Roman" panose="02020603050405020304" pitchFamily="18" charset="0"/>
                          <a:cs typeface="Times New Roman" panose="02020603050405020304" pitchFamily="18" charset="0"/>
                        </a:rPr>
                        <a:t>Status</a:t>
                      </a:r>
                      <a:endParaRPr lang="en-IN" sz="1600" dirty="0">
                        <a:solidFill>
                          <a:schemeClr val="tx1"/>
                        </a:solidFill>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600" dirty="0">
                          <a:solidFill>
                            <a:schemeClr val="tx1"/>
                          </a:solidFill>
                          <a:effectLst/>
                          <a:latin typeface="Times New Roman" panose="02020603050405020304" pitchFamily="18" charset="0"/>
                          <a:cs typeface="Times New Roman" panose="02020603050405020304" pitchFamily="18" charset="0"/>
                        </a:rPr>
                        <a:t>&lt;Planned/In progress/Completed&gt;</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600" dirty="0">
                          <a:solidFill>
                            <a:schemeClr val="tx1"/>
                          </a:solidFill>
                          <a:effectLst/>
                          <a:latin typeface="Times New Roman" panose="02020603050405020304" pitchFamily="18" charset="0"/>
                          <a:cs typeface="Times New Roman" panose="02020603050405020304" pitchFamily="18" charset="0"/>
                        </a:rPr>
                        <a:t>Release</a:t>
                      </a:r>
                      <a:endParaRPr lang="en-IN" sz="1600" dirty="0">
                        <a:solidFill>
                          <a:schemeClr val="tx1"/>
                        </a:solidFill>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600" dirty="0">
                          <a:solidFill>
                            <a:schemeClr val="tx1"/>
                          </a:solidFill>
                          <a:effectLst/>
                          <a:latin typeface="Times New Roman" panose="02020603050405020304" pitchFamily="18" charset="0"/>
                          <a:cs typeface="Times New Roman" panose="02020603050405020304" pitchFamily="18" charset="0"/>
                        </a:rPr>
                        <a:t>Date</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600" dirty="0">
                          <a:solidFill>
                            <a:schemeClr val="tx1"/>
                          </a:solidFill>
                          <a:effectLst/>
                          <a:latin typeface="Times New Roman" panose="02020603050405020304" pitchFamily="18" charset="0"/>
                          <a:cs typeface="Times New Roman" panose="02020603050405020304" pitchFamily="18" charset="0"/>
                        </a:rPr>
                        <a:t>Release Goal</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87425809"/>
                  </a:ext>
                </a:extLst>
              </a:tr>
              <a:tr h="523416">
                <a:tc>
                  <a:txBody>
                    <a:bodyPr/>
                    <a:lstStyle/>
                    <a:p>
                      <a:pPr algn="ctr">
                        <a:lnSpc>
                          <a:spcPct val="107000"/>
                        </a:lnSpc>
                        <a:spcAft>
                          <a:spcPts val="800"/>
                        </a:spcAft>
                      </a:pPr>
                      <a:r>
                        <a:rPr lang="en-US" sz="1600" dirty="0">
                          <a:solidFill>
                            <a:schemeClr val="tx1"/>
                          </a:solidFill>
                          <a:effectLst/>
                          <a:latin typeface="Times New Roman" panose="02020603050405020304" pitchFamily="18" charset="0"/>
                          <a:cs typeface="Times New Roman" panose="02020603050405020304" pitchFamily="18" charset="0"/>
                        </a:rPr>
                        <a:t> </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60805433"/>
                  </a:ext>
                </a:extLst>
              </a:tr>
              <a:tr h="375952">
                <a:tc>
                  <a:txBody>
                    <a:bodyPr/>
                    <a:lstStyle/>
                    <a:p>
                      <a:pPr>
                        <a:lnSpc>
                          <a:spcPct val="107000"/>
                        </a:lnSpc>
                        <a:spcAft>
                          <a:spcPts val="800"/>
                        </a:spcAft>
                      </a:pPr>
                      <a:r>
                        <a:rPr lang="en-US" sz="1600" dirty="0">
                          <a:solidFill>
                            <a:schemeClr val="tx1"/>
                          </a:solidFill>
                          <a:effectLst/>
                          <a:latin typeface="Times New Roman" panose="02020603050405020304" pitchFamily="18" charset="0"/>
                          <a:cs typeface="Times New Roman" panose="02020603050405020304" pitchFamily="18" charset="0"/>
                        </a:rPr>
                        <a:t>1</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US" sz="1600" dirty="0">
                          <a:effectLst/>
                          <a:latin typeface="Times New Roman" panose="02020603050405020304" pitchFamily="18" charset="0"/>
                          <a:cs typeface="Times New Roman" panose="02020603050405020304" pitchFamily="18" charset="0"/>
                        </a:rPr>
                        <a:t>Medium</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US" sz="1600" dirty="0">
                          <a:effectLst/>
                          <a:latin typeface="Times New Roman" panose="02020603050405020304" pitchFamily="18" charset="0"/>
                          <a:cs typeface="Times New Roman" panose="02020603050405020304" pitchFamily="18" charset="0"/>
                        </a:rPr>
                        <a:t>2</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a:lnSpc>
                          <a:spcPct val="107000"/>
                        </a:lnSpc>
                        <a:spcAft>
                          <a:spcPts val="800"/>
                        </a:spcAft>
                      </a:pPr>
                      <a:r>
                        <a:rPr lang="en-US" sz="1600" dirty="0">
                          <a:effectLst/>
                          <a:latin typeface="Times New Roman" panose="02020603050405020304" pitchFamily="18" charset="0"/>
                          <a:cs typeface="Times New Roman" panose="02020603050405020304" pitchFamily="18" charset="0"/>
                        </a:rPr>
                        <a:t>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2540" marR="92540" marT="46270" marB="46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US" sz="1600" dirty="0">
                          <a:effectLst/>
                          <a:latin typeface="Times New Roman" panose="02020603050405020304" pitchFamily="18" charset="0"/>
                          <a:cs typeface="Times New Roman" panose="02020603050405020304" pitchFamily="18" charset="0"/>
                        </a:rPr>
                        <a:t>Completed</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US" sz="1600" dirty="0">
                          <a:effectLst/>
                          <a:latin typeface="Times New Roman" panose="02020603050405020304" pitchFamily="18" charset="0"/>
                          <a:cs typeface="Times New Roman" panose="02020603050405020304" pitchFamily="18" charset="0"/>
                        </a:rPr>
                        <a:t>8/01/2022</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US" sz="1600">
                          <a:effectLst/>
                          <a:latin typeface="Times New Roman" panose="02020603050405020304" pitchFamily="18" charset="0"/>
                          <a:cs typeface="Times New Roman" panose="02020603050405020304" pitchFamily="18" charset="0"/>
                        </a:rPr>
                        <a:t>Table design</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26035368"/>
                  </a:ext>
                </a:extLst>
              </a:tr>
              <a:tr h="375952">
                <a:tc>
                  <a:txBody>
                    <a:bodyPr/>
                    <a:lstStyle/>
                    <a:p>
                      <a:pPr>
                        <a:lnSpc>
                          <a:spcPct val="107000"/>
                        </a:lnSpc>
                        <a:spcAft>
                          <a:spcPts val="800"/>
                        </a:spcAft>
                      </a:pPr>
                      <a:r>
                        <a:rPr lang="en-US" sz="1600" dirty="0">
                          <a:solidFill>
                            <a:schemeClr val="tx1"/>
                          </a:solidFill>
                          <a:effectLst/>
                          <a:latin typeface="Times New Roman" panose="02020603050405020304" pitchFamily="18" charset="0"/>
                          <a:cs typeface="Times New Roman" panose="02020603050405020304" pitchFamily="18" charset="0"/>
                        </a:rPr>
                        <a:t>2</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US" sz="1600" dirty="0">
                          <a:effectLst/>
                          <a:latin typeface="Times New Roman" panose="02020603050405020304" pitchFamily="18" charset="0"/>
                          <a:cs typeface="Times New Roman" panose="02020603050405020304" pitchFamily="18" charset="0"/>
                        </a:rPr>
                        <a:t>High</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US" sz="1600" dirty="0">
                          <a:effectLst/>
                          <a:latin typeface="Times New Roman" panose="02020603050405020304" pitchFamily="18" charset="0"/>
                          <a:cs typeface="Times New Roman" panose="02020603050405020304" pitchFamily="18" charset="0"/>
                        </a:rPr>
                        <a:t>3</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IN"/>
                    </a:p>
                  </a:txBody>
                  <a:tcPr/>
                </a:tc>
                <a:tc>
                  <a:txBody>
                    <a:bodyPr/>
                    <a:lstStyle/>
                    <a:p>
                      <a:pPr>
                        <a:lnSpc>
                          <a:spcPct val="107000"/>
                        </a:lnSpc>
                        <a:spcAft>
                          <a:spcPts val="800"/>
                        </a:spcAft>
                      </a:pPr>
                      <a:r>
                        <a:rPr lang="en-US" sz="1600" dirty="0">
                          <a:effectLst/>
                          <a:latin typeface="Times New Roman" panose="02020603050405020304" pitchFamily="18" charset="0"/>
                          <a:cs typeface="Times New Roman" panose="02020603050405020304" pitchFamily="18" charset="0"/>
                        </a:rPr>
                        <a:t>Completed</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US" sz="1600">
                          <a:effectLst/>
                          <a:latin typeface="Times New Roman" panose="02020603050405020304" pitchFamily="18" charset="0"/>
                          <a:cs typeface="Times New Roman" panose="02020603050405020304" pitchFamily="18" charset="0"/>
                        </a:rPr>
                        <a:t>10/01/2022</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US" sz="1600">
                          <a:effectLst/>
                          <a:latin typeface="Times New Roman" panose="02020603050405020304" pitchFamily="18" charset="0"/>
                          <a:cs typeface="Times New Roman" panose="02020603050405020304" pitchFamily="18" charset="0"/>
                        </a:rPr>
                        <a:t>Form design </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25481903"/>
                  </a:ext>
                </a:extLst>
              </a:tr>
              <a:tr h="375952">
                <a:tc>
                  <a:txBody>
                    <a:bodyPr/>
                    <a:lstStyle/>
                    <a:p>
                      <a:pPr>
                        <a:lnSpc>
                          <a:spcPct val="107000"/>
                        </a:lnSpc>
                        <a:spcAft>
                          <a:spcPts val="800"/>
                        </a:spcAft>
                      </a:pPr>
                      <a:r>
                        <a:rPr lang="en-US" sz="1600" dirty="0">
                          <a:solidFill>
                            <a:schemeClr val="tx1"/>
                          </a:solidFill>
                          <a:effectLst/>
                          <a:latin typeface="Times New Roman" panose="02020603050405020304" pitchFamily="18" charset="0"/>
                          <a:cs typeface="Times New Roman" panose="02020603050405020304" pitchFamily="18" charset="0"/>
                        </a:rPr>
                        <a:t>3</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US" sz="1600" dirty="0">
                          <a:effectLst/>
                          <a:latin typeface="Times New Roman" panose="02020603050405020304" pitchFamily="18" charset="0"/>
                          <a:cs typeface="Times New Roman" panose="02020603050405020304" pitchFamily="18" charset="0"/>
                        </a:rPr>
                        <a:t>High</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US" sz="1600" dirty="0">
                          <a:effectLst/>
                          <a:latin typeface="Times New Roman" panose="02020603050405020304" pitchFamily="18" charset="0"/>
                          <a:cs typeface="Times New Roman" panose="02020603050405020304" pitchFamily="18" charset="0"/>
                        </a:rPr>
                        <a:t>5</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IN"/>
                    </a:p>
                  </a:txBody>
                  <a:tcPr/>
                </a:tc>
                <a:tc>
                  <a:txBody>
                    <a:bodyPr/>
                    <a:lstStyle/>
                    <a:p>
                      <a:pPr>
                        <a:lnSpc>
                          <a:spcPct val="107000"/>
                        </a:lnSpc>
                        <a:spcAft>
                          <a:spcPts val="800"/>
                        </a:spcAft>
                      </a:pPr>
                      <a:r>
                        <a:rPr lang="en-US" sz="1600" dirty="0">
                          <a:effectLst/>
                          <a:latin typeface="Times New Roman" panose="02020603050405020304" pitchFamily="18" charset="0"/>
                          <a:cs typeface="Times New Roman" panose="02020603050405020304" pitchFamily="18" charset="0"/>
                        </a:rPr>
                        <a:t>Completed</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US" sz="1600" dirty="0">
                          <a:effectLst/>
                          <a:latin typeface="Times New Roman" panose="02020603050405020304" pitchFamily="18" charset="0"/>
                          <a:cs typeface="Times New Roman" panose="02020603050405020304" pitchFamily="18" charset="0"/>
                        </a:rPr>
                        <a:t>10/01/2022</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US" sz="1600">
                          <a:effectLst/>
                          <a:latin typeface="Times New Roman" panose="02020603050405020304" pitchFamily="18" charset="0"/>
                          <a:cs typeface="Times New Roman" panose="02020603050405020304" pitchFamily="18" charset="0"/>
                        </a:rPr>
                        <a:t>Basic coding</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23647882"/>
                  </a:ext>
                </a:extLst>
              </a:tr>
              <a:tr h="227975">
                <a:tc>
                  <a:txBody>
                    <a:bodyPr/>
                    <a:lstStyle/>
                    <a:p>
                      <a:pPr>
                        <a:lnSpc>
                          <a:spcPct val="107000"/>
                        </a:lnSpc>
                        <a:spcAft>
                          <a:spcPts val="800"/>
                        </a:spcAft>
                      </a:pPr>
                      <a:r>
                        <a:rPr lang="en-US" sz="1600" dirty="0">
                          <a:solidFill>
                            <a:schemeClr val="tx1"/>
                          </a:solidFill>
                          <a:effectLst/>
                          <a:latin typeface="Times New Roman" panose="02020603050405020304" pitchFamily="18" charset="0"/>
                          <a:cs typeface="Times New Roman" panose="02020603050405020304" pitchFamily="18" charset="0"/>
                        </a:rPr>
                        <a:t>3</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US" sz="1600" dirty="0">
                          <a:effectLst/>
                          <a:latin typeface="Times New Roman" panose="02020603050405020304" pitchFamily="18" charset="0"/>
                          <a:cs typeface="Times New Roman" panose="02020603050405020304" pitchFamily="18" charset="0"/>
                        </a:rPr>
                        <a:t>High</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US" sz="1600" dirty="0">
                          <a:effectLst/>
                          <a:latin typeface="Times New Roman" panose="02020603050405020304" pitchFamily="18" charset="0"/>
                          <a:cs typeface="Times New Roman" panose="02020603050405020304" pitchFamily="18" charset="0"/>
                        </a:rPr>
                        <a:t>5</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nSpc>
                          <a:spcPct val="107000"/>
                        </a:lnSpc>
                        <a:spcAft>
                          <a:spcPts val="800"/>
                        </a:spcAft>
                      </a:pPr>
                      <a:r>
                        <a:rPr lang="en-US" sz="1600" dirty="0">
                          <a:effectLst/>
                          <a:latin typeface="Times New Roman" panose="02020603050405020304" pitchFamily="18" charset="0"/>
                          <a:cs typeface="Times New Roman" panose="02020603050405020304" pitchFamily="18" charset="0"/>
                        </a:rPr>
                        <a:t>2</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2540" marR="92540" marT="46270" marB="46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US" sz="1600">
                          <a:effectLst/>
                          <a:latin typeface="Times New Roman" panose="02020603050405020304" pitchFamily="18" charset="0"/>
                          <a:cs typeface="Times New Roman" panose="02020603050405020304" pitchFamily="18" charset="0"/>
                        </a:rPr>
                        <a:t>Planned</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US"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US" sz="1600">
                          <a:effectLst/>
                          <a:latin typeface="Times New Roman" panose="02020603050405020304" pitchFamily="18" charset="0"/>
                          <a:cs typeface="Times New Roman" panose="02020603050405020304" pitchFamily="18" charset="0"/>
                        </a:rPr>
                        <a:t>Creation of data set</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386446"/>
                  </a:ext>
                </a:extLst>
              </a:tr>
              <a:tr h="568464">
                <a:tc>
                  <a:txBody>
                    <a:bodyPr/>
                    <a:lstStyle/>
                    <a:p>
                      <a:pPr>
                        <a:lnSpc>
                          <a:spcPct val="107000"/>
                        </a:lnSpc>
                        <a:spcAft>
                          <a:spcPts val="800"/>
                        </a:spcAft>
                      </a:pPr>
                      <a:r>
                        <a:rPr lang="en-US" sz="1600" dirty="0">
                          <a:solidFill>
                            <a:schemeClr val="tx1"/>
                          </a:solidFill>
                          <a:effectLst/>
                          <a:latin typeface="Times New Roman" panose="02020603050405020304" pitchFamily="18" charset="0"/>
                          <a:cs typeface="Times New Roman" panose="02020603050405020304" pitchFamily="18" charset="0"/>
                        </a:rPr>
                        <a:t>4</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US" sz="1600" dirty="0">
                          <a:effectLst/>
                          <a:latin typeface="Times New Roman" panose="02020603050405020304" pitchFamily="18" charset="0"/>
                          <a:cs typeface="Times New Roman" panose="02020603050405020304" pitchFamily="18" charset="0"/>
                        </a:rPr>
                        <a:t>Medium</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US" sz="1600" dirty="0">
                          <a:effectLst/>
                          <a:latin typeface="Times New Roman" panose="02020603050405020304" pitchFamily="18" charset="0"/>
                          <a:cs typeface="Times New Roman" panose="02020603050405020304" pitchFamily="18" charset="0"/>
                        </a:rPr>
                        <a:t>5</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IN"/>
                    </a:p>
                  </a:txBody>
                  <a:tcPr/>
                </a:tc>
                <a:tc>
                  <a:txBody>
                    <a:bodyPr/>
                    <a:lstStyle/>
                    <a:p>
                      <a:pPr>
                        <a:lnSpc>
                          <a:spcPct val="107000"/>
                        </a:lnSpc>
                        <a:spcAft>
                          <a:spcPts val="800"/>
                        </a:spcAft>
                      </a:pPr>
                      <a:r>
                        <a:rPr lang="en-US" sz="1600" dirty="0">
                          <a:effectLst/>
                          <a:latin typeface="Times New Roman" panose="02020603050405020304" pitchFamily="18" charset="0"/>
                          <a:cs typeface="Times New Roman" panose="02020603050405020304" pitchFamily="18" charset="0"/>
                        </a:rPr>
                        <a:t>Planned</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US"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US" sz="1600" dirty="0">
                          <a:effectLst/>
                          <a:latin typeface="Times New Roman" panose="02020603050405020304" pitchFamily="18" charset="0"/>
                          <a:cs typeface="Times New Roman" panose="02020603050405020304" pitchFamily="18" charset="0"/>
                        </a:rPr>
                        <a:t>Simulate conversation with human users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8744145"/>
                  </a:ext>
                </a:extLst>
              </a:tr>
              <a:tr h="227975">
                <a:tc>
                  <a:txBody>
                    <a:bodyPr/>
                    <a:lstStyle/>
                    <a:p>
                      <a:pPr>
                        <a:lnSpc>
                          <a:spcPct val="107000"/>
                        </a:lnSpc>
                        <a:spcAft>
                          <a:spcPts val="800"/>
                        </a:spcAft>
                      </a:pPr>
                      <a:r>
                        <a:rPr lang="en-US" sz="1600" dirty="0">
                          <a:solidFill>
                            <a:schemeClr val="tx1"/>
                          </a:solidFill>
                          <a:effectLst/>
                          <a:latin typeface="Times New Roman" panose="02020603050405020304" pitchFamily="18" charset="0"/>
                          <a:cs typeface="Times New Roman" panose="02020603050405020304" pitchFamily="18" charset="0"/>
                        </a:rPr>
                        <a:t>5</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US" sz="1600" dirty="0">
                          <a:effectLst/>
                          <a:latin typeface="Times New Roman" panose="02020603050405020304" pitchFamily="18" charset="0"/>
                          <a:cs typeface="Times New Roman" panose="02020603050405020304" pitchFamily="18" charset="0"/>
                        </a:rPr>
                        <a:t>High</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US" sz="1600" dirty="0">
                          <a:effectLst/>
                          <a:latin typeface="Times New Roman" panose="02020603050405020304" pitchFamily="18" charset="0"/>
                          <a:cs typeface="Times New Roman" panose="02020603050405020304" pitchFamily="18" charset="0"/>
                        </a:rPr>
                        <a:t>5</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nSpc>
                          <a:spcPct val="107000"/>
                        </a:lnSpc>
                        <a:spcAft>
                          <a:spcPts val="800"/>
                        </a:spcAft>
                      </a:pPr>
                      <a:r>
                        <a:rPr lang="en-US" sz="1600">
                          <a:effectLst/>
                          <a:latin typeface="Times New Roman" panose="02020603050405020304" pitchFamily="18" charset="0"/>
                          <a:cs typeface="Times New Roman" panose="02020603050405020304" pitchFamily="18" charset="0"/>
                        </a:rPr>
                        <a:t>3</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2540" marR="92540" marT="46270" marB="46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US" sz="1600" dirty="0">
                          <a:effectLst/>
                          <a:latin typeface="Times New Roman" panose="02020603050405020304" pitchFamily="18" charset="0"/>
                          <a:cs typeface="Times New Roman" panose="02020603050405020304" pitchFamily="18" charset="0"/>
                        </a:rPr>
                        <a:t>Planned</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US"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US" sz="1600">
                          <a:effectLst/>
                          <a:latin typeface="Times New Roman" panose="02020603050405020304" pitchFamily="18" charset="0"/>
                          <a:cs typeface="Times New Roman" panose="02020603050405020304" pitchFamily="18" charset="0"/>
                        </a:rPr>
                        <a:t>Chat bot</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289940"/>
                  </a:ext>
                </a:extLst>
              </a:tr>
              <a:tr h="227975">
                <a:tc>
                  <a:txBody>
                    <a:bodyPr/>
                    <a:lstStyle/>
                    <a:p>
                      <a:pPr>
                        <a:lnSpc>
                          <a:spcPct val="107000"/>
                        </a:lnSpc>
                        <a:spcAft>
                          <a:spcPts val="800"/>
                        </a:spcAft>
                      </a:pPr>
                      <a:r>
                        <a:rPr lang="en-US" sz="1600" dirty="0">
                          <a:solidFill>
                            <a:schemeClr val="tx1"/>
                          </a:solidFill>
                          <a:effectLst/>
                          <a:latin typeface="Times New Roman" panose="02020603050405020304" pitchFamily="18" charset="0"/>
                          <a:cs typeface="Times New Roman" panose="02020603050405020304" pitchFamily="18" charset="0"/>
                        </a:rPr>
                        <a:t>6</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US" sz="1600" dirty="0">
                          <a:effectLst/>
                          <a:latin typeface="Times New Roman" panose="02020603050405020304" pitchFamily="18" charset="0"/>
                          <a:cs typeface="Times New Roman" panose="02020603050405020304" pitchFamily="18" charset="0"/>
                        </a:rPr>
                        <a:t>medium</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US" sz="1600" dirty="0">
                          <a:effectLst/>
                          <a:latin typeface="Times New Roman" panose="02020603050405020304" pitchFamily="18" charset="0"/>
                          <a:cs typeface="Times New Roman" panose="02020603050405020304" pitchFamily="18" charset="0"/>
                        </a:rPr>
                        <a:t>5</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IN"/>
                    </a:p>
                  </a:txBody>
                  <a:tcPr/>
                </a:tc>
                <a:tc>
                  <a:txBody>
                    <a:bodyPr/>
                    <a:lstStyle/>
                    <a:p>
                      <a:pPr>
                        <a:lnSpc>
                          <a:spcPct val="107000"/>
                        </a:lnSpc>
                        <a:spcAft>
                          <a:spcPts val="800"/>
                        </a:spcAft>
                      </a:pPr>
                      <a:r>
                        <a:rPr lang="en-US" sz="1600">
                          <a:effectLst/>
                          <a:latin typeface="Times New Roman" panose="02020603050405020304" pitchFamily="18" charset="0"/>
                          <a:cs typeface="Times New Roman" panose="02020603050405020304" pitchFamily="18" charset="0"/>
                        </a:rPr>
                        <a:t>Planned</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US"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US" sz="1600" dirty="0">
                          <a:effectLst/>
                          <a:latin typeface="Times New Roman" panose="02020603050405020304" pitchFamily="18" charset="0"/>
                          <a:cs typeface="Times New Roman" panose="02020603050405020304" pitchFamily="18" charset="0"/>
                        </a:rPr>
                        <a:t>Machine learning</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29273163"/>
                  </a:ext>
                </a:extLst>
              </a:tr>
              <a:tr h="567618">
                <a:tc>
                  <a:txBody>
                    <a:bodyPr/>
                    <a:lstStyle/>
                    <a:p>
                      <a:pPr>
                        <a:lnSpc>
                          <a:spcPct val="107000"/>
                        </a:lnSpc>
                        <a:spcAft>
                          <a:spcPts val="800"/>
                        </a:spcAft>
                      </a:pPr>
                      <a:r>
                        <a:rPr lang="en-US" sz="1600" dirty="0">
                          <a:solidFill>
                            <a:schemeClr val="tx1"/>
                          </a:solidFill>
                          <a:effectLst/>
                          <a:latin typeface="Times New Roman" panose="02020603050405020304" pitchFamily="18" charset="0"/>
                          <a:cs typeface="Times New Roman" panose="02020603050405020304" pitchFamily="18" charset="0"/>
                        </a:rPr>
                        <a:t>7</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US" sz="1600" dirty="0">
                          <a:effectLst/>
                          <a:latin typeface="Times New Roman" panose="02020603050405020304" pitchFamily="18" charset="0"/>
                          <a:cs typeface="Times New Roman" panose="02020603050405020304" pitchFamily="18" charset="0"/>
                        </a:rPr>
                        <a:t>Medium</a:t>
                      </a:r>
                      <a:endParaRPr lang="en-IN" sz="1600" dirty="0">
                        <a:effectLst/>
                        <a:latin typeface="Times New Roman" panose="02020603050405020304" pitchFamily="18" charset="0"/>
                        <a:cs typeface="Times New Roman" panose="02020603050405020304" pitchFamily="18" charset="0"/>
                      </a:endParaRPr>
                    </a:p>
                    <a:p>
                      <a:pPr>
                        <a:lnSpc>
                          <a:spcPct val="107000"/>
                        </a:lnSpc>
                        <a:spcAft>
                          <a:spcPts val="800"/>
                        </a:spcAft>
                      </a:pPr>
                      <a:r>
                        <a:rPr lang="en-US"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US" sz="1600" dirty="0">
                          <a:effectLst/>
                          <a:latin typeface="Times New Roman" panose="02020603050405020304" pitchFamily="18" charset="0"/>
                          <a:cs typeface="Times New Roman" panose="02020603050405020304" pitchFamily="18" charset="0"/>
                        </a:rPr>
                        <a:t>5</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nSpc>
                          <a:spcPct val="107000"/>
                        </a:lnSpc>
                        <a:spcAft>
                          <a:spcPts val="800"/>
                        </a:spcAft>
                      </a:pPr>
                      <a:r>
                        <a:rPr lang="en-US" sz="1600" dirty="0">
                          <a:effectLst/>
                          <a:latin typeface="Times New Roman" panose="02020603050405020304" pitchFamily="18" charset="0"/>
                          <a:cs typeface="Times New Roman" panose="02020603050405020304" pitchFamily="18" charset="0"/>
                        </a:rPr>
                        <a:t>4</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2540" marR="92540" marT="46270" marB="46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US" sz="1600">
                          <a:effectLst/>
                          <a:latin typeface="Times New Roman" panose="02020603050405020304" pitchFamily="18" charset="0"/>
                          <a:cs typeface="Times New Roman" panose="02020603050405020304" pitchFamily="18" charset="0"/>
                        </a:rPr>
                        <a:t>Planned</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US"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US" sz="1600" dirty="0">
                          <a:effectLst/>
                          <a:latin typeface="Times New Roman" panose="02020603050405020304" pitchFamily="18" charset="0"/>
                          <a:cs typeface="Times New Roman" panose="02020603050405020304" pitchFamily="18" charset="0"/>
                        </a:rPr>
                        <a:t>Testing data</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13860831"/>
                  </a:ext>
                </a:extLst>
              </a:tr>
              <a:tr h="567618">
                <a:tc>
                  <a:txBody>
                    <a:bodyPr/>
                    <a:lstStyle/>
                    <a:p>
                      <a:pPr>
                        <a:lnSpc>
                          <a:spcPct val="107000"/>
                        </a:lnSpc>
                        <a:spcAft>
                          <a:spcPts val="800"/>
                        </a:spcAft>
                      </a:pPr>
                      <a:r>
                        <a:rPr lang="en-US" sz="1600" dirty="0">
                          <a:solidFill>
                            <a:schemeClr val="tx1"/>
                          </a:solidFill>
                          <a:effectLst/>
                          <a:latin typeface="Times New Roman" panose="02020603050405020304" pitchFamily="18" charset="0"/>
                          <a:cs typeface="Times New Roman" panose="02020603050405020304" pitchFamily="18" charset="0"/>
                        </a:rPr>
                        <a:t>8</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US" sz="1600" dirty="0">
                          <a:effectLst/>
                          <a:latin typeface="Times New Roman" panose="02020603050405020304" pitchFamily="18" charset="0"/>
                          <a:cs typeface="Times New Roman" panose="02020603050405020304" pitchFamily="18" charset="0"/>
                        </a:rPr>
                        <a:t>High</a:t>
                      </a:r>
                      <a:endParaRPr lang="en-IN" sz="1600" dirty="0">
                        <a:effectLst/>
                        <a:latin typeface="Times New Roman" panose="02020603050405020304" pitchFamily="18" charset="0"/>
                        <a:cs typeface="Times New Roman" panose="02020603050405020304" pitchFamily="18" charset="0"/>
                      </a:endParaRPr>
                    </a:p>
                    <a:p>
                      <a:pPr>
                        <a:lnSpc>
                          <a:spcPct val="107000"/>
                        </a:lnSpc>
                        <a:spcAft>
                          <a:spcPts val="800"/>
                        </a:spcAft>
                      </a:pPr>
                      <a:r>
                        <a:rPr lang="en-US"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US" sz="1600" dirty="0">
                          <a:effectLst/>
                          <a:latin typeface="Times New Roman" panose="02020603050405020304" pitchFamily="18" charset="0"/>
                          <a:cs typeface="Times New Roman" panose="02020603050405020304" pitchFamily="18" charset="0"/>
                        </a:rPr>
                        <a:t>5</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IN"/>
                    </a:p>
                  </a:txBody>
                  <a:tcPr/>
                </a:tc>
                <a:tc>
                  <a:txBody>
                    <a:bodyPr/>
                    <a:lstStyle/>
                    <a:p>
                      <a:pPr>
                        <a:lnSpc>
                          <a:spcPct val="107000"/>
                        </a:lnSpc>
                        <a:spcAft>
                          <a:spcPts val="800"/>
                        </a:spcAft>
                      </a:pPr>
                      <a:r>
                        <a:rPr lang="en-US" sz="1600" dirty="0">
                          <a:effectLst/>
                          <a:latin typeface="Times New Roman" panose="02020603050405020304" pitchFamily="18" charset="0"/>
                          <a:cs typeface="Times New Roman" panose="02020603050405020304" pitchFamily="18" charset="0"/>
                        </a:rPr>
                        <a:t>Planned</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US"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US" sz="1600" dirty="0">
                          <a:effectLst/>
                          <a:latin typeface="Times New Roman" panose="02020603050405020304" pitchFamily="18" charset="0"/>
                          <a:cs typeface="Times New Roman" panose="02020603050405020304" pitchFamily="18" charset="0"/>
                        </a:rPr>
                        <a:t>Output generation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571" marR="60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5780010"/>
                  </a:ext>
                </a:extLst>
              </a:tr>
            </a:tbl>
          </a:graphicData>
        </a:graphic>
      </p:graphicFrame>
    </p:spTree>
    <p:extLst>
      <p:ext uri="{BB962C8B-B14F-4D97-AF65-F5344CB8AC3E}">
        <p14:creationId xmlns:p14="http://schemas.microsoft.com/office/powerpoint/2010/main" val="400687223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E3C80-D3D5-4E63-93FC-78780A4811C6}"/>
              </a:ext>
            </a:extLst>
          </p:cNvPr>
          <p:cNvSpPr>
            <a:spLocks noGrp="1"/>
          </p:cNvSpPr>
          <p:nvPr>
            <p:ph type="ctrTitle"/>
          </p:nvPr>
        </p:nvSpPr>
        <p:spPr>
          <a:xfrm>
            <a:off x="1524000" y="728420"/>
            <a:ext cx="9144000" cy="511443"/>
          </a:xfrm>
        </p:spPr>
        <p:txBody>
          <a:bodyPr>
            <a:normAutofit/>
          </a:bodyPr>
          <a:lstStyle/>
          <a:p>
            <a:r>
              <a:rPr lang="en-US" sz="2400" b="1" dirty="0">
                <a:solidFill>
                  <a:schemeClr val="accent2"/>
                </a:solidFill>
                <a:latin typeface="Times New Roman" panose="02020603050405020304" pitchFamily="18" charset="0"/>
                <a:cs typeface="Times New Roman" panose="02020603050405020304" pitchFamily="18" charset="0"/>
              </a:rPr>
              <a:t>USER STORY</a:t>
            </a:r>
            <a:endParaRPr lang="en-IN" sz="2400" b="1" dirty="0">
              <a:solidFill>
                <a:schemeClr val="accent2"/>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337DE77-942D-48E6-8C73-426523982C29}"/>
              </a:ext>
            </a:extLst>
          </p:cNvPr>
          <p:cNvSpPr>
            <a:spLocks noGrp="1"/>
          </p:cNvSpPr>
          <p:nvPr>
            <p:ph type="subTitle" idx="1"/>
          </p:nvPr>
        </p:nvSpPr>
        <p:spPr>
          <a:xfrm>
            <a:off x="1524000" y="1239863"/>
            <a:ext cx="9144000" cy="4889716"/>
          </a:xfrm>
        </p:spPr>
        <p:txBody>
          <a:bodyPr/>
          <a:lstStyle/>
          <a:p>
            <a:endParaRPr lang="en-IN" dirty="0"/>
          </a:p>
        </p:txBody>
      </p:sp>
      <p:graphicFrame>
        <p:nvGraphicFramePr>
          <p:cNvPr id="4" name="Table 3">
            <a:extLst>
              <a:ext uri="{FF2B5EF4-FFF2-40B4-BE49-F238E27FC236}">
                <a16:creationId xmlns:a16="http://schemas.microsoft.com/office/drawing/2014/main" id="{049A2049-282C-4794-B8A7-EE948A643265}"/>
              </a:ext>
            </a:extLst>
          </p:cNvPr>
          <p:cNvGraphicFramePr>
            <a:graphicFrameLocks noGrp="1"/>
          </p:cNvGraphicFramePr>
          <p:nvPr>
            <p:extLst>
              <p:ext uri="{D42A27DB-BD31-4B8C-83A1-F6EECF244321}">
                <p14:modId xmlns:p14="http://schemas.microsoft.com/office/powerpoint/2010/main" val="503767730"/>
              </p:ext>
            </p:extLst>
          </p:nvPr>
        </p:nvGraphicFramePr>
        <p:xfrm>
          <a:off x="883403" y="1239862"/>
          <a:ext cx="10027404" cy="4889715"/>
        </p:xfrm>
        <a:graphic>
          <a:graphicData uri="http://schemas.openxmlformats.org/drawingml/2006/table">
            <a:tbl>
              <a:tblPr firstRow="1" firstCol="1" bandRow="1">
                <a:tableStyleId>{5C22544A-7EE6-4342-B048-85BDC9FD1C3A}</a:tableStyleId>
              </a:tblPr>
              <a:tblGrid>
                <a:gridCol w="2042136">
                  <a:extLst>
                    <a:ext uri="{9D8B030D-6E8A-4147-A177-3AD203B41FA5}">
                      <a16:colId xmlns:a16="http://schemas.microsoft.com/office/drawing/2014/main" val="1617883584"/>
                    </a:ext>
                  </a:extLst>
                </a:gridCol>
                <a:gridCol w="3018061">
                  <a:extLst>
                    <a:ext uri="{9D8B030D-6E8A-4147-A177-3AD203B41FA5}">
                      <a16:colId xmlns:a16="http://schemas.microsoft.com/office/drawing/2014/main" val="591360669"/>
                    </a:ext>
                  </a:extLst>
                </a:gridCol>
                <a:gridCol w="2081733">
                  <a:extLst>
                    <a:ext uri="{9D8B030D-6E8A-4147-A177-3AD203B41FA5}">
                      <a16:colId xmlns:a16="http://schemas.microsoft.com/office/drawing/2014/main" val="2193093388"/>
                    </a:ext>
                  </a:extLst>
                </a:gridCol>
                <a:gridCol w="2885474">
                  <a:extLst>
                    <a:ext uri="{9D8B030D-6E8A-4147-A177-3AD203B41FA5}">
                      <a16:colId xmlns:a16="http://schemas.microsoft.com/office/drawing/2014/main" val="649370143"/>
                    </a:ext>
                  </a:extLst>
                </a:gridCol>
              </a:tblGrid>
              <a:tr h="1285721">
                <a:tc>
                  <a:txBody>
                    <a:bodyPr/>
                    <a:lstStyle/>
                    <a:p>
                      <a:pPr algn="just">
                        <a:lnSpc>
                          <a:spcPct val="107000"/>
                        </a:lnSpc>
                        <a:spcAft>
                          <a:spcPts val="800"/>
                        </a:spcAft>
                      </a:pPr>
                      <a:r>
                        <a:rPr lang="en-IN" sz="2400" dirty="0">
                          <a:solidFill>
                            <a:schemeClr val="tx1"/>
                          </a:solidFill>
                          <a:effectLst/>
                          <a:latin typeface="Times New Roman" panose="02020603050405020304" pitchFamily="18" charset="0"/>
                          <a:cs typeface="Times New Roman" panose="02020603050405020304" pitchFamily="18" charset="0"/>
                        </a:rPr>
                        <a:t>User Story ID</a:t>
                      </a:r>
                      <a:endParaRPr lang="en-IN"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628" marR="726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07000"/>
                        </a:lnSpc>
                        <a:spcAft>
                          <a:spcPts val="800"/>
                        </a:spcAft>
                      </a:pPr>
                      <a:r>
                        <a:rPr lang="en-IN" sz="2400" dirty="0">
                          <a:solidFill>
                            <a:schemeClr val="tx1"/>
                          </a:solidFill>
                          <a:effectLst/>
                          <a:latin typeface="Times New Roman" panose="02020603050405020304" pitchFamily="18" charset="0"/>
                          <a:cs typeface="Times New Roman" panose="02020603050405020304" pitchFamily="18" charset="0"/>
                        </a:rPr>
                        <a:t>As a type of user</a:t>
                      </a:r>
                      <a:endParaRPr lang="en-IN"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628" marR="726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07000"/>
                        </a:lnSpc>
                        <a:spcAft>
                          <a:spcPts val="800"/>
                        </a:spcAft>
                      </a:pPr>
                      <a:r>
                        <a:rPr lang="en-IN" sz="2400" dirty="0">
                          <a:solidFill>
                            <a:schemeClr val="tx1"/>
                          </a:solidFill>
                          <a:effectLst/>
                          <a:latin typeface="Times New Roman" panose="02020603050405020304" pitchFamily="18" charset="0"/>
                          <a:cs typeface="Times New Roman" panose="02020603050405020304" pitchFamily="18" charset="0"/>
                        </a:rPr>
                        <a:t>I want to perform some task</a:t>
                      </a:r>
                      <a:endParaRPr lang="en-IN"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628" marR="726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07000"/>
                        </a:lnSpc>
                        <a:spcAft>
                          <a:spcPts val="800"/>
                        </a:spcAft>
                      </a:pPr>
                      <a:r>
                        <a:rPr lang="en-IN" sz="2400" dirty="0">
                          <a:solidFill>
                            <a:schemeClr val="tx1"/>
                          </a:solidFill>
                          <a:effectLst/>
                          <a:latin typeface="Times New Roman" panose="02020603050405020304" pitchFamily="18" charset="0"/>
                          <a:cs typeface="Times New Roman" panose="02020603050405020304" pitchFamily="18" charset="0"/>
                        </a:rPr>
                        <a:t>So that I can achieve some goal</a:t>
                      </a:r>
                      <a:endParaRPr lang="en-IN"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628" marR="726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54064240"/>
                  </a:ext>
                </a:extLst>
              </a:tr>
              <a:tr h="1614842">
                <a:tc>
                  <a:txBody>
                    <a:bodyPr/>
                    <a:lstStyle/>
                    <a:p>
                      <a:pPr algn="just">
                        <a:lnSpc>
                          <a:spcPct val="107000"/>
                        </a:lnSpc>
                        <a:spcAft>
                          <a:spcPts val="800"/>
                        </a:spcAft>
                      </a:pPr>
                      <a:r>
                        <a:rPr lang="en-IN" sz="2400" dirty="0">
                          <a:solidFill>
                            <a:schemeClr val="tx1"/>
                          </a:solidFill>
                          <a:effectLst/>
                          <a:latin typeface="Times New Roman" panose="02020603050405020304" pitchFamily="18" charset="0"/>
                          <a:cs typeface="Times New Roman" panose="02020603050405020304" pitchFamily="18" charset="0"/>
                        </a:rPr>
                        <a:t>1</a:t>
                      </a:r>
                      <a:endParaRPr lang="en-IN"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628" marR="726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07000"/>
                        </a:lnSpc>
                        <a:spcAft>
                          <a:spcPts val="800"/>
                        </a:spcAft>
                      </a:pPr>
                      <a:r>
                        <a:rPr lang="en-IN" sz="2400" dirty="0">
                          <a:effectLst/>
                          <a:latin typeface="Times New Roman" panose="02020603050405020304" pitchFamily="18" charset="0"/>
                          <a:cs typeface="Times New Roman" panose="02020603050405020304" pitchFamily="18" charset="0"/>
                        </a:rPr>
                        <a:t>Admin</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628" marR="726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07000"/>
                        </a:lnSpc>
                        <a:spcAft>
                          <a:spcPts val="800"/>
                        </a:spcAft>
                      </a:pPr>
                      <a:r>
                        <a:rPr lang="en-IN" sz="2400" dirty="0">
                          <a:effectLst/>
                          <a:latin typeface="Times New Roman" panose="02020603050405020304" pitchFamily="18" charset="0"/>
                          <a:cs typeface="Times New Roman" panose="02020603050405020304" pitchFamily="18" charset="0"/>
                        </a:rPr>
                        <a:t>login</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628" marR="726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07000"/>
                        </a:lnSpc>
                        <a:spcAft>
                          <a:spcPts val="800"/>
                        </a:spcAft>
                      </a:pPr>
                      <a:r>
                        <a:rPr lang="en-IN" sz="2400" dirty="0">
                          <a:effectLst/>
                          <a:latin typeface="Times New Roman" panose="02020603050405020304" pitchFamily="18" charset="0"/>
                          <a:cs typeface="Times New Roman" panose="02020603050405020304" pitchFamily="18" charset="0"/>
                        </a:rPr>
                        <a:t>login successful with correct username and password</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628" marR="726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54007716"/>
                  </a:ext>
                </a:extLst>
              </a:tr>
              <a:tr h="1141845">
                <a:tc>
                  <a:txBody>
                    <a:bodyPr/>
                    <a:lstStyle/>
                    <a:p>
                      <a:pPr algn="just">
                        <a:lnSpc>
                          <a:spcPct val="107000"/>
                        </a:lnSpc>
                        <a:spcAft>
                          <a:spcPts val="800"/>
                        </a:spcAft>
                      </a:pPr>
                      <a:r>
                        <a:rPr lang="en-IN" sz="2400" dirty="0">
                          <a:solidFill>
                            <a:schemeClr val="tx1"/>
                          </a:solidFill>
                          <a:effectLst/>
                          <a:latin typeface="Times New Roman" panose="02020603050405020304" pitchFamily="18" charset="0"/>
                          <a:cs typeface="Times New Roman" panose="02020603050405020304" pitchFamily="18" charset="0"/>
                        </a:rPr>
                        <a:t>2</a:t>
                      </a:r>
                      <a:endParaRPr lang="en-IN"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628" marR="726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07000"/>
                        </a:lnSpc>
                        <a:spcAft>
                          <a:spcPts val="800"/>
                        </a:spcAft>
                      </a:pPr>
                      <a:r>
                        <a:rPr lang="en-IN" sz="2400">
                          <a:effectLst/>
                          <a:latin typeface="Times New Roman" panose="02020603050405020304" pitchFamily="18" charset="0"/>
                          <a:cs typeface="Times New Roman" panose="02020603050405020304" pitchFamily="18" charset="0"/>
                        </a:rPr>
                        <a:t>Admin</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628" marR="726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07000"/>
                        </a:lnSpc>
                        <a:spcAft>
                          <a:spcPts val="800"/>
                        </a:spcAft>
                      </a:pPr>
                      <a:r>
                        <a:rPr lang="en-IN" sz="2400" dirty="0">
                          <a:effectLst/>
                          <a:latin typeface="Times New Roman" panose="02020603050405020304" pitchFamily="18" charset="0"/>
                          <a:cs typeface="Times New Roman" panose="02020603050405020304" pitchFamily="18" charset="0"/>
                        </a:rPr>
                        <a:t>View user details</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628" marR="726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07000"/>
                        </a:lnSpc>
                        <a:spcAft>
                          <a:spcPts val="800"/>
                        </a:spcAft>
                      </a:pPr>
                      <a:r>
                        <a:rPr lang="en-IN" sz="2400" dirty="0">
                          <a:effectLst/>
                          <a:latin typeface="Times New Roman" panose="02020603050405020304" pitchFamily="18" charset="0"/>
                          <a:cs typeface="Times New Roman" panose="02020603050405020304" pitchFamily="18" charset="0"/>
                        </a:rPr>
                        <a:t> Can view registered users</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628" marR="726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43184811"/>
                  </a:ext>
                </a:extLst>
              </a:tr>
              <a:tr h="847307">
                <a:tc>
                  <a:txBody>
                    <a:bodyPr/>
                    <a:lstStyle/>
                    <a:p>
                      <a:pPr algn="just">
                        <a:lnSpc>
                          <a:spcPct val="107000"/>
                        </a:lnSpc>
                        <a:spcAft>
                          <a:spcPts val="800"/>
                        </a:spcAft>
                      </a:pPr>
                      <a:r>
                        <a:rPr lang="en-IN" sz="2400" dirty="0">
                          <a:solidFill>
                            <a:schemeClr val="tx1"/>
                          </a:solidFill>
                          <a:effectLst/>
                          <a:latin typeface="Times New Roman" panose="02020603050405020304" pitchFamily="18" charset="0"/>
                          <a:cs typeface="Times New Roman" panose="02020603050405020304" pitchFamily="18" charset="0"/>
                        </a:rPr>
                        <a:t>3</a:t>
                      </a:r>
                      <a:endParaRPr lang="en-IN"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628" marR="726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07000"/>
                        </a:lnSpc>
                        <a:spcAft>
                          <a:spcPts val="800"/>
                        </a:spcAft>
                      </a:pPr>
                      <a:r>
                        <a:rPr lang="en-IN" sz="2400">
                          <a:effectLst/>
                          <a:latin typeface="Times New Roman" panose="02020603050405020304" pitchFamily="18" charset="0"/>
                          <a:cs typeface="Times New Roman" panose="02020603050405020304" pitchFamily="18" charset="0"/>
                        </a:rPr>
                        <a:t>Admin</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628" marR="726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07000"/>
                        </a:lnSpc>
                        <a:spcAft>
                          <a:spcPts val="800"/>
                        </a:spcAft>
                      </a:pPr>
                      <a:r>
                        <a:rPr lang="en-IN" sz="2400">
                          <a:effectLst/>
                          <a:latin typeface="Times New Roman" panose="02020603050405020304" pitchFamily="18" charset="0"/>
                          <a:cs typeface="Times New Roman" panose="02020603050405020304" pitchFamily="18" charset="0"/>
                        </a:rPr>
                        <a:t>View Feedback</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628" marR="726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07000"/>
                        </a:lnSpc>
                        <a:spcAft>
                          <a:spcPts val="800"/>
                        </a:spcAft>
                      </a:pPr>
                      <a:r>
                        <a:rPr lang="en-IN" sz="2400" dirty="0">
                          <a:effectLst/>
                          <a:latin typeface="Times New Roman" panose="02020603050405020304" pitchFamily="18" charset="0"/>
                          <a:cs typeface="Times New Roman" panose="02020603050405020304" pitchFamily="18" charset="0"/>
                        </a:rPr>
                        <a:t>Can view user feedbacks</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628" marR="726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20045284"/>
                  </a:ext>
                </a:extLst>
              </a:tr>
            </a:tbl>
          </a:graphicData>
        </a:graphic>
      </p:graphicFrame>
    </p:spTree>
    <p:extLst>
      <p:ext uri="{BB962C8B-B14F-4D97-AF65-F5344CB8AC3E}">
        <p14:creationId xmlns:p14="http://schemas.microsoft.com/office/powerpoint/2010/main" val="1535154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77C73-111B-492D-A47C-C2534433E266}"/>
              </a:ext>
            </a:extLst>
          </p:cNvPr>
          <p:cNvSpPr>
            <a:spLocks noGrp="1"/>
          </p:cNvSpPr>
          <p:nvPr>
            <p:ph type="ctrTitle"/>
          </p:nvPr>
        </p:nvSpPr>
        <p:spPr>
          <a:xfrm>
            <a:off x="1524000" y="728421"/>
            <a:ext cx="9144000" cy="595554"/>
          </a:xfrm>
        </p:spPr>
        <p:txBody>
          <a:bodyPr>
            <a:normAutofit/>
          </a:bodyPr>
          <a:lstStyle/>
          <a:p>
            <a:r>
              <a:rPr lang="en-US" sz="2400" b="1" dirty="0">
                <a:solidFill>
                  <a:schemeClr val="accent2"/>
                </a:solidFill>
                <a:latin typeface="Times New Roman" panose="02020603050405020304" pitchFamily="18" charset="0"/>
                <a:cs typeface="Times New Roman" panose="02020603050405020304" pitchFamily="18" charset="0"/>
              </a:rPr>
              <a:t>PROJECT PLAN</a:t>
            </a:r>
            <a:endParaRPr lang="en-IN" sz="2400" b="1" dirty="0">
              <a:solidFill>
                <a:schemeClr val="accent2"/>
              </a:solidFill>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AC695549-A308-433D-AEB9-0FD77559731F}"/>
              </a:ext>
            </a:extLst>
          </p:cNvPr>
          <p:cNvGraphicFramePr>
            <a:graphicFrameLocks noGrp="1"/>
          </p:cNvGraphicFramePr>
          <p:nvPr>
            <p:extLst>
              <p:ext uri="{D42A27DB-BD31-4B8C-83A1-F6EECF244321}">
                <p14:modId xmlns:p14="http://schemas.microsoft.com/office/powerpoint/2010/main" val="2017172139"/>
              </p:ext>
            </p:extLst>
          </p:nvPr>
        </p:nvGraphicFramePr>
        <p:xfrm>
          <a:off x="1523999" y="1600201"/>
          <a:ext cx="9144000" cy="4579684"/>
        </p:xfrm>
        <a:graphic>
          <a:graphicData uri="http://schemas.openxmlformats.org/drawingml/2006/table">
            <a:tbl>
              <a:tblPr firstRow="1" firstCol="1" bandRow="1"/>
              <a:tblGrid>
                <a:gridCol w="707571">
                  <a:extLst>
                    <a:ext uri="{9D8B030D-6E8A-4147-A177-3AD203B41FA5}">
                      <a16:colId xmlns:a16="http://schemas.microsoft.com/office/drawing/2014/main" val="1216383975"/>
                    </a:ext>
                  </a:extLst>
                </a:gridCol>
                <a:gridCol w="1544053">
                  <a:extLst>
                    <a:ext uri="{9D8B030D-6E8A-4147-A177-3AD203B41FA5}">
                      <a16:colId xmlns:a16="http://schemas.microsoft.com/office/drawing/2014/main" val="2392341838"/>
                    </a:ext>
                  </a:extLst>
                </a:gridCol>
                <a:gridCol w="2320376">
                  <a:extLst>
                    <a:ext uri="{9D8B030D-6E8A-4147-A177-3AD203B41FA5}">
                      <a16:colId xmlns:a16="http://schemas.microsoft.com/office/drawing/2014/main" val="1649719133"/>
                    </a:ext>
                  </a:extLst>
                </a:gridCol>
                <a:gridCol w="1524000">
                  <a:extLst>
                    <a:ext uri="{9D8B030D-6E8A-4147-A177-3AD203B41FA5}">
                      <a16:colId xmlns:a16="http://schemas.microsoft.com/office/drawing/2014/main" val="771137963"/>
                    </a:ext>
                  </a:extLst>
                </a:gridCol>
                <a:gridCol w="1524000">
                  <a:extLst>
                    <a:ext uri="{9D8B030D-6E8A-4147-A177-3AD203B41FA5}">
                      <a16:colId xmlns:a16="http://schemas.microsoft.com/office/drawing/2014/main" val="3710251403"/>
                    </a:ext>
                  </a:extLst>
                </a:gridCol>
                <a:gridCol w="1524000">
                  <a:extLst>
                    <a:ext uri="{9D8B030D-6E8A-4147-A177-3AD203B41FA5}">
                      <a16:colId xmlns:a16="http://schemas.microsoft.com/office/drawing/2014/main" val="1993407311"/>
                    </a:ext>
                  </a:extLst>
                </a:gridCol>
              </a:tblGrid>
              <a:tr h="975088">
                <a:tc>
                  <a:txBody>
                    <a:bodyPr/>
                    <a:lstStyle/>
                    <a:p>
                      <a:pPr>
                        <a:lnSpc>
                          <a:spcPct val="115000"/>
                        </a:lnSpc>
                        <a:spcAft>
                          <a:spcPts val="10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User Story ID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Task Name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Start Date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End Date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2000" b="1">
                          <a:effectLst/>
                          <a:latin typeface="Times New Roman" panose="02020603050405020304" pitchFamily="18" charset="0"/>
                          <a:ea typeface="Calibri" panose="020F0502020204030204" pitchFamily="34" charset="0"/>
                          <a:cs typeface="Times New Roman" panose="02020603050405020304" pitchFamily="18" charset="0"/>
                        </a:rPr>
                        <a:t>Days</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Status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1301789"/>
                  </a:ext>
                </a:extLst>
              </a:tr>
              <a:tr h="307162">
                <a:tc>
                  <a:txBody>
                    <a:bodyPr/>
                    <a:lstStyle/>
                    <a:p>
                      <a:pPr>
                        <a:lnSpc>
                          <a:spcPct val="115000"/>
                        </a:lnSpc>
                        <a:spcAft>
                          <a:spcPts val="10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1</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5000"/>
                        </a:lnSpc>
                        <a:spcAft>
                          <a:spcPts val="10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Sprint 1</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27-12-2021</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27-12-2021</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5000"/>
                        </a:lnSpc>
                        <a:spcAft>
                          <a:spcPts val="10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4</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Completed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0088657"/>
                  </a:ext>
                </a:extLst>
              </a:tr>
              <a:tr h="488928">
                <a:tc>
                  <a:txBody>
                    <a:bodyPr/>
                    <a:lstStyle/>
                    <a:p>
                      <a:pPr>
                        <a:lnSpc>
                          <a:spcPct val="115000"/>
                        </a:lnSpc>
                        <a:spcAft>
                          <a:spcPts val="10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2</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28-12-2021</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28-12-2021</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Completed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4582165"/>
                  </a:ext>
                </a:extLst>
              </a:tr>
              <a:tr h="307162">
                <a:tc>
                  <a:txBody>
                    <a:bodyPr/>
                    <a:lstStyle/>
                    <a:p>
                      <a:pPr>
                        <a:lnSpc>
                          <a:spcPct val="115000"/>
                        </a:lnSpc>
                        <a:spcAft>
                          <a:spcPts val="10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3</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5000"/>
                        </a:lnSpc>
                        <a:spcAft>
                          <a:spcPts val="10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Sprint 2</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29-12-2021</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29-12-2021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4</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Planned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3000460"/>
                  </a:ext>
                </a:extLst>
              </a:tr>
              <a:tr h="749080">
                <a:tc>
                  <a:txBody>
                    <a:bodyPr/>
                    <a:lstStyle/>
                    <a:p>
                      <a:pPr>
                        <a:lnSpc>
                          <a:spcPct val="115000"/>
                        </a:lnSpc>
                        <a:spcAft>
                          <a:spcPts val="10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4</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15-01-2022</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16-01-2022</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Planned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4130222"/>
                  </a:ext>
                </a:extLst>
              </a:tr>
              <a:tr h="307162">
                <a:tc>
                  <a:txBody>
                    <a:bodyPr/>
                    <a:lstStyle/>
                    <a:p>
                      <a:pPr>
                        <a:lnSpc>
                          <a:spcPct val="115000"/>
                        </a:lnSpc>
                        <a:spcAft>
                          <a:spcPts val="10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5</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5000"/>
                        </a:lnSpc>
                        <a:spcAft>
                          <a:spcPts val="10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Sprint 3</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22-01-2022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22-01-2022</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8</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Planned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9962988"/>
                  </a:ext>
                </a:extLst>
              </a:tr>
              <a:tr h="488928">
                <a:tc>
                  <a:txBody>
                    <a:bodyPr/>
                    <a:lstStyle/>
                    <a:p>
                      <a:pPr>
                        <a:lnSpc>
                          <a:spcPct val="115000"/>
                        </a:lnSpc>
                        <a:spcAft>
                          <a:spcPts val="10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6</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23-01-2022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23-01-2022</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Planned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0597553"/>
                  </a:ext>
                </a:extLst>
              </a:tr>
              <a:tr h="307162">
                <a:tc>
                  <a:txBody>
                    <a:bodyPr/>
                    <a:lstStyle/>
                    <a:p>
                      <a:pPr>
                        <a:lnSpc>
                          <a:spcPct val="115000"/>
                        </a:lnSpc>
                        <a:spcAft>
                          <a:spcPts val="10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7</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5000"/>
                        </a:lnSpc>
                        <a:spcAft>
                          <a:spcPts val="10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Sprint 4</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05-02-2022</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06-02-2022</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5000"/>
                        </a:lnSpc>
                        <a:spcAft>
                          <a:spcPts val="10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4</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Planned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2142890"/>
                  </a:ext>
                </a:extLst>
              </a:tr>
              <a:tr h="488928">
                <a:tc>
                  <a:txBody>
                    <a:bodyPr/>
                    <a:lstStyle/>
                    <a:p>
                      <a:pPr>
                        <a:lnSpc>
                          <a:spcPct val="115000"/>
                        </a:lnSpc>
                        <a:spcAft>
                          <a:spcPts val="10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8</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12-02-2022</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12-02-2022</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Planned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2126860"/>
                  </a:ext>
                </a:extLst>
              </a:tr>
            </a:tbl>
          </a:graphicData>
        </a:graphic>
      </p:graphicFrame>
    </p:spTree>
    <p:extLst>
      <p:ext uri="{BB962C8B-B14F-4D97-AF65-F5344CB8AC3E}">
        <p14:creationId xmlns:p14="http://schemas.microsoft.com/office/powerpoint/2010/main" val="145240908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68441" y="395560"/>
            <a:ext cx="2222799" cy="460805"/>
          </a:xfrm>
          <a:prstGeom prst="rect">
            <a:avLst/>
          </a:prstGeom>
          <a:noFill/>
        </p:spPr>
        <p:txBody>
          <a:bodyPr wrap="none" lIns="90588" tIns="45294" rIns="90588" bIns="45294" rtlCol="0">
            <a:spAutoFit/>
          </a:bodyPr>
          <a:lstStyle/>
          <a:p>
            <a:r>
              <a:rPr lang="en-IN" sz="2400" b="1" dirty="0">
                <a:solidFill>
                  <a:schemeClr val="accent2"/>
                </a:solidFill>
                <a:latin typeface="Times New Roman" pitchFamily="18" charset="0"/>
                <a:cs typeface="Times New Roman" pitchFamily="18" charset="0"/>
              </a:rPr>
              <a:t>SPRINT PLAN</a:t>
            </a:r>
            <a:endParaRPr lang="en-US" sz="2400" b="1" dirty="0">
              <a:solidFill>
                <a:schemeClr val="accent2"/>
              </a:solidFill>
              <a:latin typeface="Times New Roman" pitchFamily="18" charset="0"/>
              <a:cs typeface="Times New Roman" pitchFamily="18" charset="0"/>
            </a:endParaRPr>
          </a:p>
        </p:txBody>
      </p:sp>
      <p:graphicFrame>
        <p:nvGraphicFramePr>
          <p:cNvPr id="9" name="Table 8"/>
          <p:cNvGraphicFramePr>
            <a:graphicFrameLocks noGrp="1"/>
          </p:cNvGraphicFramePr>
          <p:nvPr/>
        </p:nvGraphicFramePr>
        <p:xfrm>
          <a:off x="2045498" y="914402"/>
          <a:ext cx="8101002" cy="5257808"/>
        </p:xfrm>
        <a:graphic>
          <a:graphicData uri="http://schemas.openxmlformats.org/drawingml/2006/table">
            <a:tbl>
              <a:tblPr/>
              <a:tblGrid>
                <a:gridCol w="654958">
                  <a:extLst>
                    <a:ext uri="{9D8B030D-6E8A-4147-A177-3AD203B41FA5}">
                      <a16:colId xmlns:a16="http://schemas.microsoft.com/office/drawing/2014/main" val="20000"/>
                    </a:ext>
                  </a:extLst>
                </a:gridCol>
                <a:gridCol w="889184">
                  <a:extLst>
                    <a:ext uri="{9D8B030D-6E8A-4147-A177-3AD203B41FA5}">
                      <a16:colId xmlns:a16="http://schemas.microsoft.com/office/drawing/2014/main" val="20001"/>
                    </a:ext>
                  </a:extLst>
                </a:gridCol>
                <a:gridCol w="705193">
                  <a:extLst>
                    <a:ext uri="{9D8B030D-6E8A-4147-A177-3AD203B41FA5}">
                      <a16:colId xmlns:a16="http://schemas.microsoft.com/office/drawing/2014/main" val="20002"/>
                    </a:ext>
                  </a:extLst>
                </a:gridCol>
                <a:gridCol w="475989">
                  <a:extLst>
                    <a:ext uri="{9D8B030D-6E8A-4147-A177-3AD203B41FA5}">
                      <a16:colId xmlns:a16="http://schemas.microsoft.com/office/drawing/2014/main" val="20003"/>
                    </a:ext>
                  </a:extLst>
                </a:gridCol>
                <a:gridCol w="475989">
                  <a:extLst>
                    <a:ext uri="{9D8B030D-6E8A-4147-A177-3AD203B41FA5}">
                      <a16:colId xmlns:a16="http://schemas.microsoft.com/office/drawing/2014/main" val="20004"/>
                    </a:ext>
                  </a:extLst>
                </a:gridCol>
                <a:gridCol w="475989">
                  <a:extLst>
                    <a:ext uri="{9D8B030D-6E8A-4147-A177-3AD203B41FA5}">
                      <a16:colId xmlns:a16="http://schemas.microsoft.com/office/drawing/2014/main" val="20005"/>
                    </a:ext>
                  </a:extLst>
                </a:gridCol>
                <a:gridCol w="475989">
                  <a:extLst>
                    <a:ext uri="{9D8B030D-6E8A-4147-A177-3AD203B41FA5}">
                      <a16:colId xmlns:a16="http://schemas.microsoft.com/office/drawing/2014/main" val="20006"/>
                    </a:ext>
                  </a:extLst>
                </a:gridCol>
                <a:gridCol w="475989">
                  <a:extLst>
                    <a:ext uri="{9D8B030D-6E8A-4147-A177-3AD203B41FA5}">
                      <a16:colId xmlns:a16="http://schemas.microsoft.com/office/drawing/2014/main" val="20007"/>
                    </a:ext>
                  </a:extLst>
                </a:gridCol>
                <a:gridCol w="475989">
                  <a:extLst>
                    <a:ext uri="{9D8B030D-6E8A-4147-A177-3AD203B41FA5}">
                      <a16:colId xmlns:a16="http://schemas.microsoft.com/office/drawing/2014/main" val="20008"/>
                    </a:ext>
                  </a:extLst>
                </a:gridCol>
                <a:gridCol w="475989">
                  <a:extLst>
                    <a:ext uri="{9D8B030D-6E8A-4147-A177-3AD203B41FA5}">
                      <a16:colId xmlns:a16="http://schemas.microsoft.com/office/drawing/2014/main" val="20009"/>
                    </a:ext>
                  </a:extLst>
                </a:gridCol>
                <a:gridCol w="475989">
                  <a:extLst>
                    <a:ext uri="{9D8B030D-6E8A-4147-A177-3AD203B41FA5}">
                      <a16:colId xmlns:a16="http://schemas.microsoft.com/office/drawing/2014/main" val="20010"/>
                    </a:ext>
                  </a:extLst>
                </a:gridCol>
                <a:gridCol w="475989">
                  <a:extLst>
                    <a:ext uri="{9D8B030D-6E8A-4147-A177-3AD203B41FA5}">
                      <a16:colId xmlns:a16="http://schemas.microsoft.com/office/drawing/2014/main" val="20011"/>
                    </a:ext>
                  </a:extLst>
                </a:gridCol>
                <a:gridCol w="475989">
                  <a:extLst>
                    <a:ext uri="{9D8B030D-6E8A-4147-A177-3AD203B41FA5}">
                      <a16:colId xmlns:a16="http://schemas.microsoft.com/office/drawing/2014/main" val="20012"/>
                    </a:ext>
                  </a:extLst>
                </a:gridCol>
                <a:gridCol w="475989">
                  <a:extLst>
                    <a:ext uri="{9D8B030D-6E8A-4147-A177-3AD203B41FA5}">
                      <a16:colId xmlns:a16="http://schemas.microsoft.com/office/drawing/2014/main" val="20013"/>
                    </a:ext>
                  </a:extLst>
                </a:gridCol>
                <a:gridCol w="169744">
                  <a:extLst>
                    <a:ext uri="{9D8B030D-6E8A-4147-A177-3AD203B41FA5}">
                      <a16:colId xmlns:a16="http://schemas.microsoft.com/office/drawing/2014/main" val="20014"/>
                    </a:ext>
                  </a:extLst>
                </a:gridCol>
                <a:gridCol w="169744">
                  <a:extLst>
                    <a:ext uri="{9D8B030D-6E8A-4147-A177-3AD203B41FA5}">
                      <a16:colId xmlns:a16="http://schemas.microsoft.com/office/drawing/2014/main" val="20015"/>
                    </a:ext>
                  </a:extLst>
                </a:gridCol>
                <a:gridCol w="276300">
                  <a:extLst>
                    <a:ext uri="{9D8B030D-6E8A-4147-A177-3AD203B41FA5}">
                      <a16:colId xmlns:a16="http://schemas.microsoft.com/office/drawing/2014/main" val="20016"/>
                    </a:ext>
                  </a:extLst>
                </a:gridCol>
              </a:tblGrid>
              <a:tr h="1464639">
                <a:tc>
                  <a:txBody>
                    <a:bodyPr/>
                    <a:lstStyle/>
                    <a:p>
                      <a:pPr algn="ctr">
                        <a:lnSpc>
                          <a:spcPct val="115000"/>
                        </a:lnSpc>
                        <a:spcAft>
                          <a:spcPts val="0"/>
                        </a:spcAft>
                      </a:pPr>
                      <a:r>
                        <a:rPr lang="en-US" sz="1000" b="1">
                          <a:latin typeface="Times New Roman"/>
                          <a:ea typeface="Calibri"/>
                          <a:cs typeface="Times New Roman"/>
                        </a:rPr>
                        <a:t>Backlog Item</a:t>
                      </a: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b="1">
                          <a:latin typeface="Times New Roman"/>
                          <a:ea typeface="Calibri"/>
                          <a:cs typeface="Times New Roman"/>
                        </a:rPr>
                        <a:t>Status and Completion date</a:t>
                      </a: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b="1">
                          <a:latin typeface="Times New Roman"/>
                          <a:ea typeface="Calibri"/>
                          <a:cs typeface="Times New Roman"/>
                        </a:rPr>
                        <a:t>Original Estimate in hours</a:t>
                      </a: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000" b="1">
                          <a:latin typeface="Times New Roman"/>
                          <a:ea typeface="Calibri"/>
                          <a:cs typeface="Times New Roman"/>
                        </a:rPr>
                        <a:t>Day 1</a:t>
                      </a: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000" b="1">
                          <a:latin typeface="Times New Roman"/>
                          <a:ea typeface="Calibri"/>
                          <a:cs typeface="Times New Roman"/>
                        </a:rPr>
                        <a:t>Day 2</a:t>
                      </a: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900" b="1">
                          <a:latin typeface="Calibri"/>
                          <a:ea typeface="Calibri"/>
                          <a:cs typeface="Times New Roman"/>
                        </a:rPr>
                        <a:t>Day 3</a:t>
                      </a: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900" b="1">
                          <a:latin typeface="Calibri"/>
                          <a:ea typeface="Calibri"/>
                          <a:cs typeface="Times New Roman"/>
                        </a:rPr>
                        <a:t>Day 4</a:t>
                      </a: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900" b="1">
                          <a:latin typeface="Calibri"/>
                          <a:ea typeface="Calibri"/>
                          <a:cs typeface="Times New Roman"/>
                        </a:rPr>
                        <a:t>Day 4</a:t>
                      </a: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900" b="1">
                          <a:latin typeface="Calibri"/>
                          <a:ea typeface="Calibri"/>
                          <a:cs typeface="Times New Roman"/>
                        </a:rPr>
                        <a:t>Day 5</a:t>
                      </a: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900" b="1">
                          <a:latin typeface="Calibri"/>
                          <a:ea typeface="Calibri"/>
                          <a:cs typeface="Times New Roman"/>
                        </a:rPr>
                        <a:t>Day 6</a:t>
                      </a: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900" b="1">
                          <a:latin typeface="Calibri"/>
                          <a:ea typeface="Calibri"/>
                          <a:cs typeface="Times New Roman"/>
                        </a:rPr>
                        <a:t>Day 7</a:t>
                      </a: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900" b="1">
                          <a:latin typeface="Calibri"/>
                          <a:ea typeface="Calibri"/>
                          <a:cs typeface="Times New Roman"/>
                        </a:rPr>
                        <a:t>Day 8</a:t>
                      </a: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900" b="1">
                          <a:latin typeface="Calibri"/>
                          <a:ea typeface="Calibri"/>
                          <a:cs typeface="Times New Roman"/>
                        </a:rPr>
                        <a:t>Day 9</a:t>
                      </a: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900" b="1" dirty="0">
                          <a:latin typeface="Calibri"/>
                          <a:ea typeface="Calibri"/>
                          <a:cs typeface="Times New Roman"/>
                        </a:rPr>
                        <a:t>Day 8</a:t>
                      </a:r>
                      <a:endParaRPr lang="en-US" sz="900" dirty="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900" b="1">
                          <a:latin typeface="Calibri"/>
                          <a:ea typeface="Calibri"/>
                          <a:cs typeface="Times New Roman"/>
                        </a:rPr>
                        <a:t>y 11</a:t>
                      </a: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71292">
                <a:tc>
                  <a:txBody>
                    <a:bodyPr/>
                    <a:lstStyle/>
                    <a:p>
                      <a:pPr algn="l">
                        <a:lnSpc>
                          <a:spcPct val="115000"/>
                        </a:lnSpc>
                        <a:spcAft>
                          <a:spcPts val="0"/>
                        </a:spcAft>
                      </a:pPr>
                      <a:r>
                        <a:rPr lang="en-US" sz="900">
                          <a:latin typeface="Times New Roman"/>
                          <a:ea typeface="Calibri"/>
                          <a:cs typeface="Times New Roman"/>
                        </a:rPr>
                        <a:t>User Story  #1</a:t>
                      </a: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dirty="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900" b="1">
                          <a:latin typeface="Calibri"/>
                          <a:ea typeface="Calibri"/>
                          <a:cs typeface="Times New Roman"/>
                        </a:rPr>
                        <a:t>Hours</a:t>
                      </a: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900" b="1">
                          <a:latin typeface="Calibri"/>
                          <a:ea typeface="Calibri"/>
                          <a:cs typeface="Times New Roman"/>
                        </a:rPr>
                        <a:t>Hours</a:t>
                      </a: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900" b="1">
                          <a:latin typeface="Calibri"/>
                          <a:ea typeface="Calibri"/>
                          <a:cs typeface="Times New Roman"/>
                        </a:rPr>
                        <a:t>Hours</a:t>
                      </a: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900" b="1">
                          <a:latin typeface="Calibri"/>
                          <a:ea typeface="Calibri"/>
                          <a:cs typeface="Times New Roman"/>
                        </a:rPr>
                        <a:t>Hours</a:t>
                      </a: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900" b="1">
                          <a:latin typeface="Calibri"/>
                          <a:ea typeface="Calibri"/>
                          <a:cs typeface="Times New Roman"/>
                        </a:rPr>
                        <a:t>Hours</a:t>
                      </a: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900" b="1">
                          <a:latin typeface="Calibri"/>
                          <a:ea typeface="Calibri"/>
                          <a:cs typeface="Times New Roman"/>
                        </a:rPr>
                        <a:t>Hours</a:t>
                      </a: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900" b="1">
                          <a:latin typeface="Calibri"/>
                          <a:ea typeface="Calibri"/>
                          <a:cs typeface="Times New Roman"/>
                        </a:rPr>
                        <a:t>Hours</a:t>
                      </a: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900" b="1">
                          <a:latin typeface="Calibri"/>
                          <a:ea typeface="Calibri"/>
                          <a:cs typeface="Times New Roman"/>
                        </a:rPr>
                        <a:t>Hours</a:t>
                      </a: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900" b="1">
                          <a:latin typeface="Calibri"/>
                          <a:ea typeface="Calibri"/>
                          <a:cs typeface="Times New Roman"/>
                        </a:rPr>
                        <a:t>Hours</a:t>
                      </a: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900" b="1">
                          <a:latin typeface="Calibri"/>
                          <a:ea typeface="Calibri"/>
                          <a:cs typeface="Times New Roman"/>
                        </a:rPr>
                        <a:t>Hours</a:t>
                      </a: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900" b="1">
                          <a:latin typeface="Calibri"/>
                          <a:ea typeface="Calibri"/>
                          <a:cs typeface="Times New Roman"/>
                        </a:rPr>
                        <a:t>Hours</a:t>
                      </a: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5648">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5648">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5648">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5648">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35648">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35648">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35648">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35648">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436693">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900" dirty="0">
                        <a:latin typeface="Calibri"/>
                        <a:ea typeface="Calibri"/>
                        <a:cs typeface="Times New Roman"/>
                      </a:endParaRPr>
                    </a:p>
                  </a:txBody>
                  <a:tcPr marL="50498" marR="50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17159534"/>
              </p:ext>
            </p:extLst>
          </p:nvPr>
        </p:nvGraphicFramePr>
        <p:xfrm>
          <a:off x="1238250" y="914402"/>
          <a:ext cx="9820276" cy="5338656"/>
        </p:xfrm>
        <a:graphic>
          <a:graphicData uri="http://schemas.openxmlformats.org/drawingml/2006/table">
            <a:tbl>
              <a:tblPr firstRow="1" firstCol="1" bandRow="1">
                <a:tableStyleId>{22838BEF-8BB2-4498-84A7-C5851F593DF1}</a:tableStyleId>
              </a:tblPr>
              <a:tblGrid>
                <a:gridCol w="1203195">
                  <a:extLst>
                    <a:ext uri="{9D8B030D-6E8A-4147-A177-3AD203B41FA5}">
                      <a16:colId xmlns:a16="http://schemas.microsoft.com/office/drawing/2014/main" val="20000"/>
                    </a:ext>
                  </a:extLst>
                </a:gridCol>
                <a:gridCol w="1051243">
                  <a:extLst>
                    <a:ext uri="{9D8B030D-6E8A-4147-A177-3AD203B41FA5}">
                      <a16:colId xmlns:a16="http://schemas.microsoft.com/office/drawing/2014/main" val="20001"/>
                    </a:ext>
                  </a:extLst>
                </a:gridCol>
                <a:gridCol w="977260">
                  <a:extLst>
                    <a:ext uri="{9D8B030D-6E8A-4147-A177-3AD203B41FA5}">
                      <a16:colId xmlns:a16="http://schemas.microsoft.com/office/drawing/2014/main" val="20002"/>
                    </a:ext>
                  </a:extLst>
                </a:gridCol>
                <a:gridCol w="564618">
                  <a:extLst>
                    <a:ext uri="{9D8B030D-6E8A-4147-A177-3AD203B41FA5}">
                      <a16:colId xmlns:a16="http://schemas.microsoft.com/office/drawing/2014/main" val="20003"/>
                    </a:ext>
                  </a:extLst>
                </a:gridCol>
                <a:gridCol w="591790">
                  <a:extLst>
                    <a:ext uri="{9D8B030D-6E8A-4147-A177-3AD203B41FA5}">
                      <a16:colId xmlns:a16="http://schemas.microsoft.com/office/drawing/2014/main" val="20004"/>
                    </a:ext>
                  </a:extLst>
                </a:gridCol>
                <a:gridCol w="549517">
                  <a:extLst>
                    <a:ext uri="{9D8B030D-6E8A-4147-A177-3AD203B41FA5}">
                      <a16:colId xmlns:a16="http://schemas.microsoft.com/office/drawing/2014/main" val="20005"/>
                    </a:ext>
                  </a:extLst>
                </a:gridCol>
                <a:gridCol w="511778">
                  <a:extLst>
                    <a:ext uri="{9D8B030D-6E8A-4147-A177-3AD203B41FA5}">
                      <a16:colId xmlns:a16="http://schemas.microsoft.com/office/drawing/2014/main" val="20006"/>
                    </a:ext>
                  </a:extLst>
                </a:gridCol>
                <a:gridCol w="597073">
                  <a:extLst>
                    <a:ext uri="{9D8B030D-6E8A-4147-A177-3AD203B41FA5}">
                      <a16:colId xmlns:a16="http://schemas.microsoft.com/office/drawing/2014/main" val="20007"/>
                    </a:ext>
                  </a:extLst>
                </a:gridCol>
                <a:gridCol w="511778">
                  <a:extLst>
                    <a:ext uri="{9D8B030D-6E8A-4147-A177-3AD203B41FA5}">
                      <a16:colId xmlns:a16="http://schemas.microsoft.com/office/drawing/2014/main" val="20008"/>
                    </a:ext>
                  </a:extLst>
                </a:gridCol>
                <a:gridCol w="535182">
                  <a:extLst>
                    <a:ext uri="{9D8B030D-6E8A-4147-A177-3AD203B41FA5}">
                      <a16:colId xmlns:a16="http://schemas.microsoft.com/office/drawing/2014/main" val="20009"/>
                    </a:ext>
                  </a:extLst>
                </a:gridCol>
                <a:gridCol w="507249">
                  <a:extLst>
                    <a:ext uri="{9D8B030D-6E8A-4147-A177-3AD203B41FA5}">
                      <a16:colId xmlns:a16="http://schemas.microsoft.com/office/drawing/2014/main" val="20010"/>
                    </a:ext>
                  </a:extLst>
                </a:gridCol>
                <a:gridCol w="485422">
                  <a:extLst>
                    <a:ext uri="{9D8B030D-6E8A-4147-A177-3AD203B41FA5}">
                      <a16:colId xmlns:a16="http://schemas.microsoft.com/office/drawing/2014/main" val="20011"/>
                    </a:ext>
                  </a:extLst>
                </a:gridCol>
                <a:gridCol w="542704">
                  <a:extLst>
                    <a:ext uri="{9D8B030D-6E8A-4147-A177-3AD203B41FA5}">
                      <a16:colId xmlns:a16="http://schemas.microsoft.com/office/drawing/2014/main" val="20012"/>
                    </a:ext>
                  </a:extLst>
                </a:gridCol>
                <a:gridCol w="542704">
                  <a:extLst>
                    <a:ext uri="{9D8B030D-6E8A-4147-A177-3AD203B41FA5}">
                      <a16:colId xmlns:a16="http://schemas.microsoft.com/office/drawing/2014/main" val="20013"/>
                    </a:ext>
                  </a:extLst>
                </a:gridCol>
                <a:gridCol w="648763">
                  <a:extLst>
                    <a:ext uri="{9D8B030D-6E8A-4147-A177-3AD203B41FA5}">
                      <a16:colId xmlns:a16="http://schemas.microsoft.com/office/drawing/2014/main" val="20014"/>
                    </a:ext>
                  </a:extLst>
                </a:gridCol>
              </a:tblGrid>
              <a:tr h="592575">
                <a:tc>
                  <a:txBody>
                    <a:bodyPr/>
                    <a:lstStyle/>
                    <a:p>
                      <a:pPr marL="0" marR="0">
                        <a:lnSpc>
                          <a:spcPct val="115000"/>
                        </a:lnSpc>
                        <a:spcBef>
                          <a:spcPts val="0"/>
                        </a:spcBef>
                        <a:spcAft>
                          <a:spcPts val="0"/>
                        </a:spcAft>
                      </a:pPr>
                      <a:r>
                        <a:rPr lang="en-US" sz="1050" dirty="0">
                          <a:solidFill>
                            <a:schemeClr val="tx1"/>
                          </a:solidFill>
                          <a:effectLst/>
                          <a:latin typeface="Times New Roman" pitchFamily="18" charset="0"/>
                          <a:ea typeface="Calibri"/>
                          <a:cs typeface="Times New Roman" pitchFamily="18" charset="0"/>
                        </a:rPr>
                        <a:t>Backlog</a:t>
                      </a:r>
                      <a:r>
                        <a:rPr lang="en-US" sz="1050" baseline="0" dirty="0">
                          <a:solidFill>
                            <a:schemeClr val="tx1"/>
                          </a:solidFill>
                          <a:effectLst/>
                          <a:latin typeface="Times New Roman" pitchFamily="18" charset="0"/>
                          <a:ea typeface="Calibri"/>
                          <a:cs typeface="Times New Roman" pitchFamily="18" charset="0"/>
                        </a:rPr>
                        <a:t> Item</a:t>
                      </a:r>
                      <a:endParaRPr lang="en-US" sz="1050" dirty="0">
                        <a:solidFill>
                          <a:schemeClr val="tx1"/>
                        </a:solidFill>
                        <a:effectLst/>
                        <a:latin typeface="Times New Roman" pitchFamily="18" charset="0"/>
                        <a:ea typeface="Calibri"/>
                        <a:cs typeface="Times New Roman"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itchFamily="18" charset="0"/>
                          <a:cs typeface="Times New Roman" pitchFamily="18" charset="0"/>
                        </a:rPr>
                        <a:t>Status &amp; Completion date</a:t>
                      </a:r>
                      <a:endParaRPr lang="en-US" sz="1050" dirty="0">
                        <a:solidFill>
                          <a:schemeClr val="tx1"/>
                        </a:solidFill>
                        <a:effectLst/>
                        <a:latin typeface="Times New Roman" pitchFamily="18" charset="0"/>
                        <a:ea typeface="Calibri"/>
                        <a:cs typeface="Times New Roman"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itchFamily="18" charset="0"/>
                          <a:cs typeface="Times New Roman" pitchFamily="18" charset="0"/>
                        </a:rPr>
                        <a:t>Original Estimate in hours</a:t>
                      </a:r>
                      <a:endParaRPr lang="en-US" sz="1050" dirty="0">
                        <a:solidFill>
                          <a:schemeClr val="tx1"/>
                        </a:solidFill>
                        <a:effectLst/>
                        <a:latin typeface="Times New Roman" pitchFamily="18" charset="0"/>
                        <a:ea typeface="Calibri"/>
                        <a:cs typeface="Times New Roman"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itchFamily="18" charset="0"/>
                          <a:cs typeface="Times New Roman" pitchFamily="18" charset="0"/>
                        </a:rPr>
                        <a:t>Day</a:t>
                      </a:r>
                    </a:p>
                    <a:p>
                      <a:pPr marL="0" marR="0">
                        <a:lnSpc>
                          <a:spcPct val="115000"/>
                        </a:lnSpc>
                        <a:spcBef>
                          <a:spcPts val="0"/>
                        </a:spcBef>
                        <a:spcAft>
                          <a:spcPts val="0"/>
                        </a:spcAft>
                      </a:pPr>
                      <a:r>
                        <a:rPr lang="en-US" sz="1050" dirty="0">
                          <a:effectLst/>
                          <a:latin typeface="Times New Roman" pitchFamily="18" charset="0"/>
                          <a:cs typeface="Times New Roman" pitchFamily="18" charset="0"/>
                        </a:rPr>
                        <a:t>  1</a:t>
                      </a:r>
                      <a:endParaRPr lang="en-US" sz="1050" dirty="0">
                        <a:solidFill>
                          <a:schemeClr val="tx1"/>
                        </a:solidFill>
                        <a:effectLst/>
                        <a:latin typeface="Times New Roman" pitchFamily="18" charset="0"/>
                        <a:ea typeface="Calibri"/>
                        <a:cs typeface="Times New Roman"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itchFamily="18" charset="0"/>
                          <a:cs typeface="Times New Roman" pitchFamily="18" charset="0"/>
                        </a:rPr>
                        <a:t>Day</a:t>
                      </a:r>
                    </a:p>
                    <a:p>
                      <a:pPr marL="0" marR="0">
                        <a:lnSpc>
                          <a:spcPct val="115000"/>
                        </a:lnSpc>
                        <a:spcBef>
                          <a:spcPts val="0"/>
                        </a:spcBef>
                        <a:spcAft>
                          <a:spcPts val="0"/>
                        </a:spcAft>
                      </a:pPr>
                      <a:r>
                        <a:rPr lang="en-US" sz="1050" dirty="0">
                          <a:effectLst/>
                          <a:latin typeface="Times New Roman" pitchFamily="18" charset="0"/>
                          <a:cs typeface="Times New Roman" pitchFamily="18" charset="0"/>
                        </a:rPr>
                        <a:t>  2</a:t>
                      </a:r>
                      <a:endParaRPr lang="en-US" sz="1050" dirty="0">
                        <a:solidFill>
                          <a:schemeClr val="tx1"/>
                        </a:solidFill>
                        <a:effectLst/>
                        <a:latin typeface="Times New Roman" pitchFamily="18" charset="0"/>
                        <a:ea typeface="Calibri"/>
                        <a:cs typeface="Times New Roman"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itchFamily="18" charset="0"/>
                          <a:cs typeface="Times New Roman" pitchFamily="18" charset="0"/>
                        </a:rPr>
                        <a:t>Day</a:t>
                      </a:r>
                    </a:p>
                    <a:p>
                      <a:pPr marL="0" marR="0">
                        <a:lnSpc>
                          <a:spcPct val="115000"/>
                        </a:lnSpc>
                        <a:spcBef>
                          <a:spcPts val="0"/>
                        </a:spcBef>
                        <a:spcAft>
                          <a:spcPts val="0"/>
                        </a:spcAft>
                      </a:pPr>
                      <a:r>
                        <a:rPr lang="en-US" sz="1050" dirty="0">
                          <a:effectLst/>
                          <a:latin typeface="Times New Roman" pitchFamily="18" charset="0"/>
                          <a:cs typeface="Times New Roman" pitchFamily="18" charset="0"/>
                        </a:rPr>
                        <a:t>  3</a:t>
                      </a:r>
                      <a:endParaRPr lang="en-US" sz="1050" dirty="0">
                        <a:solidFill>
                          <a:schemeClr val="tx1"/>
                        </a:solidFill>
                        <a:effectLst/>
                        <a:latin typeface="Times New Roman" pitchFamily="18" charset="0"/>
                        <a:ea typeface="Calibri"/>
                        <a:cs typeface="Times New Roman"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itchFamily="18" charset="0"/>
                          <a:cs typeface="Times New Roman" pitchFamily="18" charset="0"/>
                        </a:rPr>
                        <a:t>Day</a:t>
                      </a:r>
                    </a:p>
                    <a:p>
                      <a:pPr marL="0" marR="0">
                        <a:lnSpc>
                          <a:spcPct val="115000"/>
                        </a:lnSpc>
                        <a:spcBef>
                          <a:spcPts val="0"/>
                        </a:spcBef>
                        <a:spcAft>
                          <a:spcPts val="0"/>
                        </a:spcAft>
                      </a:pPr>
                      <a:r>
                        <a:rPr lang="en-US" sz="1050" dirty="0">
                          <a:effectLst/>
                          <a:latin typeface="Times New Roman" pitchFamily="18" charset="0"/>
                          <a:cs typeface="Times New Roman" pitchFamily="18" charset="0"/>
                        </a:rPr>
                        <a:t>  4</a:t>
                      </a:r>
                      <a:endParaRPr lang="en-US" sz="1050" dirty="0">
                        <a:solidFill>
                          <a:schemeClr val="tx1"/>
                        </a:solidFill>
                        <a:effectLst/>
                        <a:latin typeface="Times New Roman" pitchFamily="18" charset="0"/>
                        <a:ea typeface="Calibri"/>
                        <a:cs typeface="Times New Roman"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itchFamily="18" charset="0"/>
                          <a:cs typeface="Times New Roman" pitchFamily="18" charset="0"/>
                        </a:rPr>
                        <a:t>Day</a:t>
                      </a:r>
                    </a:p>
                    <a:p>
                      <a:pPr marL="0" marR="0">
                        <a:lnSpc>
                          <a:spcPct val="115000"/>
                        </a:lnSpc>
                        <a:spcBef>
                          <a:spcPts val="0"/>
                        </a:spcBef>
                        <a:spcAft>
                          <a:spcPts val="0"/>
                        </a:spcAft>
                      </a:pPr>
                      <a:r>
                        <a:rPr lang="en-US" sz="1050" dirty="0">
                          <a:effectLst/>
                          <a:latin typeface="Times New Roman" pitchFamily="18" charset="0"/>
                          <a:cs typeface="Times New Roman" pitchFamily="18" charset="0"/>
                        </a:rPr>
                        <a:t>  5</a:t>
                      </a:r>
                      <a:endParaRPr lang="en-US" sz="1050" dirty="0">
                        <a:solidFill>
                          <a:schemeClr val="tx1"/>
                        </a:solidFill>
                        <a:effectLst/>
                        <a:latin typeface="Times New Roman" pitchFamily="18" charset="0"/>
                        <a:ea typeface="Calibri"/>
                        <a:cs typeface="Times New Roman"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itchFamily="18" charset="0"/>
                          <a:cs typeface="Times New Roman" pitchFamily="18" charset="0"/>
                        </a:rPr>
                        <a:t>Day</a:t>
                      </a:r>
                    </a:p>
                    <a:p>
                      <a:pPr marL="0" marR="0">
                        <a:lnSpc>
                          <a:spcPct val="115000"/>
                        </a:lnSpc>
                        <a:spcBef>
                          <a:spcPts val="0"/>
                        </a:spcBef>
                        <a:spcAft>
                          <a:spcPts val="0"/>
                        </a:spcAft>
                      </a:pPr>
                      <a:r>
                        <a:rPr lang="en-US" sz="1050" dirty="0">
                          <a:effectLst/>
                          <a:latin typeface="Times New Roman" pitchFamily="18" charset="0"/>
                          <a:cs typeface="Times New Roman" pitchFamily="18" charset="0"/>
                        </a:rPr>
                        <a:t>  6</a:t>
                      </a:r>
                      <a:endParaRPr lang="en-US" sz="1050" dirty="0">
                        <a:solidFill>
                          <a:schemeClr val="tx1"/>
                        </a:solidFill>
                        <a:effectLst/>
                        <a:latin typeface="Times New Roman" pitchFamily="18" charset="0"/>
                        <a:ea typeface="Calibri"/>
                        <a:cs typeface="Times New Roman"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itchFamily="18" charset="0"/>
                          <a:cs typeface="Times New Roman" pitchFamily="18" charset="0"/>
                        </a:rPr>
                        <a:t>Day</a:t>
                      </a:r>
                    </a:p>
                    <a:p>
                      <a:pPr marL="0" marR="0">
                        <a:lnSpc>
                          <a:spcPct val="115000"/>
                        </a:lnSpc>
                        <a:spcBef>
                          <a:spcPts val="0"/>
                        </a:spcBef>
                        <a:spcAft>
                          <a:spcPts val="0"/>
                        </a:spcAft>
                      </a:pPr>
                      <a:r>
                        <a:rPr lang="en-US" sz="1050" dirty="0">
                          <a:effectLst/>
                          <a:latin typeface="Times New Roman" pitchFamily="18" charset="0"/>
                          <a:cs typeface="Times New Roman" pitchFamily="18" charset="0"/>
                        </a:rPr>
                        <a:t>  7</a:t>
                      </a:r>
                      <a:endParaRPr lang="en-US" sz="1050" dirty="0">
                        <a:solidFill>
                          <a:schemeClr val="tx1"/>
                        </a:solidFill>
                        <a:effectLst/>
                        <a:latin typeface="Times New Roman" pitchFamily="18" charset="0"/>
                        <a:ea typeface="Calibri"/>
                        <a:cs typeface="Times New Roman"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itchFamily="18" charset="0"/>
                          <a:cs typeface="Times New Roman" pitchFamily="18" charset="0"/>
                        </a:rPr>
                        <a:t>Day</a:t>
                      </a:r>
                    </a:p>
                    <a:p>
                      <a:pPr marL="0" marR="0">
                        <a:lnSpc>
                          <a:spcPct val="115000"/>
                        </a:lnSpc>
                        <a:spcBef>
                          <a:spcPts val="0"/>
                        </a:spcBef>
                        <a:spcAft>
                          <a:spcPts val="0"/>
                        </a:spcAft>
                      </a:pPr>
                      <a:r>
                        <a:rPr lang="en-US" sz="1050" dirty="0">
                          <a:effectLst/>
                          <a:latin typeface="Times New Roman" pitchFamily="18" charset="0"/>
                          <a:cs typeface="Times New Roman" pitchFamily="18" charset="0"/>
                        </a:rPr>
                        <a:t>  8</a:t>
                      </a:r>
                      <a:endParaRPr lang="en-US" sz="1050" dirty="0">
                        <a:solidFill>
                          <a:schemeClr val="tx1"/>
                        </a:solidFill>
                        <a:effectLst/>
                        <a:latin typeface="Times New Roman" pitchFamily="18" charset="0"/>
                        <a:ea typeface="Calibri"/>
                        <a:cs typeface="Times New Roman"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itchFamily="18" charset="0"/>
                          <a:cs typeface="Times New Roman" pitchFamily="18" charset="0"/>
                        </a:rPr>
                        <a:t>Day</a:t>
                      </a:r>
                    </a:p>
                    <a:p>
                      <a:pPr marL="0" marR="0">
                        <a:lnSpc>
                          <a:spcPct val="115000"/>
                        </a:lnSpc>
                        <a:spcBef>
                          <a:spcPts val="0"/>
                        </a:spcBef>
                        <a:spcAft>
                          <a:spcPts val="0"/>
                        </a:spcAft>
                      </a:pPr>
                      <a:r>
                        <a:rPr lang="en-US" sz="1050" dirty="0">
                          <a:effectLst/>
                          <a:latin typeface="Times New Roman" pitchFamily="18" charset="0"/>
                          <a:cs typeface="Times New Roman" pitchFamily="18" charset="0"/>
                        </a:rPr>
                        <a:t>  9</a:t>
                      </a:r>
                      <a:endParaRPr lang="en-US" sz="1050" dirty="0">
                        <a:solidFill>
                          <a:schemeClr val="tx1"/>
                        </a:solidFill>
                        <a:effectLst/>
                        <a:latin typeface="Times New Roman" pitchFamily="18" charset="0"/>
                        <a:ea typeface="Calibri"/>
                        <a:cs typeface="Times New Roman"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itchFamily="18" charset="0"/>
                          <a:cs typeface="Times New Roman" pitchFamily="18" charset="0"/>
                        </a:rPr>
                        <a:t>Day</a:t>
                      </a:r>
                    </a:p>
                    <a:p>
                      <a:pPr marL="0" marR="0">
                        <a:lnSpc>
                          <a:spcPct val="115000"/>
                        </a:lnSpc>
                        <a:spcBef>
                          <a:spcPts val="0"/>
                        </a:spcBef>
                        <a:spcAft>
                          <a:spcPts val="0"/>
                        </a:spcAft>
                      </a:pPr>
                      <a:r>
                        <a:rPr lang="en-US" sz="1050" dirty="0">
                          <a:effectLst/>
                          <a:latin typeface="Times New Roman" pitchFamily="18" charset="0"/>
                          <a:cs typeface="Times New Roman" pitchFamily="18" charset="0"/>
                        </a:rPr>
                        <a:t>  10</a:t>
                      </a:r>
                      <a:endParaRPr lang="en-US" sz="1050" dirty="0">
                        <a:solidFill>
                          <a:schemeClr val="tx1"/>
                        </a:solidFill>
                        <a:effectLst/>
                        <a:latin typeface="Times New Roman" pitchFamily="18" charset="0"/>
                        <a:ea typeface="Calibri"/>
                        <a:cs typeface="Times New Roman"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itchFamily="18" charset="0"/>
                          <a:cs typeface="Times New Roman" pitchFamily="18" charset="0"/>
                        </a:rPr>
                        <a:t>Day</a:t>
                      </a:r>
                    </a:p>
                    <a:p>
                      <a:pPr marL="0" marR="0">
                        <a:lnSpc>
                          <a:spcPct val="115000"/>
                        </a:lnSpc>
                        <a:spcBef>
                          <a:spcPts val="0"/>
                        </a:spcBef>
                        <a:spcAft>
                          <a:spcPts val="0"/>
                        </a:spcAft>
                      </a:pPr>
                      <a:r>
                        <a:rPr lang="en-US" sz="1050" dirty="0">
                          <a:effectLst/>
                          <a:latin typeface="Times New Roman" pitchFamily="18" charset="0"/>
                          <a:cs typeface="Times New Roman" pitchFamily="18" charset="0"/>
                        </a:rPr>
                        <a:t>  11</a:t>
                      </a:r>
                      <a:endParaRPr lang="en-US" sz="1050" dirty="0">
                        <a:solidFill>
                          <a:schemeClr val="tx1"/>
                        </a:solidFill>
                        <a:effectLst/>
                        <a:latin typeface="Times New Roman" pitchFamily="18" charset="0"/>
                        <a:ea typeface="Calibri"/>
                        <a:cs typeface="Times New Roman"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itchFamily="18" charset="0"/>
                          <a:cs typeface="Times New Roman" pitchFamily="18" charset="0"/>
                        </a:rPr>
                        <a:t>Day</a:t>
                      </a:r>
                    </a:p>
                    <a:p>
                      <a:pPr marL="0" marR="0">
                        <a:lnSpc>
                          <a:spcPct val="115000"/>
                        </a:lnSpc>
                        <a:spcBef>
                          <a:spcPts val="0"/>
                        </a:spcBef>
                        <a:spcAft>
                          <a:spcPts val="0"/>
                        </a:spcAft>
                      </a:pPr>
                      <a:r>
                        <a:rPr lang="en-US" sz="1050" dirty="0">
                          <a:effectLst/>
                          <a:latin typeface="Times New Roman" pitchFamily="18" charset="0"/>
                          <a:cs typeface="Times New Roman" pitchFamily="18" charset="0"/>
                        </a:rPr>
                        <a:t>  12</a:t>
                      </a:r>
                      <a:endParaRPr lang="en-US" sz="1050" dirty="0">
                        <a:solidFill>
                          <a:schemeClr val="tx1"/>
                        </a:solidFill>
                        <a:effectLst/>
                        <a:latin typeface="Times New Roman" pitchFamily="18" charset="0"/>
                        <a:ea typeface="Calibri"/>
                        <a:cs typeface="Times New Roman"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823276">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User Story#1,2</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Hours</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indent="0" algn="l" defTabSz="914400" rtl="0" eaLnBrk="1" fontAlgn="auto" latinLnBrk="0" hangingPunct="1">
                        <a:lnSpc>
                          <a:spcPct val="115000"/>
                        </a:lnSpc>
                        <a:spcBef>
                          <a:spcPts val="0"/>
                        </a:spcBef>
                        <a:spcAft>
                          <a:spcPts val="0"/>
                        </a:spcAft>
                        <a:buClrTx/>
                        <a:buSzTx/>
                        <a:buFontTx/>
                        <a:buNone/>
                        <a:tabLst/>
                        <a:defRPr/>
                      </a:pPr>
                      <a:r>
                        <a:rPr lang="en-US" sz="1050" dirty="0">
                          <a:effectLst/>
                          <a:latin typeface="Times New Roman" panose="02020603050405020304" pitchFamily="18" charset="0"/>
                          <a:cs typeface="Times New Roman" panose="02020603050405020304" pitchFamily="18" charset="0"/>
                        </a:rPr>
                        <a:t>Hours</a:t>
                      </a:r>
                    </a:p>
                    <a:p>
                      <a:pPr marL="0" marR="0">
                        <a:lnSpc>
                          <a:spcPct val="115000"/>
                        </a:lnSpc>
                        <a:spcBef>
                          <a:spcPts val="0"/>
                        </a:spcBef>
                        <a:spcAft>
                          <a:spcPts val="0"/>
                        </a:spcAft>
                      </a:pP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indent="0" algn="l" defTabSz="914400" rtl="0" eaLnBrk="1" fontAlgn="auto" latinLnBrk="0" hangingPunct="1">
                        <a:lnSpc>
                          <a:spcPct val="115000"/>
                        </a:lnSpc>
                        <a:spcBef>
                          <a:spcPts val="0"/>
                        </a:spcBef>
                        <a:spcAft>
                          <a:spcPts val="0"/>
                        </a:spcAft>
                        <a:buClrTx/>
                        <a:buSzTx/>
                        <a:buFontTx/>
                        <a:buNone/>
                        <a:tabLst/>
                        <a:defRPr/>
                      </a:pPr>
                      <a:r>
                        <a:rPr lang="en-US" sz="1050" dirty="0">
                          <a:effectLst/>
                          <a:latin typeface="Times New Roman" panose="02020603050405020304" pitchFamily="18" charset="0"/>
                          <a:cs typeface="Times New Roman" panose="02020603050405020304" pitchFamily="18" charset="0"/>
                        </a:rPr>
                        <a:t>Hours</a:t>
                      </a:r>
                    </a:p>
                    <a:p>
                      <a:pPr marL="0" marR="0">
                        <a:lnSpc>
                          <a:spcPct val="115000"/>
                        </a:lnSpc>
                        <a:spcBef>
                          <a:spcPts val="0"/>
                        </a:spcBef>
                        <a:spcAft>
                          <a:spcPts val="0"/>
                        </a:spcAft>
                      </a:pP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indent="0" algn="l" defTabSz="914400" rtl="0" eaLnBrk="1" fontAlgn="auto" latinLnBrk="0" hangingPunct="1">
                        <a:lnSpc>
                          <a:spcPct val="115000"/>
                        </a:lnSpc>
                        <a:spcBef>
                          <a:spcPts val="0"/>
                        </a:spcBef>
                        <a:spcAft>
                          <a:spcPts val="0"/>
                        </a:spcAft>
                        <a:buClrTx/>
                        <a:buSzTx/>
                        <a:buFontTx/>
                        <a:buNone/>
                        <a:tabLst/>
                        <a:defRPr/>
                      </a:pPr>
                      <a:r>
                        <a:rPr lang="en-US" sz="1050" dirty="0">
                          <a:effectLst/>
                          <a:latin typeface="Times New Roman" panose="02020603050405020304" pitchFamily="18" charset="0"/>
                          <a:cs typeface="Times New Roman" panose="02020603050405020304" pitchFamily="18" charset="0"/>
                        </a:rPr>
                        <a:t>Hours</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indent="0" algn="l" defTabSz="914400" rtl="0" eaLnBrk="1" fontAlgn="auto" latinLnBrk="0" hangingPunct="1">
                        <a:lnSpc>
                          <a:spcPct val="115000"/>
                        </a:lnSpc>
                        <a:spcBef>
                          <a:spcPts val="0"/>
                        </a:spcBef>
                        <a:spcAft>
                          <a:spcPts val="0"/>
                        </a:spcAft>
                        <a:buClrTx/>
                        <a:buSzTx/>
                        <a:buFontTx/>
                        <a:buNone/>
                        <a:tabLst/>
                        <a:defRPr/>
                      </a:pPr>
                      <a:r>
                        <a:rPr lang="en-US" sz="1050" dirty="0">
                          <a:effectLst/>
                          <a:latin typeface="Times New Roman" panose="02020603050405020304" pitchFamily="18" charset="0"/>
                          <a:cs typeface="Times New Roman" panose="02020603050405020304" pitchFamily="18" charset="0"/>
                        </a:rPr>
                        <a:t>Hours</a:t>
                      </a:r>
                    </a:p>
                    <a:p>
                      <a:pPr marL="0" marR="0">
                        <a:lnSpc>
                          <a:spcPct val="115000"/>
                        </a:lnSpc>
                        <a:spcBef>
                          <a:spcPts val="0"/>
                        </a:spcBef>
                        <a:spcAft>
                          <a:spcPts val="0"/>
                        </a:spcAft>
                      </a:pP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endParaRPr lang="en-US" sz="1050" dirty="0">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50" dirty="0">
                          <a:effectLst/>
                          <a:latin typeface="Times New Roman" panose="02020603050405020304" pitchFamily="18" charset="0"/>
                          <a:cs typeface="Times New Roman" panose="02020603050405020304" pitchFamily="18" charset="0"/>
                        </a:rPr>
                        <a:t>Hours</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endParaRPr lang="en-US" sz="1050" dirty="0">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50" dirty="0">
                          <a:effectLst/>
                          <a:latin typeface="Times New Roman" panose="02020603050405020304" pitchFamily="18" charset="0"/>
                          <a:cs typeface="Times New Roman" panose="02020603050405020304" pitchFamily="18" charset="0"/>
                        </a:rPr>
                        <a:t>Hours</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endParaRPr lang="en-US" sz="1050" dirty="0">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50" dirty="0">
                          <a:effectLst/>
                          <a:latin typeface="Times New Roman" panose="02020603050405020304" pitchFamily="18" charset="0"/>
                          <a:cs typeface="Times New Roman" panose="02020603050405020304" pitchFamily="18" charset="0"/>
                        </a:rPr>
                        <a:t>Hours</a:t>
                      </a:r>
                    </a:p>
                    <a:p>
                      <a:pPr marL="0" marR="0">
                        <a:lnSpc>
                          <a:spcPct val="115000"/>
                        </a:lnSpc>
                        <a:spcBef>
                          <a:spcPts val="0"/>
                        </a:spcBef>
                        <a:spcAft>
                          <a:spcPts val="0"/>
                        </a:spcAft>
                      </a:pPr>
                      <a:endParaRPr lang="en-US" sz="1050" dirty="0">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indent="0" algn="l" defTabSz="914400" rtl="0" eaLnBrk="1" fontAlgn="auto" latinLnBrk="0" hangingPunct="1">
                        <a:lnSpc>
                          <a:spcPct val="115000"/>
                        </a:lnSpc>
                        <a:spcBef>
                          <a:spcPts val="0"/>
                        </a:spcBef>
                        <a:spcAft>
                          <a:spcPts val="0"/>
                        </a:spcAft>
                        <a:buClrTx/>
                        <a:buSzTx/>
                        <a:buFontTx/>
                        <a:buNone/>
                        <a:tabLst/>
                        <a:defRPr/>
                      </a:pPr>
                      <a:r>
                        <a:rPr lang="en-US" sz="1050" dirty="0">
                          <a:effectLst/>
                          <a:latin typeface="Times New Roman" panose="02020603050405020304" pitchFamily="18" charset="0"/>
                          <a:cs typeface="Times New Roman" panose="02020603050405020304" pitchFamily="18" charset="0"/>
                        </a:rPr>
                        <a:t>Hours</a:t>
                      </a:r>
                    </a:p>
                    <a:p>
                      <a:pPr marL="0" marR="0">
                        <a:lnSpc>
                          <a:spcPct val="115000"/>
                        </a:lnSpc>
                        <a:spcBef>
                          <a:spcPts val="0"/>
                        </a:spcBef>
                        <a:spcAft>
                          <a:spcPts val="0"/>
                        </a:spcAft>
                      </a:pP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endParaRPr lang="en-US" sz="1050" dirty="0">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50" dirty="0">
                          <a:effectLst/>
                          <a:latin typeface="Times New Roman" panose="02020603050405020304" pitchFamily="18" charset="0"/>
                          <a:cs typeface="Times New Roman" panose="02020603050405020304" pitchFamily="18" charset="0"/>
                        </a:rPr>
                        <a:t>Hours</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indent="0" algn="l" defTabSz="914400" rtl="0" eaLnBrk="1" fontAlgn="auto" latinLnBrk="0" hangingPunct="1">
                        <a:lnSpc>
                          <a:spcPct val="115000"/>
                        </a:lnSpc>
                        <a:spcBef>
                          <a:spcPts val="0"/>
                        </a:spcBef>
                        <a:spcAft>
                          <a:spcPts val="0"/>
                        </a:spcAft>
                        <a:buClrTx/>
                        <a:buSzTx/>
                        <a:buFontTx/>
                        <a:buNone/>
                        <a:tabLst/>
                        <a:defRPr/>
                      </a:pPr>
                      <a:r>
                        <a:rPr lang="en-US" sz="1050" dirty="0">
                          <a:effectLst/>
                          <a:latin typeface="Times New Roman" panose="02020603050405020304" pitchFamily="18" charset="0"/>
                          <a:cs typeface="Times New Roman" panose="02020603050405020304" pitchFamily="18" charset="0"/>
                        </a:rPr>
                        <a:t>Hours</a:t>
                      </a:r>
                    </a:p>
                    <a:p>
                      <a:pPr marL="0" marR="0">
                        <a:lnSpc>
                          <a:spcPct val="115000"/>
                        </a:lnSpc>
                        <a:spcBef>
                          <a:spcPts val="0"/>
                        </a:spcBef>
                        <a:spcAft>
                          <a:spcPts val="0"/>
                        </a:spcAft>
                      </a:pP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endParaRPr lang="en-US" sz="1050" dirty="0">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50" dirty="0">
                          <a:effectLst/>
                          <a:latin typeface="Times New Roman" panose="02020603050405020304" pitchFamily="18" charset="0"/>
                          <a:cs typeface="Times New Roman" panose="02020603050405020304" pitchFamily="18" charset="0"/>
                        </a:rPr>
                        <a:t>Hours</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553120">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solidFill>
                            <a:schemeClr val="tx1"/>
                          </a:solidFill>
                          <a:effectLst/>
                          <a:latin typeface="Times New Roman" panose="02020603050405020304" pitchFamily="18" charset="0"/>
                          <a:ea typeface="Calibri"/>
                          <a:cs typeface="Times New Roman" panose="02020603050405020304" pitchFamily="18" charset="0"/>
                        </a:rPr>
                        <a:t>Table</a:t>
                      </a:r>
                      <a:r>
                        <a:rPr lang="en-US" sz="1050" baseline="0" dirty="0">
                          <a:solidFill>
                            <a:schemeClr val="tx1"/>
                          </a:solidFill>
                          <a:effectLst/>
                          <a:latin typeface="Times New Roman" panose="02020603050405020304" pitchFamily="18" charset="0"/>
                          <a:ea typeface="Calibri"/>
                          <a:cs typeface="Times New Roman" panose="02020603050405020304" pitchFamily="18" charset="0"/>
                        </a:rPr>
                        <a:t> design</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indent="0" algn="l" defTabSz="914400" rtl="0" eaLnBrk="1" fontAlgn="auto" latinLnBrk="0" hangingPunct="1">
                        <a:lnSpc>
                          <a:spcPct val="115000"/>
                        </a:lnSpc>
                        <a:spcBef>
                          <a:spcPts val="0"/>
                        </a:spcBef>
                        <a:spcAft>
                          <a:spcPts val="0"/>
                        </a:spcAft>
                        <a:buClrTx/>
                        <a:buSzTx/>
                        <a:buFontTx/>
                        <a:buNone/>
                        <a:tabLst/>
                        <a:defRPr/>
                      </a:pPr>
                      <a:r>
                        <a:rPr lang="en-US" sz="1050" dirty="0">
                          <a:latin typeface="Times New Roman" panose="02020603050405020304" pitchFamily="18" charset="0"/>
                          <a:cs typeface="Times New Roman" panose="02020603050405020304" pitchFamily="18" charset="0"/>
                        </a:rPr>
                        <a:t>27/12/2021</a:t>
                      </a:r>
                    </a:p>
                    <a:p>
                      <a:pPr marL="0" marR="0">
                        <a:lnSpc>
                          <a:spcPct val="115000"/>
                        </a:lnSpc>
                        <a:spcBef>
                          <a:spcPts val="0"/>
                        </a:spcBef>
                        <a:spcAft>
                          <a:spcPts val="0"/>
                        </a:spcAft>
                      </a:pP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15000"/>
                        </a:lnSpc>
                        <a:spcAft>
                          <a:spcPts val="0"/>
                        </a:spcAft>
                      </a:pPr>
                      <a:r>
                        <a:rPr lang="en-US" sz="1050" dirty="0">
                          <a:latin typeface="Times New Roman" panose="02020603050405020304" pitchFamily="18" charset="0"/>
                          <a:cs typeface="Times New Roman" panose="02020603050405020304" pitchFamily="18" charset="0"/>
                        </a:rPr>
                        <a:t>5</a:t>
                      </a:r>
                      <a:endParaRPr lang="en-US" sz="1050" dirty="0">
                        <a:latin typeface="Times New Roman" panose="02020603050405020304" pitchFamily="18" charset="0"/>
                        <a:ea typeface="Calibri"/>
                        <a:cs typeface="Times New Roman" panose="02020603050405020304" pitchFamily="18" charset="0"/>
                      </a:endParaRPr>
                    </a:p>
                  </a:txBody>
                  <a:tcPr marL="60602" marR="606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baseline="0" dirty="0">
                          <a:effectLst/>
                          <a:latin typeface="Times New Roman" panose="02020603050405020304" pitchFamily="18" charset="0"/>
                          <a:cs typeface="Times New Roman" panose="02020603050405020304" pitchFamily="18" charset="0"/>
                        </a:rPr>
                        <a:t>   5</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endParaRPr lang="en-US" sz="1050" dirty="0">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0 </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0</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baseline="0" dirty="0">
                          <a:effectLst/>
                          <a:latin typeface="Times New Roman" panose="02020603050405020304" pitchFamily="18" charset="0"/>
                          <a:cs typeface="Times New Roman" panose="02020603050405020304" pitchFamily="18" charset="0"/>
                        </a:rPr>
                        <a:t>   </a:t>
                      </a:r>
                      <a:r>
                        <a:rPr lang="en-US" sz="1050" dirty="0">
                          <a:effectLst/>
                          <a:latin typeface="Times New Roman" panose="02020603050405020304" pitchFamily="18" charset="0"/>
                          <a:cs typeface="Times New Roman" panose="02020603050405020304" pitchFamily="18" charset="0"/>
                        </a:rPr>
                        <a:t>0</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0</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0</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endParaRPr lang="en-US" sz="1050" dirty="0">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0 </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endParaRPr lang="en-US" sz="1050" dirty="0">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0 </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0</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endParaRPr lang="en-US" sz="1050" dirty="0">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0 </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baseline="0" dirty="0">
                          <a:effectLst/>
                          <a:latin typeface="Times New Roman" panose="02020603050405020304" pitchFamily="18" charset="0"/>
                          <a:cs typeface="Times New Roman" panose="02020603050405020304" pitchFamily="18" charset="0"/>
                        </a:rPr>
                        <a:t>    </a:t>
                      </a:r>
                      <a:r>
                        <a:rPr lang="en-US" sz="1050" dirty="0">
                          <a:effectLst/>
                          <a:latin typeface="Times New Roman" panose="02020603050405020304" pitchFamily="18" charset="0"/>
                          <a:cs typeface="Times New Roman" panose="02020603050405020304" pitchFamily="18" charset="0"/>
                        </a:rPr>
                        <a:t> 0</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endParaRPr lang="en-US" sz="1050" dirty="0">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0 </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493854">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solidFill>
                            <a:schemeClr val="tx1"/>
                          </a:solidFill>
                          <a:effectLst/>
                          <a:latin typeface="Times New Roman" panose="02020603050405020304" pitchFamily="18" charset="0"/>
                          <a:ea typeface="Calibri"/>
                          <a:cs typeface="Times New Roman" panose="02020603050405020304" pitchFamily="18" charset="0"/>
                        </a:rPr>
                        <a:t>Form</a:t>
                      </a:r>
                      <a:r>
                        <a:rPr lang="en-US" sz="1050" baseline="0" dirty="0">
                          <a:solidFill>
                            <a:schemeClr val="tx1"/>
                          </a:solidFill>
                          <a:effectLst/>
                          <a:latin typeface="Times New Roman" panose="02020603050405020304" pitchFamily="18" charset="0"/>
                          <a:ea typeface="Calibri"/>
                          <a:cs typeface="Times New Roman" panose="02020603050405020304" pitchFamily="18" charset="0"/>
                        </a:rPr>
                        <a:t> design</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indent="0" algn="l" defTabSz="914400" rtl="0" eaLnBrk="1" fontAlgn="auto" latinLnBrk="0" hangingPunct="1">
                        <a:lnSpc>
                          <a:spcPct val="115000"/>
                        </a:lnSpc>
                        <a:spcBef>
                          <a:spcPts val="0"/>
                        </a:spcBef>
                        <a:spcAft>
                          <a:spcPts val="0"/>
                        </a:spcAft>
                        <a:buClrTx/>
                        <a:buSzTx/>
                        <a:buFontTx/>
                        <a:buNone/>
                        <a:tabLst/>
                        <a:defRPr/>
                      </a:pPr>
                      <a:r>
                        <a:rPr lang="en-US" sz="1050" dirty="0">
                          <a:latin typeface="Times New Roman" panose="02020603050405020304" pitchFamily="18" charset="0"/>
                          <a:cs typeface="Times New Roman" panose="02020603050405020304" pitchFamily="18" charset="0"/>
                        </a:rPr>
                        <a:t>28/12/2021</a:t>
                      </a:r>
                    </a:p>
                    <a:p>
                      <a:pPr marL="0" marR="0">
                        <a:lnSpc>
                          <a:spcPct val="115000"/>
                        </a:lnSpc>
                        <a:spcBef>
                          <a:spcPts val="0"/>
                        </a:spcBef>
                        <a:spcAft>
                          <a:spcPts val="0"/>
                        </a:spcAft>
                      </a:pP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15000"/>
                        </a:lnSpc>
                        <a:spcAft>
                          <a:spcPts val="0"/>
                        </a:spcAft>
                      </a:pPr>
                      <a:r>
                        <a:rPr lang="en-US" sz="1050" dirty="0">
                          <a:latin typeface="Times New Roman" panose="02020603050405020304" pitchFamily="18" charset="0"/>
                          <a:cs typeface="Times New Roman" panose="02020603050405020304" pitchFamily="18" charset="0"/>
                        </a:rPr>
                        <a:t>5</a:t>
                      </a:r>
                      <a:endParaRPr lang="en-US" sz="1050" dirty="0">
                        <a:latin typeface="Times New Roman" panose="02020603050405020304" pitchFamily="18" charset="0"/>
                        <a:ea typeface="Calibri"/>
                        <a:cs typeface="Times New Roman" panose="02020603050405020304" pitchFamily="18" charset="0"/>
                      </a:endParaRPr>
                    </a:p>
                  </a:txBody>
                  <a:tcPr marL="60602" marR="606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0</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5</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endParaRPr lang="en-US" sz="1050" dirty="0">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0 </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baseline="0" dirty="0">
                          <a:effectLst/>
                          <a:latin typeface="Times New Roman" panose="02020603050405020304" pitchFamily="18" charset="0"/>
                          <a:cs typeface="Times New Roman" panose="02020603050405020304" pitchFamily="18" charset="0"/>
                        </a:rPr>
                        <a:t>   </a:t>
                      </a:r>
                      <a:r>
                        <a:rPr lang="en-US" sz="1050" dirty="0">
                          <a:effectLst/>
                          <a:latin typeface="Times New Roman" panose="02020603050405020304" pitchFamily="18" charset="0"/>
                          <a:cs typeface="Times New Roman" panose="02020603050405020304" pitchFamily="18" charset="0"/>
                        </a:rPr>
                        <a:t> 0</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0</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0</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0</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0</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0</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0</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0</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0</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21898">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User story #3,4</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15000"/>
                        </a:lnSpc>
                        <a:spcAft>
                          <a:spcPts val="0"/>
                        </a:spcAft>
                      </a:pPr>
                      <a:endParaRPr lang="en-US" sz="1050" dirty="0">
                        <a:latin typeface="Times New Roman" panose="02020603050405020304" pitchFamily="18" charset="0"/>
                        <a:ea typeface="Calibri"/>
                        <a:cs typeface="Times New Roman" panose="02020603050405020304" pitchFamily="18" charset="0"/>
                      </a:endParaRPr>
                    </a:p>
                  </a:txBody>
                  <a:tcPr marL="60602" marR="606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a:effectLst/>
                          <a:latin typeface="Times New Roman" panose="02020603050405020304" pitchFamily="18" charset="0"/>
                          <a:cs typeface="Times New Roman" panose="02020603050405020304" pitchFamily="18" charset="0"/>
                        </a:rPr>
                        <a:t> </a:t>
                      </a:r>
                      <a:endParaRPr lang="en-US" sz="105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a:effectLst/>
                          <a:latin typeface="Times New Roman" panose="02020603050405020304" pitchFamily="18" charset="0"/>
                          <a:cs typeface="Times New Roman" panose="02020603050405020304" pitchFamily="18" charset="0"/>
                        </a:rPr>
                        <a:t> </a:t>
                      </a:r>
                      <a:endParaRPr lang="en-US" sz="105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495447">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Basi</a:t>
                      </a:r>
                      <a:r>
                        <a:rPr lang="en-US" sz="1050" dirty="0">
                          <a:solidFill>
                            <a:schemeClr val="tx1"/>
                          </a:solidFill>
                          <a:effectLst/>
                          <a:latin typeface="Times New Roman" panose="02020603050405020304" pitchFamily="18" charset="0"/>
                          <a:cs typeface="Times New Roman" panose="02020603050405020304" pitchFamily="18" charset="0"/>
                        </a:rPr>
                        <a:t>c</a:t>
                      </a:r>
                      <a:r>
                        <a:rPr lang="en-US" sz="1050" baseline="0" dirty="0">
                          <a:solidFill>
                            <a:schemeClr val="tx1"/>
                          </a:solidFill>
                          <a:effectLst/>
                          <a:latin typeface="Times New Roman" panose="02020603050405020304" pitchFamily="18" charset="0"/>
                          <a:cs typeface="Times New Roman" panose="02020603050405020304" pitchFamily="18" charset="0"/>
                        </a:rPr>
                        <a:t> coding &amp; Facial recognition</a:t>
                      </a:r>
                      <a:endParaRPr lang="en-US" sz="1050" dirty="0">
                        <a:effectLst/>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indent="0" algn="l" defTabSz="914400" rtl="0" eaLnBrk="1" fontAlgn="auto" latinLnBrk="0" hangingPunct="1">
                        <a:lnSpc>
                          <a:spcPct val="115000"/>
                        </a:lnSpc>
                        <a:spcBef>
                          <a:spcPts val="0"/>
                        </a:spcBef>
                        <a:spcAft>
                          <a:spcPts val="0"/>
                        </a:spcAft>
                        <a:buClrTx/>
                        <a:buSzTx/>
                        <a:buFontTx/>
                        <a:buNone/>
                        <a:tabLst/>
                        <a:defRPr/>
                      </a:pPr>
                      <a:r>
                        <a:rPr lang="en-US" sz="1050" dirty="0">
                          <a:latin typeface="Times New Roman" panose="02020603050405020304" pitchFamily="18" charset="0"/>
                          <a:cs typeface="Times New Roman" panose="02020603050405020304" pitchFamily="18" charset="0"/>
                        </a:rPr>
                        <a:t>23/01/2022</a:t>
                      </a: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15000"/>
                        </a:lnSpc>
                        <a:spcAft>
                          <a:spcPts val="0"/>
                        </a:spcAft>
                      </a:pPr>
                      <a:r>
                        <a:rPr lang="en-IN" sz="1050" dirty="0">
                          <a:latin typeface="Times New Roman" panose="02020603050405020304" pitchFamily="18" charset="0"/>
                          <a:cs typeface="Times New Roman" panose="02020603050405020304" pitchFamily="18" charset="0"/>
                        </a:rPr>
                        <a:t>10</a:t>
                      </a:r>
                      <a:endParaRPr lang="en-US" sz="1050" dirty="0">
                        <a:latin typeface="Times New Roman" panose="02020603050405020304" pitchFamily="18" charset="0"/>
                        <a:cs typeface="Times New Roman" panose="02020603050405020304" pitchFamily="18" charset="0"/>
                      </a:endParaRPr>
                    </a:p>
                  </a:txBody>
                  <a:tcPr marL="60602" marR="606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baseline="0" dirty="0">
                          <a:effectLst/>
                          <a:latin typeface="Times New Roman" panose="02020603050405020304" pitchFamily="18" charset="0"/>
                          <a:cs typeface="Times New Roman" panose="02020603050405020304" pitchFamily="18" charset="0"/>
                        </a:rPr>
                        <a:t>   </a:t>
                      </a:r>
                      <a:r>
                        <a:rPr lang="en-US" sz="1050" dirty="0">
                          <a:effectLst/>
                          <a:latin typeface="Times New Roman" panose="02020603050405020304" pitchFamily="18" charset="0"/>
                          <a:cs typeface="Times New Roman" panose="02020603050405020304" pitchFamily="18" charset="0"/>
                        </a:rPr>
                        <a:t> 0</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0</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5</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5</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0</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0</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0</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0</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0</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0</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0</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0</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21898">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User story #5,6</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15000"/>
                        </a:lnSpc>
                        <a:spcAft>
                          <a:spcPts val="0"/>
                        </a:spcAft>
                      </a:pPr>
                      <a:endParaRPr lang="en-US" sz="1050" dirty="0">
                        <a:latin typeface="Times New Roman" panose="02020603050405020304" pitchFamily="18" charset="0"/>
                        <a:ea typeface="Calibri"/>
                        <a:cs typeface="Times New Roman" panose="02020603050405020304" pitchFamily="18" charset="0"/>
                      </a:endParaRPr>
                    </a:p>
                  </a:txBody>
                  <a:tcPr marL="60602" marR="606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a:effectLst/>
                          <a:latin typeface="Times New Roman" panose="02020603050405020304" pitchFamily="18" charset="0"/>
                          <a:cs typeface="Times New Roman" panose="02020603050405020304" pitchFamily="18" charset="0"/>
                        </a:rPr>
                        <a:t> </a:t>
                      </a:r>
                      <a:endParaRPr lang="en-US" sz="105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a:effectLst/>
                          <a:latin typeface="Times New Roman" panose="02020603050405020304" pitchFamily="18" charset="0"/>
                          <a:cs typeface="Times New Roman" panose="02020603050405020304" pitchFamily="18" charset="0"/>
                        </a:rPr>
                        <a:t> </a:t>
                      </a:r>
                      <a:endParaRPr lang="en-US" sz="105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a:effectLst/>
                          <a:latin typeface="Times New Roman" panose="02020603050405020304" pitchFamily="18" charset="0"/>
                          <a:cs typeface="Times New Roman" panose="02020603050405020304" pitchFamily="18" charset="0"/>
                        </a:rPr>
                        <a:t> </a:t>
                      </a:r>
                      <a:endParaRPr lang="en-US" sz="105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a:effectLst/>
                          <a:latin typeface="Times New Roman" panose="02020603050405020304" pitchFamily="18" charset="0"/>
                          <a:cs typeface="Times New Roman" panose="02020603050405020304" pitchFamily="18" charset="0"/>
                        </a:rPr>
                        <a:t> </a:t>
                      </a:r>
                      <a:endParaRPr lang="en-US" sz="105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664579">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Emotion</a:t>
                      </a:r>
                      <a:r>
                        <a:rPr lang="en-US" sz="1050" baseline="0" dirty="0">
                          <a:effectLst/>
                          <a:latin typeface="Times New Roman" panose="02020603050405020304" pitchFamily="18" charset="0"/>
                          <a:cs typeface="Times New Roman" panose="02020603050405020304" pitchFamily="18" charset="0"/>
                        </a:rPr>
                        <a:t> recognition &amp; Sentiment analysis</a:t>
                      </a:r>
                      <a:endParaRPr lang="en-US" sz="1050" dirty="0">
                        <a:effectLst/>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endParaRPr lang="en-US" sz="1050" dirty="0">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50" dirty="0">
                          <a:effectLst/>
                          <a:latin typeface="Times New Roman" panose="02020603050405020304" pitchFamily="18" charset="0"/>
                          <a:cs typeface="Times New Roman" panose="02020603050405020304" pitchFamily="18" charset="0"/>
                        </a:rPr>
                        <a:t> </a:t>
                      </a:r>
                      <a:r>
                        <a:rPr lang="en-US" sz="1050" dirty="0">
                          <a:latin typeface="Times New Roman" panose="02020603050405020304" pitchFamily="18" charset="0"/>
                          <a:cs typeface="Times New Roman" panose="02020603050405020304" pitchFamily="18" charset="0"/>
                        </a:rPr>
                        <a:t>29/01/2022</a:t>
                      </a: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15000"/>
                        </a:lnSpc>
                        <a:spcAft>
                          <a:spcPts val="0"/>
                        </a:spcAft>
                      </a:pPr>
                      <a:r>
                        <a:rPr lang="en-IN" sz="1050" dirty="0">
                          <a:latin typeface="Times New Roman" panose="02020603050405020304" pitchFamily="18" charset="0"/>
                          <a:ea typeface="Calibri"/>
                          <a:cs typeface="Times New Roman" panose="02020603050405020304" pitchFamily="18" charset="0"/>
                        </a:rPr>
                        <a:t>20</a:t>
                      </a:r>
                      <a:endParaRPr lang="en-US" sz="1050" dirty="0">
                        <a:latin typeface="Times New Roman" panose="02020603050405020304" pitchFamily="18" charset="0"/>
                        <a:ea typeface="Calibri"/>
                        <a:cs typeface="Times New Roman" panose="02020603050405020304" pitchFamily="18" charset="0"/>
                      </a:endParaRPr>
                    </a:p>
                  </a:txBody>
                  <a:tcPr marL="60602" marR="606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0</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0</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0</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0</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5</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5</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4</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4</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2</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0</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0</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0</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321898">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User</a:t>
                      </a:r>
                      <a:r>
                        <a:rPr lang="en-US" sz="1050" baseline="0" dirty="0">
                          <a:effectLst/>
                          <a:latin typeface="Times New Roman" panose="02020603050405020304" pitchFamily="18" charset="0"/>
                          <a:cs typeface="Times New Roman" panose="02020603050405020304" pitchFamily="18" charset="0"/>
                        </a:rPr>
                        <a:t> story #7,8</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15000"/>
                        </a:lnSpc>
                        <a:spcAft>
                          <a:spcPts val="0"/>
                        </a:spcAft>
                      </a:pPr>
                      <a:endParaRPr lang="en-US" sz="1050" dirty="0">
                        <a:latin typeface="Times New Roman" panose="02020603050405020304" pitchFamily="18" charset="0"/>
                        <a:ea typeface="Calibri"/>
                        <a:cs typeface="Times New Roman" panose="02020603050405020304" pitchFamily="18" charset="0"/>
                      </a:endParaRPr>
                    </a:p>
                  </a:txBody>
                  <a:tcPr marL="60602" marR="606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a:effectLst/>
                          <a:latin typeface="Times New Roman" panose="02020603050405020304" pitchFamily="18" charset="0"/>
                          <a:cs typeface="Times New Roman" panose="02020603050405020304" pitchFamily="18" charset="0"/>
                        </a:rPr>
                        <a:t> </a:t>
                      </a:r>
                      <a:endParaRPr lang="en-US" sz="105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a:effectLst/>
                          <a:latin typeface="Times New Roman" panose="02020603050405020304" pitchFamily="18" charset="0"/>
                          <a:cs typeface="Times New Roman" panose="02020603050405020304" pitchFamily="18" charset="0"/>
                        </a:rPr>
                        <a:t> </a:t>
                      </a:r>
                      <a:endParaRPr lang="en-US" sz="105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r h="326315">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Testing &amp; Output</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050" dirty="0">
                          <a:effectLst/>
                          <a:latin typeface="Times New Roman" panose="02020603050405020304" pitchFamily="18" charset="0"/>
                          <a:cs typeface="Times New Roman" panose="02020603050405020304" pitchFamily="18" charset="0"/>
                        </a:rPr>
                        <a:t> </a:t>
                      </a:r>
                      <a:r>
                        <a:rPr lang="en-US" sz="1050" dirty="0">
                          <a:latin typeface="Times New Roman" panose="02020603050405020304" pitchFamily="18" charset="0"/>
                          <a:cs typeface="Times New Roman" panose="02020603050405020304" pitchFamily="18" charset="0"/>
                        </a:rPr>
                        <a:t>12/02/2022</a:t>
                      </a: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15000"/>
                        </a:lnSpc>
                        <a:spcAft>
                          <a:spcPts val="0"/>
                        </a:spcAft>
                      </a:pPr>
                      <a:r>
                        <a:rPr lang="en-IN" sz="1050" dirty="0">
                          <a:latin typeface="Times New Roman" panose="02020603050405020304" pitchFamily="18" charset="0"/>
                          <a:ea typeface="Calibri"/>
                          <a:cs typeface="Times New Roman" panose="02020603050405020304" pitchFamily="18" charset="0"/>
                        </a:rPr>
                        <a:t>10</a:t>
                      </a:r>
                      <a:endParaRPr lang="en-US" sz="1050" dirty="0">
                        <a:latin typeface="Times New Roman" panose="02020603050405020304" pitchFamily="18" charset="0"/>
                        <a:ea typeface="Calibri"/>
                        <a:cs typeface="Times New Roman" panose="02020603050405020304" pitchFamily="18" charset="0"/>
                      </a:endParaRPr>
                    </a:p>
                  </a:txBody>
                  <a:tcPr marL="60602" marR="606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0</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0</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0</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0</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0</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0</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0</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0</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0</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5</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3</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2</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9"/>
                  </a:ext>
                </a:extLst>
              </a:tr>
              <a:tr h="342949">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Total</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50</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5</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5</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5</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5</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5</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5</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4</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4</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2</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5</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3</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2</a:t>
                      </a:r>
                      <a:endParaRPr lang="en-US" sz="105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8892" y="459664"/>
            <a:ext cx="2808683" cy="460786"/>
          </a:xfrm>
          <a:prstGeom prst="rect">
            <a:avLst/>
          </a:prstGeom>
          <a:noFill/>
        </p:spPr>
        <p:txBody>
          <a:bodyPr wrap="square" lIns="90571" tIns="45285" rIns="90571" bIns="45285" rtlCol="0">
            <a:spAutoFit/>
          </a:bodyPr>
          <a:lstStyle/>
          <a:p>
            <a:pPr algn="ctr"/>
            <a:r>
              <a:rPr lang="en-IN" sz="2400" b="1" dirty="0">
                <a:solidFill>
                  <a:schemeClr val="accent2"/>
                </a:solidFill>
                <a:latin typeface="Times New Roman" pitchFamily="18" charset="0"/>
                <a:cs typeface="Times New Roman" pitchFamily="18" charset="0"/>
              </a:rPr>
              <a:t>SPRINT  ACTUAL</a:t>
            </a:r>
            <a:endParaRPr lang="en-US" sz="2400" b="1" dirty="0">
              <a:solidFill>
                <a:schemeClr val="accent2"/>
              </a:solidFill>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214477937"/>
              </p:ext>
            </p:extLst>
          </p:nvPr>
        </p:nvGraphicFramePr>
        <p:xfrm>
          <a:off x="1666876" y="1019175"/>
          <a:ext cx="8786810" cy="5248274"/>
        </p:xfrm>
        <a:graphic>
          <a:graphicData uri="http://schemas.openxmlformats.org/drawingml/2006/table">
            <a:tbl>
              <a:tblPr firstRow="1" firstCol="1" bandRow="1">
                <a:tableStyleId>{22838BEF-8BB2-4498-84A7-C5851F593DF1}</a:tableStyleId>
              </a:tblPr>
              <a:tblGrid>
                <a:gridCol w="1066799">
                  <a:extLst>
                    <a:ext uri="{9D8B030D-6E8A-4147-A177-3AD203B41FA5}">
                      <a16:colId xmlns:a16="http://schemas.microsoft.com/office/drawing/2014/main" val="20000"/>
                    </a:ext>
                  </a:extLst>
                </a:gridCol>
                <a:gridCol w="936121">
                  <a:extLst>
                    <a:ext uri="{9D8B030D-6E8A-4147-A177-3AD203B41FA5}">
                      <a16:colId xmlns:a16="http://schemas.microsoft.com/office/drawing/2014/main" val="20001"/>
                    </a:ext>
                  </a:extLst>
                </a:gridCol>
                <a:gridCol w="875129">
                  <a:extLst>
                    <a:ext uri="{9D8B030D-6E8A-4147-A177-3AD203B41FA5}">
                      <a16:colId xmlns:a16="http://schemas.microsoft.com/office/drawing/2014/main" val="20002"/>
                    </a:ext>
                  </a:extLst>
                </a:gridCol>
                <a:gridCol w="500957">
                  <a:extLst>
                    <a:ext uri="{9D8B030D-6E8A-4147-A177-3AD203B41FA5}">
                      <a16:colId xmlns:a16="http://schemas.microsoft.com/office/drawing/2014/main" val="20003"/>
                    </a:ext>
                  </a:extLst>
                </a:gridCol>
                <a:gridCol w="525066">
                  <a:extLst>
                    <a:ext uri="{9D8B030D-6E8A-4147-A177-3AD203B41FA5}">
                      <a16:colId xmlns:a16="http://schemas.microsoft.com/office/drawing/2014/main" val="20004"/>
                    </a:ext>
                  </a:extLst>
                </a:gridCol>
                <a:gridCol w="487558">
                  <a:extLst>
                    <a:ext uri="{9D8B030D-6E8A-4147-A177-3AD203B41FA5}">
                      <a16:colId xmlns:a16="http://schemas.microsoft.com/office/drawing/2014/main" val="20005"/>
                    </a:ext>
                  </a:extLst>
                </a:gridCol>
                <a:gridCol w="454074">
                  <a:extLst>
                    <a:ext uri="{9D8B030D-6E8A-4147-A177-3AD203B41FA5}">
                      <a16:colId xmlns:a16="http://schemas.microsoft.com/office/drawing/2014/main" val="20006"/>
                    </a:ext>
                  </a:extLst>
                </a:gridCol>
                <a:gridCol w="529753">
                  <a:extLst>
                    <a:ext uri="{9D8B030D-6E8A-4147-A177-3AD203B41FA5}">
                      <a16:colId xmlns:a16="http://schemas.microsoft.com/office/drawing/2014/main" val="20007"/>
                    </a:ext>
                  </a:extLst>
                </a:gridCol>
                <a:gridCol w="454074">
                  <a:extLst>
                    <a:ext uri="{9D8B030D-6E8A-4147-A177-3AD203B41FA5}">
                      <a16:colId xmlns:a16="http://schemas.microsoft.com/office/drawing/2014/main" val="20008"/>
                    </a:ext>
                  </a:extLst>
                </a:gridCol>
                <a:gridCol w="474840">
                  <a:extLst>
                    <a:ext uri="{9D8B030D-6E8A-4147-A177-3AD203B41FA5}">
                      <a16:colId xmlns:a16="http://schemas.microsoft.com/office/drawing/2014/main" val="20009"/>
                    </a:ext>
                  </a:extLst>
                </a:gridCol>
                <a:gridCol w="450056">
                  <a:extLst>
                    <a:ext uri="{9D8B030D-6E8A-4147-A177-3AD203B41FA5}">
                      <a16:colId xmlns:a16="http://schemas.microsoft.com/office/drawing/2014/main" val="20010"/>
                    </a:ext>
                  </a:extLst>
                </a:gridCol>
                <a:gridCol w="430690">
                  <a:extLst>
                    <a:ext uri="{9D8B030D-6E8A-4147-A177-3AD203B41FA5}">
                      <a16:colId xmlns:a16="http://schemas.microsoft.com/office/drawing/2014/main" val="20011"/>
                    </a:ext>
                  </a:extLst>
                </a:gridCol>
                <a:gridCol w="481514">
                  <a:extLst>
                    <a:ext uri="{9D8B030D-6E8A-4147-A177-3AD203B41FA5}">
                      <a16:colId xmlns:a16="http://schemas.microsoft.com/office/drawing/2014/main" val="20012"/>
                    </a:ext>
                  </a:extLst>
                </a:gridCol>
                <a:gridCol w="481514">
                  <a:extLst>
                    <a:ext uri="{9D8B030D-6E8A-4147-A177-3AD203B41FA5}">
                      <a16:colId xmlns:a16="http://schemas.microsoft.com/office/drawing/2014/main" val="20013"/>
                    </a:ext>
                  </a:extLst>
                </a:gridCol>
                <a:gridCol w="638665">
                  <a:extLst>
                    <a:ext uri="{9D8B030D-6E8A-4147-A177-3AD203B41FA5}">
                      <a16:colId xmlns:a16="http://schemas.microsoft.com/office/drawing/2014/main" val="20014"/>
                    </a:ext>
                  </a:extLst>
                </a:gridCol>
              </a:tblGrid>
              <a:tr h="633631">
                <a:tc>
                  <a:txBody>
                    <a:bodyPr/>
                    <a:lstStyle/>
                    <a:p>
                      <a:pPr marL="0" marR="0">
                        <a:lnSpc>
                          <a:spcPct val="115000"/>
                        </a:lnSpc>
                        <a:spcBef>
                          <a:spcPts val="0"/>
                        </a:spcBef>
                        <a:spcAft>
                          <a:spcPts val="0"/>
                        </a:spcAft>
                      </a:pPr>
                      <a:r>
                        <a:rPr lang="en-US" sz="1200" dirty="0">
                          <a:effectLst/>
                          <a:latin typeface="Times New Roman" pitchFamily="18" charset="0"/>
                          <a:cs typeface="Times New Roman" pitchFamily="18" charset="0"/>
                        </a:rPr>
                        <a:t>Backlog item</a:t>
                      </a:r>
                      <a:endParaRPr lang="en-US" sz="1200" dirty="0">
                        <a:solidFill>
                          <a:schemeClr val="tx1"/>
                        </a:solidFill>
                        <a:effectLst/>
                        <a:latin typeface="Times New Roman" pitchFamily="18" charset="0"/>
                        <a:ea typeface="Calibri"/>
                        <a:cs typeface="Times New Roman"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200" dirty="0">
                          <a:effectLst/>
                          <a:latin typeface="Times New Roman" pitchFamily="18" charset="0"/>
                          <a:cs typeface="Times New Roman" pitchFamily="18" charset="0"/>
                        </a:rPr>
                        <a:t>Status &amp; Completion date</a:t>
                      </a:r>
                      <a:endParaRPr lang="en-US" sz="1200" dirty="0">
                        <a:solidFill>
                          <a:schemeClr val="tx1"/>
                        </a:solidFill>
                        <a:effectLst/>
                        <a:latin typeface="Times New Roman" pitchFamily="18" charset="0"/>
                        <a:ea typeface="Calibri"/>
                        <a:cs typeface="Times New Roman"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200" dirty="0">
                          <a:effectLst/>
                          <a:latin typeface="Times New Roman" pitchFamily="18" charset="0"/>
                          <a:cs typeface="Times New Roman" pitchFamily="18" charset="0"/>
                        </a:rPr>
                        <a:t>Original Estimate in hours</a:t>
                      </a:r>
                      <a:endParaRPr lang="en-US" sz="1200" dirty="0">
                        <a:solidFill>
                          <a:schemeClr val="tx1"/>
                        </a:solidFill>
                        <a:effectLst/>
                        <a:latin typeface="Times New Roman" pitchFamily="18" charset="0"/>
                        <a:ea typeface="Calibri"/>
                        <a:cs typeface="Times New Roman"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itchFamily="18" charset="0"/>
                          <a:cs typeface="Times New Roman" pitchFamily="18" charset="0"/>
                        </a:rPr>
                        <a:t>Day</a:t>
                      </a:r>
                    </a:p>
                    <a:p>
                      <a:pPr marL="0" marR="0">
                        <a:lnSpc>
                          <a:spcPct val="115000"/>
                        </a:lnSpc>
                        <a:spcBef>
                          <a:spcPts val="0"/>
                        </a:spcBef>
                        <a:spcAft>
                          <a:spcPts val="0"/>
                        </a:spcAft>
                      </a:pPr>
                      <a:r>
                        <a:rPr lang="en-US" sz="1000" dirty="0">
                          <a:effectLst/>
                          <a:latin typeface="Times New Roman" pitchFamily="18" charset="0"/>
                          <a:cs typeface="Times New Roman" pitchFamily="18" charset="0"/>
                        </a:rPr>
                        <a:t>  1</a:t>
                      </a:r>
                      <a:endParaRPr lang="en-US" sz="1000" dirty="0">
                        <a:solidFill>
                          <a:schemeClr val="tx1"/>
                        </a:solidFill>
                        <a:effectLst/>
                        <a:latin typeface="Times New Roman" pitchFamily="18" charset="0"/>
                        <a:ea typeface="Calibri"/>
                        <a:cs typeface="Times New Roman"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itchFamily="18" charset="0"/>
                          <a:cs typeface="Times New Roman" pitchFamily="18" charset="0"/>
                        </a:rPr>
                        <a:t>Day</a:t>
                      </a:r>
                    </a:p>
                    <a:p>
                      <a:pPr marL="0" marR="0">
                        <a:lnSpc>
                          <a:spcPct val="115000"/>
                        </a:lnSpc>
                        <a:spcBef>
                          <a:spcPts val="0"/>
                        </a:spcBef>
                        <a:spcAft>
                          <a:spcPts val="0"/>
                        </a:spcAft>
                      </a:pPr>
                      <a:r>
                        <a:rPr lang="en-US" sz="1000" dirty="0">
                          <a:effectLst/>
                          <a:latin typeface="Times New Roman" pitchFamily="18" charset="0"/>
                          <a:cs typeface="Times New Roman" pitchFamily="18" charset="0"/>
                        </a:rPr>
                        <a:t>  2</a:t>
                      </a:r>
                      <a:endParaRPr lang="en-US" sz="1000" dirty="0">
                        <a:solidFill>
                          <a:schemeClr val="tx1"/>
                        </a:solidFill>
                        <a:effectLst/>
                        <a:latin typeface="Times New Roman" pitchFamily="18" charset="0"/>
                        <a:ea typeface="Calibri"/>
                        <a:cs typeface="Times New Roman"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itchFamily="18" charset="0"/>
                          <a:cs typeface="Times New Roman" pitchFamily="18" charset="0"/>
                        </a:rPr>
                        <a:t>Day</a:t>
                      </a:r>
                    </a:p>
                    <a:p>
                      <a:pPr marL="0" marR="0">
                        <a:lnSpc>
                          <a:spcPct val="115000"/>
                        </a:lnSpc>
                        <a:spcBef>
                          <a:spcPts val="0"/>
                        </a:spcBef>
                        <a:spcAft>
                          <a:spcPts val="0"/>
                        </a:spcAft>
                      </a:pPr>
                      <a:r>
                        <a:rPr lang="en-US" sz="1000" dirty="0">
                          <a:effectLst/>
                          <a:latin typeface="Times New Roman" pitchFamily="18" charset="0"/>
                          <a:cs typeface="Times New Roman" pitchFamily="18" charset="0"/>
                        </a:rPr>
                        <a:t>  3</a:t>
                      </a:r>
                      <a:endParaRPr lang="en-US" sz="1000" dirty="0">
                        <a:solidFill>
                          <a:schemeClr val="tx1"/>
                        </a:solidFill>
                        <a:effectLst/>
                        <a:latin typeface="Times New Roman" pitchFamily="18" charset="0"/>
                        <a:ea typeface="Calibri"/>
                        <a:cs typeface="Times New Roman"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itchFamily="18" charset="0"/>
                          <a:cs typeface="Times New Roman" pitchFamily="18" charset="0"/>
                        </a:rPr>
                        <a:t>Day</a:t>
                      </a:r>
                    </a:p>
                    <a:p>
                      <a:pPr marL="0" marR="0">
                        <a:lnSpc>
                          <a:spcPct val="115000"/>
                        </a:lnSpc>
                        <a:spcBef>
                          <a:spcPts val="0"/>
                        </a:spcBef>
                        <a:spcAft>
                          <a:spcPts val="0"/>
                        </a:spcAft>
                      </a:pPr>
                      <a:r>
                        <a:rPr lang="en-US" sz="1000" dirty="0">
                          <a:effectLst/>
                          <a:latin typeface="Times New Roman" pitchFamily="18" charset="0"/>
                          <a:cs typeface="Times New Roman" pitchFamily="18" charset="0"/>
                        </a:rPr>
                        <a:t>  4</a:t>
                      </a:r>
                      <a:endParaRPr lang="en-US" sz="1000" dirty="0">
                        <a:solidFill>
                          <a:schemeClr val="tx1"/>
                        </a:solidFill>
                        <a:effectLst/>
                        <a:latin typeface="Times New Roman" pitchFamily="18" charset="0"/>
                        <a:ea typeface="Calibri"/>
                        <a:cs typeface="Times New Roman"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itchFamily="18" charset="0"/>
                          <a:cs typeface="Times New Roman" pitchFamily="18" charset="0"/>
                        </a:rPr>
                        <a:t>Day</a:t>
                      </a:r>
                    </a:p>
                    <a:p>
                      <a:pPr marL="0" marR="0">
                        <a:lnSpc>
                          <a:spcPct val="115000"/>
                        </a:lnSpc>
                        <a:spcBef>
                          <a:spcPts val="0"/>
                        </a:spcBef>
                        <a:spcAft>
                          <a:spcPts val="0"/>
                        </a:spcAft>
                      </a:pPr>
                      <a:r>
                        <a:rPr lang="en-US" sz="1000" dirty="0">
                          <a:effectLst/>
                          <a:latin typeface="Times New Roman" pitchFamily="18" charset="0"/>
                          <a:cs typeface="Times New Roman" pitchFamily="18" charset="0"/>
                        </a:rPr>
                        <a:t>  5</a:t>
                      </a:r>
                      <a:endParaRPr lang="en-US" sz="1000" dirty="0">
                        <a:solidFill>
                          <a:schemeClr val="tx1"/>
                        </a:solidFill>
                        <a:effectLst/>
                        <a:latin typeface="Times New Roman" pitchFamily="18" charset="0"/>
                        <a:ea typeface="Calibri"/>
                        <a:cs typeface="Times New Roman"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itchFamily="18" charset="0"/>
                          <a:cs typeface="Times New Roman" pitchFamily="18" charset="0"/>
                        </a:rPr>
                        <a:t>Day</a:t>
                      </a:r>
                    </a:p>
                    <a:p>
                      <a:pPr marL="0" marR="0">
                        <a:lnSpc>
                          <a:spcPct val="115000"/>
                        </a:lnSpc>
                        <a:spcBef>
                          <a:spcPts val="0"/>
                        </a:spcBef>
                        <a:spcAft>
                          <a:spcPts val="0"/>
                        </a:spcAft>
                      </a:pPr>
                      <a:r>
                        <a:rPr lang="en-US" sz="1000" dirty="0">
                          <a:effectLst/>
                          <a:latin typeface="Times New Roman" pitchFamily="18" charset="0"/>
                          <a:cs typeface="Times New Roman" pitchFamily="18" charset="0"/>
                        </a:rPr>
                        <a:t>  6</a:t>
                      </a:r>
                      <a:endParaRPr lang="en-US" sz="1000" dirty="0">
                        <a:solidFill>
                          <a:schemeClr val="tx1"/>
                        </a:solidFill>
                        <a:effectLst/>
                        <a:latin typeface="Times New Roman" pitchFamily="18" charset="0"/>
                        <a:ea typeface="Calibri"/>
                        <a:cs typeface="Times New Roman"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itchFamily="18" charset="0"/>
                          <a:cs typeface="Times New Roman" pitchFamily="18" charset="0"/>
                        </a:rPr>
                        <a:t>Day</a:t>
                      </a:r>
                    </a:p>
                    <a:p>
                      <a:pPr marL="0" marR="0">
                        <a:lnSpc>
                          <a:spcPct val="115000"/>
                        </a:lnSpc>
                        <a:spcBef>
                          <a:spcPts val="0"/>
                        </a:spcBef>
                        <a:spcAft>
                          <a:spcPts val="0"/>
                        </a:spcAft>
                      </a:pPr>
                      <a:r>
                        <a:rPr lang="en-US" sz="1000" dirty="0">
                          <a:effectLst/>
                          <a:latin typeface="Times New Roman" pitchFamily="18" charset="0"/>
                          <a:cs typeface="Times New Roman" pitchFamily="18" charset="0"/>
                        </a:rPr>
                        <a:t>  7</a:t>
                      </a:r>
                      <a:endParaRPr lang="en-US" sz="1000" dirty="0">
                        <a:solidFill>
                          <a:schemeClr val="tx1"/>
                        </a:solidFill>
                        <a:effectLst/>
                        <a:latin typeface="Times New Roman" pitchFamily="18" charset="0"/>
                        <a:ea typeface="Calibri"/>
                        <a:cs typeface="Times New Roman"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itchFamily="18" charset="0"/>
                          <a:cs typeface="Times New Roman" pitchFamily="18" charset="0"/>
                        </a:rPr>
                        <a:t>Day</a:t>
                      </a:r>
                    </a:p>
                    <a:p>
                      <a:pPr marL="0" marR="0">
                        <a:lnSpc>
                          <a:spcPct val="115000"/>
                        </a:lnSpc>
                        <a:spcBef>
                          <a:spcPts val="0"/>
                        </a:spcBef>
                        <a:spcAft>
                          <a:spcPts val="0"/>
                        </a:spcAft>
                      </a:pPr>
                      <a:r>
                        <a:rPr lang="en-US" sz="1000" dirty="0">
                          <a:effectLst/>
                          <a:latin typeface="Times New Roman" pitchFamily="18" charset="0"/>
                          <a:cs typeface="Times New Roman" pitchFamily="18" charset="0"/>
                        </a:rPr>
                        <a:t>  8</a:t>
                      </a:r>
                      <a:endParaRPr lang="en-US" sz="1000" dirty="0">
                        <a:solidFill>
                          <a:schemeClr val="tx1"/>
                        </a:solidFill>
                        <a:effectLst/>
                        <a:latin typeface="Times New Roman" pitchFamily="18" charset="0"/>
                        <a:ea typeface="Calibri"/>
                        <a:cs typeface="Times New Roman"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itchFamily="18" charset="0"/>
                          <a:cs typeface="Times New Roman" pitchFamily="18" charset="0"/>
                        </a:rPr>
                        <a:t>Day</a:t>
                      </a:r>
                    </a:p>
                    <a:p>
                      <a:pPr marL="0" marR="0">
                        <a:lnSpc>
                          <a:spcPct val="115000"/>
                        </a:lnSpc>
                        <a:spcBef>
                          <a:spcPts val="0"/>
                        </a:spcBef>
                        <a:spcAft>
                          <a:spcPts val="0"/>
                        </a:spcAft>
                      </a:pPr>
                      <a:r>
                        <a:rPr lang="en-US" sz="1000" dirty="0">
                          <a:effectLst/>
                          <a:latin typeface="Times New Roman" pitchFamily="18" charset="0"/>
                          <a:cs typeface="Times New Roman" pitchFamily="18" charset="0"/>
                        </a:rPr>
                        <a:t>  9</a:t>
                      </a:r>
                      <a:endParaRPr lang="en-US" sz="1000" dirty="0">
                        <a:solidFill>
                          <a:schemeClr val="tx1"/>
                        </a:solidFill>
                        <a:effectLst/>
                        <a:latin typeface="Times New Roman" pitchFamily="18" charset="0"/>
                        <a:ea typeface="Calibri"/>
                        <a:cs typeface="Times New Roman"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itchFamily="18" charset="0"/>
                          <a:cs typeface="Times New Roman" pitchFamily="18" charset="0"/>
                        </a:rPr>
                        <a:t>Day</a:t>
                      </a:r>
                    </a:p>
                    <a:p>
                      <a:pPr marL="0" marR="0">
                        <a:lnSpc>
                          <a:spcPct val="115000"/>
                        </a:lnSpc>
                        <a:spcBef>
                          <a:spcPts val="0"/>
                        </a:spcBef>
                        <a:spcAft>
                          <a:spcPts val="0"/>
                        </a:spcAft>
                      </a:pPr>
                      <a:r>
                        <a:rPr lang="en-US" sz="1000" dirty="0">
                          <a:effectLst/>
                          <a:latin typeface="Times New Roman" pitchFamily="18" charset="0"/>
                          <a:cs typeface="Times New Roman" pitchFamily="18" charset="0"/>
                        </a:rPr>
                        <a:t>  10</a:t>
                      </a:r>
                      <a:endParaRPr lang="en-US" sz="1000" dirty="0">
                        <a:solidFill>
                          <a:schemeClr val="tx1"/>
                        </a:solidFill>
                        <a:effectLst/>
                        <a:latin typeface="Times New Roman" pitchFamily="18" charset="0"/>
                        <a:ea typeface="Calibri"/>
                        <a:cs typeface="Times New Roman"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itchFamily="18" charset="0"/>
                          <a:cs typeface="Times New Roman" pitchFamily="18" charset="0"/>
                        </a:rPr>
                        <a:t>Day</a:t>
                      </a:r>
                    </a:p>
                    <a:p>
                      <a:pPr marL="0" marR="0">
                        <a:lnSpc>
                          <a:spcPct val="115000"/>
                        </a:lnSpc>
                        <a:spcBef>
                          <a:spcPts val="0"/>
                        </a:spcBef>
                        <a:spcAft>
                          <a:spcPts val="0"/>
                        </a:spcAft>
                      </a:pPr>
                      <a:r>
                        <a:rPr lang="en-US" sz="1000" dirty="0">
                          <a:effectLst/>
                          <a:latin typeface="Times New Roman" pitchFamily="18" charset="0"/>
                          <a:cs typeface="Times New Roman" pitchFamily="18" charset="0"/>
                        </a:rPr>
                        <a:t>  11</a:t>
                      </a:r>
                      <a:endParaRPr lang="en-US" sz="1000" dirty="0">
                        <a:solidFill>
                          <a:schemeClr val="tx1"/>
                        </a:solidFill>
                        <a:effectLst/>
                        <a:latin typeface="Times New Roman" pitchFamily="18" charset="0"/>
                        <a:ea typeface="Calibri"/>
                        <a:cs typeface="Times New Roman"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itchFamily="18" charset="0"/>
                          <a:cs typeface="Times New Roman" pitchFamily="18" charset="0"/>
                        </a:rPr>
                        <a:t>Day</a:t>
                      </a:r>
                    </a:p>
                    <a:p>
                      <a:pPr marL="0" marR="0">
                        <a:lnSpc>
                          <a:spcPct val="115000"/>
                        </a:lnSpc>
                        <a:spcBef>
                          <a:spcPts val="0"/>
                        </a:spcBef>
                        <a:spcAft>
                          <a:spcPts val="0"/>
                        </a:spcAft>
                      </a:pPr>
                      <a:r>
                        <a:rPr lang="en-US" sz="1000" dirty="0">
                          <a:effectLst/>
                          <a:latin typeface="Times New Roman" pitchFamily="18" charset="0"/>
                          <a:cs typeface="Times New Roman" pitchFamily="18" charset="0"/>
                        </a:rPr>
                        <a:t>  12</a:t>
                      </a:r>
                      <a:endParaRPr lang="en-US" sz="1000" dirty="0">
                        <a:solidFill>
                          <a:schemeClr val="tx1"/>
                        </a:solidFill>
                        <a:effectLst/>
                        <a:latin typeface="Times New Roman" pitchFamily="18" charset="0"/>
                        <a:ea typeface="Calibri"/>
                        <a:cs typeface="Times New Roman"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844898">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User </a:t>
                      </a:r>
                      <a:r>
                        <a:rPr lang="en-US" sz="1000" dirty="0">
                          <a:effectLst/>
                          <a:latin typeface="Times New Roman" panose="02020603050405020304" pitchFamily="18" charset="0"/>
                          <a:cs typeface="Times New Roman" panose="02020603050405020304" pitchFamily="18" charset="0"/>
                        </a:rPr>
                        <a:t>Story#1,2</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Hours</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a:effectLst/>
                          <a:latin typeface="Times New Roman" panose="02020603050405020304" pitchFamily="18" charset="0"/>
                          <a:cs typeface="Times New Roman" panose="02020603050405020304" pitchFamily="18" charset="0"/>
                        </a:rPr>
                        <a:t>Hours</a:t>
                      </a: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a:effectLst/>
                          <a:latin typeface="Times New Roman" panose="02020603050405020304" pitchFamily="18" charset="0"/>
                          <a:cs typeface="Times New Roman" panose="02020603050405020304" pitchFamily="18" charset="0"/>
                        </a:rPr>
                        <a:t>Hours</a:t>
                      </a: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a:effectLst/>
                          <a:latin typeface="Times New Roman" panose="02020603050405020304" pitchFamily="18" charset="0"/>
                          <a:cs typeface="Times New Roman" panose="02020603050405020304" pitchFamily="18" charset="0"/>
                        </a:rPr>
                        <a:t>Hours</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a:effectLst/>
                          <a:latin typeface="Times New Roman" panose="02020603050405020304" pitchFamily="18" charset="0"/>
                          <a:cs typeface="Times New Roman" panose="02020603050405020304" pitchFamily="18" charset="0"/>
                        </a:rPr>
                        <a:t>Hours</a:t>
                      </a: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a:effectLst/>
                          <a:latin typeface="Times New Roman" panose="02020603050405020304" pitchFamily="18" charset="0"/>
                          <a:cs typeface="Times New Roman" panose="02020603050405020304" pitchFamily="18" charset="0"/>
                        </a:rPr>
                        <a:t>Hours</a:t>
                      </a:r>
                    </a:p>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a:effectLst/>
                          <a:latin typeface="Times New Roman" panose="02020603050405020304" pitchFamily="18" charset="0"/>
                          <a:cs typeface="Times New Roman" panose="02020603050405020304" pitchFamily="18" charset="0"/>
                        </a:rPr>
                        <a:t>Hours</a:t>
                      </a:r>
                    </a:p>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endParaRPr lang="en-US" sz="1000" dirty="0">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a:effectLst/>
                          <a:latin typeface="Times New Roman" panose="02020603050405020304" pitchFamily="18" charset="0"/>
                          <a:cs typeface="Times New Roman" panose="02020603050405020304" pitchFamily="18" charset="0"/>
                        </a:rPr>
                        <a:t>Hours</a:t>
                      </a:r>
                    </a:p>
                    <a:p>
                      <a:pPr marL="0" marR="0">
                        <a:lnSpc>
                          <a:spcPct val="115000"/>
                        </a:lnSpc>
                        <a:spcBef>
                          <a:spcPts val="0"/>
                        </a:spcBef>
                        <a:spcAft>
                          <a:spcPts val="0"/>
                        </a:spcAft>
                      </a:pPr>
                      <a:endParaRPr lang="en-US" sz="1000" dirty="0">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a:effectLst/>
                          <a:latin typeface="Times New Roman" panose="02020603050405020304" pitchFamily="18" charset="0"/>
                          <a:cs typeface="Times New Roman" panose="02020603050405020304" pitchFamily="18" charset="0"/>
                        </a:rPr>
                        <a:t>Hours</a:t>
                      </a: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a:effectLst/>
                          <a:latin typeface="Times New Roman" panose="02020603050405020304" pitchFamily="18" charset="0"/>
                          <a:cs typeface="Times New Roman" panose="02020603050405020304" pitchFamily="18" charset="0"/>
                        </a:rPr>
                        <a:t>Hours</a:t>
                      </a:r>
                    </a:p>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a:effectLst/>
                          <a:latin typeface="Times New Roman" panose="02020603050405020304" pitchFamily="18" charset="0"/>
                          <a:cs typeface="Times New Roman" panose="02020603050405020304" pitchFamily="18" charset="0"/>
                        </a:rPr>
                        <a:t>Hours</a:t>
                      </a: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a:effectLst/>
                          <a:latin typeface="Times New Roman" panose="02020603050405020304" pitchFamily="18" charset="0"/>
                          <a:cs typeface="Times New Roman" panose="02020603050405020304" pitchFamily="18" charset="0"/>
                        </a:rPr>
                        <a:t>Hours</a:t>
                      </a:r>
                    </a:p>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562799">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p>
                    <a:p>
                      <a:pPr marL="0" marR="0" indent="0" algn="l" defTabSz="914400" rtl="0" eaLnBrk="1" fontAlgn="auto" latinLnBrk="0" hangingPunct="1">
                        <a:lnSpc>
                          <a:spcPct val="115000"/>
                        </a:lnSpc>
                        <a:spcBef>
                          <a:spcPts val="0"/>
                        </a:spcBef>
                        <a:spcAft>
                          <a:spcPts val="0"/>
                        </a:spcAft>
                        <a:buClrTx/>
                        <a:buSzTx/>
                        <a:buFontTx/>
                        <a:buNone/>
                        <a:tabLst/>
                        <a:defRPr/>
                      </a:pPr>
                      <a:r>
                        <a:rPr lang="en-US" sz="1100" dirty="0">
                          <a:solidFill>
                            <a:schemeClr val="tx1"/>
                          </a:solidFill>
                          <a:effectLst/>
                          <a:latin typeface="Times New Roman" panose="02020603050405020304" pitchFamily="18" charset="0"/>
                          <a:ea typeface="Calibri"/>
                          <a:cs typeface="Times New Roman" panose="02020603050405020304" pitchFamily="18" charset="0"/>
                        </a:rPr>
                        <a:t>Table</a:t>
                      </a:r>
                      <a:r>
                        <a:rPr lang="en-US" sz="1100" baseline="0" dirty="0">
                          <a:solidFill>
                            <a:schemeClr val="tx1"/>
                          </a:solidFill>
                          <a:effectLst/>
                          <a:latin typeface="Times New Roman" panose="02020603050405020304" pitchFamily="18" charset="0"/>
                          <a:ea typeface="Calibri"/>
                          <a:cs typeface="Times New Roman" panose="02020603050405020304" pitchFamily="18" charset="0"/>
                        </a:rPr>
                        <a:t> design</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endParaRPr lang="en-US" sz="11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a:latin typeface="Times New Roman" panose="02020603050405020304" pitchFamily="18" charset="0"/>
                          <a:cs typeface="Times New Roman" panose="02020603050405020304" pitchFamily="18" charset="0"/>
                        </a:rPr>
                        <a:t>27/12/2021</a:t>
                      </a: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0"/>
                        </a:spcAft>
                      </a:pPr>
                      <a:endParaRPr lang="en-US" sz="1000" dirty="0">
                        <a:latin typeface="Times New Roman" panose="02020603050405020304" pitchFamily="18" charset="0"/>
                        <a:ea typeface="Calibri"/>
                        <a:cs typeface="Times New Roman" panose="02020603050405020304" pitchFamily="18" charset="0"/>
                      </a:endParaRPr>
                    </a:p>
                    <a:p>
                      <a:pPr algn="ctr">
                        <a:lnSpc>
                          <a:spcPct val="115000"/>
                        </a:lnSpc>
                        <a:spcAft>
                          <a:spcPts val="0"/>
                        </a:spcAft>
                      </a:pPr>
                      <a:r>
                        <a:rPr lang="en-US" sz="1000" dirty="0">
                          <a:latin typeface="Times New Roman" panose="02020603050405020304" pitchFamily="18" charset="0"/>
                          <a:ea typeface="Calibri"/>
                          <a:cs typeface="Times New Roman" panose="02020603050405020304" pitchFamily="18" charset="0"/>
                        </a:rPr>
                        <a:t>5</a:t>
                      </a:r>
                    </a:p>
                  </a:txBody>
                  <a:tcPr marL="60602" marR="606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00" baseline="0" dirty="0">
                          <a:effectLst/>
                          <a:latin typeface="Times New Roman" panose="02020603050405020304" pitchFamily="18" charset="0"/>
                          <a:cs typeface="Times New Roman" panose="02020603050405020304" pitchFamily="18" charset="0"/>
                        </a:rPr>
                        <a:t>   5</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0 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00" baseline="0" dirty="0">
                          <a:effectLst/>
                          <a:latin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cs typeface="Times New Roman" panose="02020603050405020304" pitchFamily="18" charset="0"/>
                        </a:rPr>
                        <a:t>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0 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0 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0 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00" baseline="0" dirty="0">
                          <a:effectLst/>
                          <a:latin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0 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47220">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r>
                        <a:rPr lang="en-US" sz="1000" dirty="0">
                          <a:solidFill>
                            <a:schemeClr val="tx1"/>
                          </a:solidFill>
                          <a:effectLst/>
                          <a:latin typeface="Times New Roman" panose="02020603050405020304" pitchFamily="18" charset="0"/>
                          <a:ea typeface="Calibri"/>
                          <a:cs typeface="Times New Roman" panose="02020603050405020304" pitchFamily="18" charset="0"/>
                        </a:rPr>
                        <a:t>Form</a:t>
                      </a:r>
                      <a:r>
                        <a:rPr lang="en-US" sz="1000" baseline="0" dirty="0">
                          <a:solidFill>
                            <a:schemeClr val="tx1"/>
                          </a:solidFill>
                          <a:effectLst/>
                          <a:latin typeface="Times New Roman" panose="02020603050405020304" pitchFamily="18" charset="0"/>
                          <a:ea typeface="Calibri"/>
                          <a:cs typeface="Times New Roman" panose="02020603050405020304" pitchFamily="18" charset="0"/>
                        </a:rPr>
                        <a:t> design</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r>
                        <a:rPr lang="en-US" sz="1000" dirty="0">
                          <a:latin typeface="Times New Roman" panose="02020603050405020304" pitchFamily="18" charset="0"/>
                          <a:cs typeface="Times New Roman" panose="02020603050405020304" pitchFamily="18" charset="0"/>
                        </a:rPr>
                        <a:t>28/12/2021</a:t>
                      </a: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0"/>
                        </a:spcAft>
                      </a:pPr>
                      <a:endParaRPr lang="en-US" sz="1000" dirty="0">
                        <a:latin typeface="Times New Roman" panose="02020603050405020304" pitchFamily="18" charset="0"/>
                        <a:ea typeface="Calibri"/>
                        <a:cs typeface="Times New Roman" panose="02020603050405020304" pitchFamily="18" charset="0"/>
                      </a:endParaRPr>
                    </a:p>
                    <a:p>
                      <a:pPr algn="ctr">
                        <a:lnSpc>
                          <a:spcPct val="115000"/>
                        </a:lnSpc>
                        <a:spcAft>
                          <a:spcPts val="0"/>
                        </a:spcAft>
                      </a:pPr>
                      <a:r>
                        <a:rPr lang="en-US" sz="1000" dirty="0">
                          <a:latin typeface="Times New Roman" panose="02020603050405020304" pitchFamily="18" charset="0"/>
                          <a:ea typeface="Calibri"/>
                          <a:cs typeface="Times New Roman" panose="02020603050405020304" pitchFamily="18" charset="0"/>
                        </a:rPr>
                        <a:t>5</a:t>
                      </a:r>
                    </a:p>
                  </a:txBody>
                  <a:tcPr marL="60602" marR="606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5</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0 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00" baseline="0" dirty="0">
                          <a:effectLst/>
                          <a:latin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30815">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User story #3,4</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0"/>
                        </a:spcAft>
                      </a:pPr>
                      <a:endParaRPr lang="en-US" sz="1000" dirty="0">
                        <a:latin typeface="Times New Roman" panose="02020603050405020304" pitchFamily="18" charset="0"/>
                        <a:ea typeface="Calibri"/>
                        <a:cs typeface="Times New Roman" panose="02020603050405020304" pitchFamily="18" charset="0"/>
                      </a:endParaRPr>
                    </a:p>
                  </a:txBody>
                  <a:tcPr marL="60602" marR="606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52807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a:effectLst/>
                          <a:latin typeface="Times New Roman" panose="02020603050405020304" pitchFamily="18" charset="0"/>
                          <a:cs typeface="Times New Roman" panose="02020603050405020304" pitchFamily="18" charset="0"/>
                        </a:rPr>
                        <a:t> Basi</a:t>
                      </a:r>
                      <a:r>
                        <a:rPr lang="en-US" sz="1000" dirty="0">
                          <a:solidFill>
                            <a:schemeClr val="tx1"/>
                          </a:solidFill>
                          <a:effectLst/>
                          <a:latin typeface="Times New Roman" panose="02020603050405020304" pitchFamily="18" charset="0"/>
                          <a:cs typeface="Times New Roman" panose="02020603050405020304" pitchFamily="18" charset="0"/>
                        </a:rPr>
                        <a:t>c</a:t>
                      </a:r>
                      <a:r>
                        <a:rPr lang="en-US" sz="1000" baseline="0" dirty="0">
                          <a:solidFill>
                            <a:schemeClr val="tx1"/>
                          </a:solidFill>
                          <a:effectLst/>
                          <a:latin typeface="Times New Roman" panose="02020603050405020304" pitchFamily="18" charset="0"/>
                          <a:cs typeface="Times New Roman" panose="02020603050405020304" pitchFamily="18" charset="0"/>
                        </a:rPr>
                        <a:t> coding &amp; Facial recognition</a:t>
                      </a:r>
                      <a:endParaRPr lang="en-US" sz="1000" dirty="0">
                        <a:effectLst/>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a:latin typeface="Times New Roman" panose="02020603050405020304" pitchFamily="18" charset="0"/>
                          <a:cs typeface="Times New Roman" panose="02020603050405020304" pitchFamily="18" charset="0"/>
                        </a:rPr>
                        <a:t>23/01/2022</a:t>
                      </a: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0"/>
                        </a:spcAft>
                      </a:pPr>
                      <a:endParaRPr lang="en-US" sz="1000" dirty="0">
                        <a:latin typeface="Times New Roman" panose="02020603050405020304" pitchFamily="18" charset="0"/>
                        <a:cs typeface="Times New Roman" panose="02020603050405020304" pitchFamily="18" charset="0"/>
                      </a:endParaRPr>
                    </a:p>
                  </a:txBody>
                  <a:tcPr marL="60602" marR="606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00" baseline="0" dirty="0">
                          <a:effectLst/>
                          <a:latin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30815">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User story #5,6</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0"/>
                        </a:spcAft>
                      </a:pPr>
                      <a:endParaRPr lang="en-US" sz="1000" dirty="0">
                        <a:latin typeface="Times New Roman" panose="02020603050405020304" pitchFamily="18" charset="0"/>
                        <a:ea typeface="Calibri"/>
                        <a:cs typeface="Times New Roman" panose="02020603050405020304" pitchFamily="18" charset="0"/>
                      </a:endParaRPr>
                    </a:p>
                  </a:txBody>
                  <a:tcPr marL="60602" marR="606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708921">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Emotion</a:t>
                      </a:r>
                      <a:r>
                        <a:rPr lang="en-US" sz="1000" baseline="0" dirty="0">
                          <a:effectLst/>
                          <a:latin typeface="Times New Roman" panose="02020603050405020304" pitchFamily="18" charset="0"/>
                          <a:cs typeface="Times New Roman" panose="02020603050405020304" pitchFamily="18" charset="0"/>
                        </a:rPr>
                        <a:t> recognition &amp; Sentiment analysis</a:t>
                      </a:r>
                      <a:endParaRPr lang="en-US" sz="1000" dirty="0">
                        <a:effectLst/>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a:effectLst/>
                          <a:latin typeface="Times New Roman" panose="02020603050405020304" pitchFamily="18" charset="0"/>
                          <a:cs typeface="Times New Roman" panose="02020603050405020304" pitchFamily="18" charset="0"/>
                        </a:rPr>
                        <a:t> </a:t>
                      </a:r>
                      <a:r>
                        <a:rPr lang="en-US" sz="1000" dirty="0">
                          <a:latin typeface="Times New Roman" panose="02020603050405020304" pitchFamily="18" charset="0"/>
                          <a:cs typeface="Times New Roman" panose="02020603050405020304" pitchFamily="18" charset="0"/>
                        </a:rPr>
                        <a:t>29/01/2022</a:t>
                      </a: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latin typeface="Times New Roman" panose="02020603050405020304" pitchFamily="18" charset="0"/>
                        <a:cs typeface="Times New Roman" panose="02020603050405020304" pitchFamily="18" charset="0"/>
                      </a:endParaRPr>
                    </a:p>
                  </a:txBody>
                  <a:tcPr marL="60602" marR="606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30815">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User</a:t>
                      </a:r>
                      <a:r>
                        <a:rPr lang="en-US" sz="1000" baseline="0" dirty="0">
                          <a:effectLst/>
                          <a:latin typeface="Times New Roman" panose="02020603050405020304" pitchFamily="18" charset="0"/>
                          <a:cs typeface="Times New Roman" panose="02020603050405020304" pitchFamily="18" charset="0"/>
                        </a:rPr>
                        <a:t> story #7,8</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latin typeface="Times New Roman" panose="02020603050405020304" pitchFamily="18" charset="0"/>
                        <a:cs typeface="Times New Roman" panose="02020603050405020304" pitchFamily="18" charset="0"/>
                      </a:endParaRPr>
                    </a:p>
                  </a:txBody>
                  <a:tcPr marL="60602" marR="606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47220">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Testing &amp; Output</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a:effectLst/>
                          <a:latin typeface="Times New Roman" panose="02020603050405020304" pitchFamily="18" charset="0"/>
                          <a:cs typeface="Times New Roman" panose="02020603050405020304" pitchFamily="18" charset="0"/>
                        </a:rPr>
                        <a:t> </a:t>
                      </a:r>
                      <a:r>
                        <a:rPr lang="en-US" sz="1000" dirty="0">
                          <a:latin typeface="Times New Roman" panose="02020603050405020304" pitchFamily="18" charset="0"/>
                          <a:cs typeface="Times New Roman" panose="02020603050405020304" pitchFamily="18" charset="0"/>
                        </a:rPr>
                        <a:t>12/02/2022</a:t>
                      </a: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latin typeface="Times New Roman" panose="02020603050405020304" pitchFamily="18" charset="0"/>
                        <a:cs typeface="Times New Roman" panose="02020603050405020304" pitchFamily="18" charset="0"/>
                      </a:endParaRPr>
                    </a:p>
                  </a:txBody>
                  <a:tcPr marL="60602" marR="606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83070">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Total</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r>
                        <a:rPr lang="en-US" sz="1000" dirty="0">
                          <a:solidFill>
                            <a:schemeClr val="tx1"/>
                          </a:solidFill>
                          <a:effectLst/>
                          <a:latin typeface="Times New Roman" panose="02020603050405020304" pitchFamily="18" charset="0"/>
                          <a:cs typeface="Times New Roman" panose="02020603050405020304" pitchFamily="18" charset="0"/>
                        </a:rPr>
                        <a:t>50</a:t>
                      </a:r>
                      <a:endParaRPr lang="en-US" sz="1000" dirty="0">
                        <a:effectLst/>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5</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5</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67508" marR="6750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A5BB6-7CBD-4011-B171-7E9B83BE675F}"/>
              </a:ext>
            </a:extLst>
          </p:cNvPr>
          <p:cNvSpPr>
            <a:spLocks noGrp="1"/>
          </p:cNvSpPr>
          <p:nvPr>
            <p:ph type="title"/>
          </p:nvPr>
        </p:nvSpPr>
        <p:spPr>
          <a:xfrm>
            <a:off x="838200" y="681037"/>
            <a:ext cx="10515600" cy="5053336"/>
          </a:xfrm>
        </p:spPr>
        <p:txBody>
          <a:bodyPr>
            <a:normAutofit/>
          </a:bodyPr>
          <a:lstStyle/>
          <a:p>
            <a:pPr algn="ctr"/>
            <a:r>
              <a:rPr lang="en-US" sz="6000" b="1" dirty="0">
                <a:solidFill>
                  <a:schemeClr val="accent2"/>
                </a:solidFill>
                <a:latin typeface="Times New Roman" panose="02020603050405020304" pitchFamily="18" charset="0"/>
                <a:cs typeface="Times New Roman" panose="02020603050405020304" pitchFamily="18" charset="0"/>
              </a:rPr>
              <a:t>THANK YOU</a:t>
            </a:r>
            <a:endParaRPr lang="en-IN" sz="6000" b="1"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070703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15328-832A-41C1-A680-AD202FE67006}"/>
              </a:ext>
            </a:extLst>
          </p:cNvPr>
          <p:cNvSpPr>
            <a:spLocks noGrp="1"/>
          </p:cNvSpPr>
          <p:nvPr>
            <p:ph type="ctrTitle"/>
          </p:nvPr>
        </p:nvSpPr>
        <p:spPr>
          <a:xfrm>
            <a:off x="1524000" y="876301"/>
            <a:ext cx="9144000" cy="942974"/>
          </a:xfrm>
        </p:spPr>
        <p:txBody>
          <a:bodyPr>
            <a:normAutofit/>
          </a:bodyPr>
          <a:lstStyle/>
          <a:p>
            <a:r>
              <a:rPr lang="en-US" sz="2400" b="1" dirty="0">
                <a:solidFill>
                  <a:schemeClr val="accent2">
                    <a:lumMod val="75000"/>
                  </a:schemeClr>
                </a:solidFill>
                <a:latin typeface="Times New Roman" panose="02020603050405020304" pitchFamily="18" charset="0"/>
                <a:cs typeface="Times New Roman" panose="02020603050405020304" pitchFamily="18" charset="0"/>
              </a:rPr>
              <a:t>TABLE OF CONTENTS</a:t>
            </a:r>
            <a:endParaRPr lang="en-IN" sz="24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B11404A-EC2E-4B05-A0FA-7CCAF471727E}"/>
              </a:ext>
            </a:extLst>
          </p:cNvPr>
          <p:cNvSpPr>
            <a:spLocks noGrp="1"/>
          </p:cNvSpPr>
          <p:nvPr>
            <p:ph type="subTitle" idx="1"/>
          </p:nvPr>
        </p:nvSpPr>
        <p:spPr>
          <a:xfrm>
            <a:off x="1524000" y="1990725"/>
            <a:ext cx="9144000" cy="3990974"/>
          </a:xfrm>
        </p:spPr>
        <p:txBody>
          <a:bodyPr>
            <a:normAutofit fontScale="85000" lnSpcReduction="20000"/>
          </a:bodyPr>
          <a:lstStyle/>
          <a:p>
            <a:pPr algn="l"/>
            <a:r>
              <a:rPr lang="en-US" b="1" dirty="0">
                <a:solidFill>
                  <a:schemeClr val="accent2">
                    <a:lumMod val="75000"/>
                    <a:alpha val="70000"/>
                  </a:schemeClr>
                </a:solidFill>
                <a:latin typeface="Times New Roman" panose="02020603050405020304" pitchFamily="18" charset="0"/>
                <a:cs typeface="Times New Roman" panose="02020603050405020304" pitchFamily="18" charset="0"/>
              </a:rPr>
              <a:t>1.Introduction</a:t>
            </a:r>
          </a:p>
          <a:p>
            <a:pPr algn="l"/>
            <a:r>
              <a:rPr lang="en-US" b="1" dirty="0">
                <a:solidFill>
                  <a:schemeClr val="accent2">
                    <a:lumMod val="75000"/>
                    <a:alpha val="70000"/>
                  </a:schemeClr>
                </a:solidFill>
                <a:latin typeface="Times New Roman" panose="02020603050405020304" pitchFamily="18" charset="0"/>
                <a:cs typeface="Times New Roman" panose="02020603050405020304" pitchFamily="18" charset="0"/>
              </a:rPr>
              <a:t>2.Modules</a:t>
            </a:r>
          </a:p>
          <a:p>
            <a:pPr algn="l"/>
            <a:r>
              <a:rPr lang="en-US" b="1" dirty="0">
                <a:solidFill>
                  <a:schemeClr val="accent2">
                    <a:lumMod val="75000"/>
                    <a:alpha val="70000"/>
                  </a:schemeClr>
                </a:solidFill>
                <a:latin typeface="Times New Roman" panose="02020603050405020304" pitchFamily="18" charset="0"/>
                <a:cs typeface="Times New Roman" panose="02020603050405020304" pitchFamily="18" charset="0"/>
              </a:rPr>
              <a:t>3.Data Flow Diagram</a:t>
            </a:r>
          </a:p>
          <a:p>
            <a:pPr algn="l"/>
            <a:r>
              <a:rPr lang="en-US" b="1" dirty="0">
                <a:solidFill>
                  <a:schemeClr val="accent2">
                    <a:lumMod val="75000"/>
                    <a:alpha val="70000"/>
                  </a:schemeClr>
                </a:solidFill>
                <a:latin typeface="Times New Roman" panose="02020603050405020304" pitchFamily="18" charset="0"/>
                <a:cs typeface="Times New Roman" panose="02020603050405020304" pitchFamily="18" charset="0"/>
              </a:rPr>
              <a:t>4.Table Design</a:t>
            </a:r>
          </a:p>
          <a:p>
            <a:pPr algn="l"/>
            <a:r>
              <a:rPr lang="en-US" b="1" dirty="0">
                <a:solidFill>
                  <a:schemeClr val="accent2">
                    <a:lumMod val="75000"/>
                    <a:alpha val="70000"/>
                  </a:schemeClr>
                </a:solidFill>
                <a:latin typeface="Times New Roman" panose="02020603050405020304" pitchFamily="18" charset="0"/>
                <a:cs typeface="Times New Roman" panose="02020603050405020304" pitchFamily="18" charset="0"/>
              </a:rPr>
              <a:t>5.Developing Environment</a:t>
            </a:r>
          </a:p>
          <a:p>
            <a:pPr algn="l"/>
            <a:r>
              <a:rPr lang="en-US" b="1" dirty="0">
                <a:solidFill>
                  <a:schemeClr val="accent2">
                    <a:lumMod val="75000"/>
                    <a:alpha val="70000"/>
                  </a:schemeClr>
                </a:solidFill>
                <a:latin typeface="Times New Roman" panose="02020603050405020304" pitchFamily="18" charset="0"/>
                <a:cs typeface="Times New Roman" panose="02020603050405020304" pitchFamily="18" charset="0"/>
              </a:rPr>
              <a:t>6.Product Backlog</a:t>
            </a:r>
          </a:p>
          <a:p>
            <a:pPr algn="l"/>
            <a:r>
              <a:rPr lang="en-US" b="1" dirty="0">
                <a:solidFill>
                  <a:schemeClr val="accent2">
                    <a:lumMod val="75000"/>
                    <a:alpha val="70000"/>
                  </a:schemeClr>
                </a:solidFill>
                <a:latin typeface="Times New Roman" panose="02020603050405020304" pitchFamily="18" charset="0"/>
                <a:cs typeface="Times New Roman" panose="02020603050405020304" pitchFamily="18" charset="0"/>
              </a:rPr>
              <a:t>7.User Stories</a:t>
            </a:r>
          </a:p>
          <a:p>
            <a:pPr algn="l"/>
            <a:r>
              <a:rPr lang="en-US" b="1" dirty="0">
                <a:solidFill>
                  <a:schemeClr val="accent2">
                    <a:lumMod val="75000"/>
                    <a:alpha val="70000"/>
                  </a:schemeClr>
                </a:solidFill>
                <a:latin typeface="Times New Roman" panose="02020603050405020304" pitchFamily="18" charset="0"/>
                <a:cs typeface="Times New Roman" panose="02020603050405020304" pitchFamily="18" charset="0"/>
              </a:rPr>
              <a:t>8.Project Plan</a:t>
            </a:r>
          </a:p>
          <a:p>
            <a:pPr algn="l"/>
            <a:r>
              <a:rPr lang="en-US" b="1" dirty="0">
                <a:solidFill>
                  <a:schemeClr val="accent2">
                    <a:lumMod val="75000"/>
                    <a:alpha val="70000"/>
                  </a:schemeClr>
                </a:solidFill>
                <a:latin typeface="Times New Roman" panose="02020603050405020304" pitchFamily="18" charset="0"/>
                <a:cs typeface="Times New Roman" panose="02020603050405020304" pitchFamily="18" charset="0"/>
              </a:rPr>
              <a:t>9.Sprint Plans</a:t>
            </a:r>
          </a:p>
          <a:p>
            <a:pPr algn="l"/>
            <a:r>
              <a:rPr lang="en-US" b="1" dirty="0">
                <a:solidFill>
                  <a:schemeClr val="accent2">
                    <a:lumMod val="75000"/>
                    <a:alpha val="70000"/>
                  </a:schemeClr>
                </a:solidFill>
                <a:latin typeface="Times New Roman" panose="02020603050405020304" pitchFamily="18" charset="0"/>
                <a:cs typeface="Times New Roman" panose="02020603050405020304" pitchFamily="18" charset="0"/>
              </a:rPr>
              <a:t>10.Sprint Actual</a:t>
            </a:r>
            <a:endParaRPr lang="en-US" dirty="0"/>
          </a:p>
          <a:p>
            <a:pPr marL="457200" indent="-457200" algn="l">
              <a:buAutoNum type="arabicPeriod"/>
            </a:pPr>
            <a:endParaRPr lang="en-US" dirty="0"/>
          </a:p>
        </p:txBody>
      </p:sp>
    </p:spTree>
    <p:extLst>
      <p:ext uri="{BB962C8B-B14F-4D97-AF65-F5344CB8AC3E}">
        <p14:creationId xmlns:p14="http://schemas.microsoft.com/office/powerpoint/2010/main" val="201546193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B49EB-25FF-4C51-B527-17E79C0B0D2F}"/>
              </a:ext>
            </a:extLst>
          </p:cNvPr>
          <p:cNvSpPr>
            <a:spLocks noGrp="1"/>
          </p:cNvSpPr>
          <p:nvPr>
            <p:ph type="ctrTitle"/>
          </p:nvPr>
        </p:nvSpPr>
        <p:spPr>
          <a:xfrm>
            <a:off x="1524000" y="635431"/>
            <a:ext cx="9144000" cy="964769"/>
          </a:xfrm>
        </p:spPr>
        <p:txBody>
          <a:bodyPr>
            <a:normAutofit/>
          </a:bodyPr>
          <a:lstStyle/>
          <a:p>
            <a:r>
              <a:rPr lang="en-US" sz="2800" b="1" dirty="0">
                <a:solidFill>
                  <a:schemeClr val="accent2"/>
                </a:solidFill>
                <a:latin typeface="Times New Roman" panose="02020603050405020304" pitchFamily="18" charset="0"/>
                <a:cs typeface="Times New Roman" panose="02020603050405020304" pitchFamily="18" charset="0"/>
              </a:rPr>
              <a:t>1.INTRODUCTION</a:t>
            </a:r>
            <a:endParaRPr lang="en-IN" sz="2800" b="1" dirty="0">
              <a:solidFill>
                <a:schemeClr val="accent2"/>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DCEA1F3-CB53-4979-9A28-984A69A5DE71}"/>
              </a:ext>
            </a:extLst>
          </p:cNvPr>
          <p:cNvSpPr>
            <a:spLocks noGrp="1"/>
          </p:cNvSpPr>
          <p:nvPr>
            <p:ph type="subTitle" idx="1"/>
          </p:nvPr>
        </p:nvSpPr>
        <p:spPr>
          <a:xfrm>
            <a:off x="1524000" y="1666876"/>
            <a:ext cx="9144000" cy="4881158"/>
          </a:xfrm>
        </p:spPr>
        <p:txBody>
          <a:bodyPr>
            <a:noAutofit/>
          </a:bodyPr>
          <a:lstStyle/>
          <a:p>
            <a:pPr algn="l"/>
            <a:r>
              <a:rPr lang="en-US" sz="1600" dirty="0">
                <a:solidFill>
                  <a:schemeClr val="tx1">
                    <a:alpha val="70000"/>
                  </a:schemeClr>
                </a:solidFill>
                <a:latin typeface="Times New Roman" panose="02020603050405020304" pitchFamily="18" charset="0"/>
                <a:cs typeface="Times New Roman" panose="02020603050405020304" pitchFamily="18" charset="0"/>
              </a:rPr>
              <a:t>This Project “Intelligent Chatbot for Prediction and Management of Stress” will be an application that can be integrated in website, it will give user the ability to identify the stress based on the given questions and answers. We have chosen this project because we want to provide user more easy, user-friendly, interactive way to find out about their stress. Bot will ask them few questions and according to the chosen answers, bot will show them the result and management of stress . Chatbot is a program that is designed to stimulate conversations or talk with human users. In this User communicates with the bot either with text or voice. Chatbot give logical reply or the already stored answers to the user for the questions. It is just like a user is talking to the other person. They interpret the questions and provide answer to them. They are used in messaging apps, e- commerce, etc.</a:t>
            </a:r>
            <a:endParaRPr lang="en-IN" sz="1600" dirty="0">
              <a:solidFill>
                <a:schemeClr val="tx1">
                  <a:alpha val="7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605399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58957-56BC-4436-809C-AEE89E8B93D2}"/>
              </a:ext>
            </a:extLst>
          </p:cNvPr>
          <p:cNvSpPr>
            <a:spLocks noGrp="1"/>
          </p:cNvSpPr>
          <p:nvPr>
            <p:ph type="title"/>
          </p:nvPr>
        </p:nvSpPr>
        <p:spPr>
          <a:xfrm>
            <a:off x="831850" y="914401"/>
            <a:ext cx="10515600" cy="571499"/>
          </a:xfrm>
        </p:spPr>
        <p:txBody>
          <a:bodyPr>
            <a:normAutofit/>
          </a:bodyPr>
          <a:lstStyle/>
          <a:p>
            <a:pPr algn="ctr"/>
            <a:r>
              <a:rPr lang="en-US" sz="2800" u="sng" dirty="0">
                <a:solidFill>
                  <a:schemeClr val="accent2"/>
                </a:solidFill>
                <a:latin typeface="Times New Roman" panose="02020603050405020304" pitchFamily="18" charset="0"/>
                <a:cs typeface="Times New Roman" panose="02020603050405020304" pitchFamily="18" charset="0"/>
              </a:rPr>
              <a:t>POLARITY ANALYZER ALGORITHM</a:t>
            </a:r>
            <a:endParaRPr lang="en-IN" sz="2800" u="sng" dirty="0">
              <a:solidFill>
                <a:schemeClr val="accent2"/>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4C2161E-FFD8-44C7-B02F-35335DE4984F}"/>
              </a:ext>
            </a:extLst>
          </p:cNvPr>
          <p:cNvSpPr>
            <a:spLocks noGrp="1"/>
          </p:cNvSpPr>
          <p:nvPr>
            <p:ph type="body" idx="1"/>
          </p:nvPr>
        </p:nvSpPr>
        <p:spPr>
          <a:xfrm>
            <a:off x="831850" y="1485901"/>
            <a:ext cx="10515600" cy="4603750"/>
          </a:xfrm>
        </p:spPr>
        <p:txBody>
          <a:bodyPr>
            <a:normAutofit/>
          </a:bodyPr>
          <a:lstStyle/>
          <a:p>
            <a:r>
              <a:rPr lang="en-US" sz="1600" dirty="0">
                <a:solidFill>
                  <a:schemeClr val="tx1"/>
                </a:solidFill>
              </a:rPr>
              <a:t>Process of computationally identifying and categorizing opinions from piece of </a:t>
            </a:r>
            <a:r>
              <a:rPr lang="en-US" sz="1600" dirty="0" err="1">
                <a:solidFill>
                  <a:schemeClr val="tx1"/>
                </a:solidFill>
              </a:rPr>
              <a:t>text,and</a:t>
            </a:r>
            <a:r>
              <a:rPr lang="en-US" sz="1600" dirty="0">
                <a:solidFill>
                  <a:schemeClr val="tx1"/>
                </a:solidFill>
              </a:rPr>
              <a:t> determine whether the writer’s attitude towards a particular topic or the </a:t>
            </a:r>
            <a:r>
              <a:rPr lang="en-US" sz="1600" dirty="0" err="1">
                <a:solidFill>
                  <a:schemeClr val="tx1"/>
                </a:solidFill>
              </a:rPr>
              <a:t>product,is</a:t>
            </a:r>
            <a:r>
              <a:rPr lang="en-US" sz="1600" dirty="0">
                <a:solidFill>
                  <a:schemeClr val="tx1"/>
                </a:solidFill>
              </a:rPr>
              <a:t> </a:t>
            </a:r>
            <a:r>
              <a:rPr lang="en-US" sz="1600" u="sng" dirty="0" err="1">
                <a:solidFill>
                  <a:schemeClr val="tx1"/>
                </a:solidFill>
              </a:rPr>
              <a:t>positive,negative</a:t>
            </a:r>
            <a:r>
              <a:rPr lang="en-US" sz="1600" u="sng" dirty="0">
                <a:solidFill>
                  <a:schemeClr val="tx1"/>
                </a:solidFill>
              </a:rPr>
              <a:t> or neutral.</a:t>
            </a:r>
            <a:endParaRPr lang="en-IN" sz="1600" u="sng" dirty="0">
              <a:solidFill>
                <a:schemeClr val="tx1"/>
              </a:solidFill>
            </a:endParaRPr>
          </a:p>
          <a:p>
            <a:r>
              <a:rPr lang="en-IN" sz="1600" dirty="0">
                <a:solidFill>
                  <a:schemeClr val="tx1"/>
                </a:solidFill>
              </a:rPr>
              <a:t>Step 1:Tokenization(Dividing a para in to a different set of statements.)</a:t>
            </a:r>
          </a:p>
          <a:p>
            <a:r>
              <a:rPr lang="en-IN" sz="1600" dirty="0" err="1">
                <a:solidFill>
                  <a:schemeClr val="tx1"/>
                </a:solidFill>
              </a:rPr>
              <a:t>Example:The</a:t>
            </a:r>
            <a:r>
              <a:rPr lang="en-IN" sz="1600" dirty="0">
                <a:solidFill>
                  <a:schemeClr val="tx1"/>
                </a:solidFill>
              </a:rPr>
              <a:t> Movie Was Great!     </a:t>
            </a:r>
          </a:p>
          <a:p>
            <a:r>
              <a:rPr lang="en-IN" sz="1600" dirty="0">
                <a:solidFill>
                  <a:schemeClr val="tx1"/>
                </a:solidFill>
              </a:rPr>
              <a:t>Step 2:Cleaning the Data(Remove the special characters.)</a:t>
            </a:r>
          </a:p>
          <a:p>
            <a:r>
              <a:rPr lang="en-IN" sz="1600" dirty="0">
                <a:solidFill>
                  <a:schemeClr val="tx1"/>
                </a:solidFill>
              </a:rPr>
              <a:t>Step 3:Removing Stop Words.</a:t>
            </a:r>
          </a:p>
          <a:p>
            <a:r>
              <a:rPr lang="en-IN" sz="1600" dirty="0">
                <a:solidFill>
                  <a:schemeClr val="tx1"/>
                </a:solidFill>
              </a:rPr>
              <a:t>Step 4:Classification</a:t>
            </a:r>
          </a:p>
          <a:p>
            <a:endParaRPr lang="en-IN" sz="1600" dirty="0">
              <a:solidFill>
                <a:schemeClr val="tx1"/>
              </a:solidFill>
            </a:endParaRPr>
          </a:p>
          <a:p>
            <a:r>
              <a:rPr lang="en-IN" sz="1600" dirty="0" err="1">
                <a:solidFill>
                  <a:schemeClr val="tx1"/>
                </a:solidFill>
              </a:rPr>
              <a:t>Eg</a:t>
            </a:r>
            <a:r>
              <a:rPr lang="en-IN" sz="1600" dirty="0">
                <a:solidFill>
                  <a:schemeClr val="tx1"/>
                </a:solidFill>
              </a:rPr>
              <a:t>:</a:t>
            </a:r>
          </a:p>
          <a:p>
            <a:r>
              <a:rPr lang="en-IN" sz="1600" dirty="0">
                <a:solidFill>
                  <a:schemeClr val="tx1"/>
                </a:solidFill>
              </a:rPr>
              <a:t>                    </a:t>
            </a:r>
          </a:p>
          <a:p>
            <a:endParaRPr lang="en-US" sz="1600" dirty="0">
              <a:solidFill>
                <a:schemeClr val="tx1"/>
              </a:solidFill>
            </a:endParaRPr>
          </a:p>
        </p:txBody>
      </p:sp>
      <p:sp>
        <p:nvSpPr>
          <p:cNvPr id="4" name="TextBox 3">
            <a:extLst>
              <a:ext uri="{FF2B5EF4-FFF2-40B4-BE49-F238E27FC236}">
                <a16:creationId xmlns:a16="http://schemas.microsoft.com/office/drawing/2014/main" id="{E48C15FB-F09D-4232-935C-6B41346D6EA8}"/>
              </a:ext>
            </a:extLst>
          </p:cNvPr>
          <p:cNvSpPr txBox="1"/>
          <p:nvPr/>
        </p:nvSpPr>
        <p:spPr>
          <a:xfrm>
            <a:off x="7943850" y="2076450"/>
            <a:ext cx="1181100" cy="1477328"/>
          </a:xfrm>
          <a:prstGeom prst="rect">
            <a:avLst/>
          </a:prstGeom>
          <a:noFill/>
        </p:spPr>
        <p:txBody>
          <a:bodyPr wrap="square" rtlCol="0">
            <a:spAutoFit/>
          </a:bodyPr>
          <a:lstStyle/>
          <a:p>
            <a:r>
              <a:rPr lang="en-US" dirty="0"/>
              <a:t>*The</a:t>
            </a:r>
          </a:p>
          <a:p>
            <a:r>
              <a:rPr lang="en-US" dirty="0"/>
              <a:t>*Movie</a:t>
            </a:r>
          </a:p>
          <a:p>
            <a:r>
              <a:rPr lang="en-US" dirty="0"/>
              <a:t>*Was</a:t>
            </a:r>
          </a:p>
          <a:p>
            <a:r>
              <a:rPr lang="en-US" dirty="0"/>
              <a:t>*Great</a:t>
            </a:r>
          </a:p>
          <a:p>
            <a:r>
              <a:rPr lang="en-US" dirty="0"/>
              <a:t>*!</a:t>
            </a:r>
            <a:endParaRPr lang="en-IN" dirty="0"/>
          </a:p>
        </p:txBody>
      </p:sp>
      <p:sp>
        <p:nvSpPr>
          <p:cNvPr id="5" name="TextBox 4">
            <a:extLst>
              <a:ext uri="{FF2B5EF4-FFF2-40B4-BE49-F238E27FC236}">
                <a16:creationId xmlns:a16="http://schemas.microsoft.com/office/drawing/2014/main" id="{A3FD7F41-FC11-41C7-8B7D-41E304B5C838}"/>
              </a:ext>
            </a:extLst>
          </p:cNvPr>
          <p:cNvSpPr txBox="1"/>
          <p:nvPr/>
        </p:nvSpPr>
        <p:spPr>
          <a:xfrm>
            <a:off x="6238875" y="2914650"/>
            <a:ext cx="1181100" cy="1477328"/>
          </a:xfrm>
          <a:prstGeom prst="rect">
            <a:avLst/>
          </a:prstGeom>
          <a:noFill/>
        </p:spPr>
        <p:txBody>
          <a:bodyPr wrap="square" rtlCol="0">
            <a:spAutoFit/>
          </a:bodyPr>
          <a:lstStyle/>
          <a:p>
            <a:r>
              <a:rPr lang="en-US" dirty="0"/>
              <a:t>*The</a:t>
            </a:r>
          </a:p>
          <a:p>
            <a:r>
              <a:rPr lang="en-US" dirty="0"/>
              <a:t>*Movie</a:t>
            </a:r>
          </a:p>
          <a:p>
            <a:r>
              <a:rPr lang="en-US" dirty="0"/>
              <a:t>*Was</a:t>
            </a:r>
          </a:p>
          <a:p>
            <a:r>
              <a:rPr lang="en-US" dirty="0"/>
              <a:t>*Great</a:t>
            </a:r>
          </a:p>
          <a:p>
            <a:r>
              <a:rPr lang="en-US" dirty="0"/>
              <a:t>*!</a:t>
            </a:r>
            <a:r>
              <a:rPr lang="en-US" dirty="0">
                <a:sym typeface="Wingdings" panose="05000000000000000000" pitchFamily="2" charset="2"/>
              </a:rPr>
              <a:t></a:t>
            </a:r>
            <a:endParaRPr lang="en-IN" dirty="0"/>
          </a:p>
        </p:txBody>
      </p:sp>
      <p:grpSp>
        <p:nvGrpSpPr>
          <p:cNvPr id="11" name="Group 10">
            <a:extLst>
              <a:ext uri="{FF2B5EF4-FFF2-40B4-BE49-F238E27FC236}">
                <a16:creationId xmlns:a16="http://schemas.microsoft.com/office/drawing/2014/main" id="{5B2B7570-4573-4FAF-83CE-A6B796D8B97F}"/>
              </a:ext>
            </a:extLst>
          </p:cNvPr>
          <p:cNvGrpSpPr/>
          <p:nvPr/>
        </p:nvGrpSpPr>
        <p:grpSpPr>
          <a:xfrm>
            <a:off x="6753225" y="4067176"/>
            <a:ext cx="295275" cy="228599"/>
            <a:chOff x="6753225" y="4067176"/>
            <a:chExt cx="295275" cy="228599"/>
          </a:xfrm>
        </p:grpSpPr>
        <p:cxnSp>
          <p:nvCxnSpPr>
            <p:cNvPr id="7" name="Straight Connector 6">
              <a:extLst>
                <a:ext uri="{FF2B5EF4-FFF2-40B4-BE49-F238E27FC236}">
                  <a16:creationId xmlns:a16="http://schemas.microsoft.com/office/drawing/2014/main" id="{EB39E635-27F6-479E-A988-1A84457BBFE4}"/>
                </a:ext>
              </a:extLst>
            </p:cNvPr>
            <p:cNvCxnSpPr/>
            <p:nvPr/>
          </p:nvCxnSpPr>
          <p:spPr>
            <a:xfrm>
              <a:off x="6753225" y="4133850"/>
              <a:ext cx="295275" cy="1619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67DE86C-1671-43EA-A6F2-5BB48243160C}"/>
                </a:ext>
              </a:extLst>
            </p:cNvPr>
            <p:cNvCxnSpPr>
              <a:cxnSpLocks/>
            </p:cNvCxnSpPr>
            <p:nvPr/>
          </p:nvCxnSpPr>
          <p:spPr>
            <a:xfrm flipV="1">
              <a:off x="6753225" y="4067176"/>
              <a:ext cx="295275" cy="22859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2" name="TextBox 11">
            <a:extLst>
              <a:ext uri="{FF2B5EF4-FFF2-40B4-BE49-F238E27FC236}">
                <a16:creationId xmlns:a16="http://schemas.microsoft.com/office/drawing/2014/main" id="{F48171B5-20E6-4E6E-9EBB-F3CF69F86FE8}"/>
              </a:ext>
            </a:extLst>
          </p:cNvPr>
          <p:cNvSpPr txBox="1"/>
          <p:nvPr/>
        </p:nvSpPr>
        <p:spPr>
          <a:xfrm>
            <a:off x="4362448" y="3320892"/>
            <a:ext cx="1181100" cy="1477328"/>
          </a:xfrm>
          <a:prstGeom prst="rect">
            <a:avLst/>
          </a:prstGeom>
          <a:noFill/>
        </p:spPr>
        <p:txBody>
          <a:bodyPr wrap="square" rtlCol="0">
            <a:spAutoFit/>
          </a:bodyPr>
          <a:lstStyle/>
          <a:p>
            <a:r>
              <a:rPr lang="en-US" dirty="0"/>
              <a:t>*The</a:t>
            </a:r>
          </a:p>
          <a:p>
            <a:r>
              <a:rPr lang="en-US" dirty="0"/>
              <a:t>*Movie</a:t>
            </a:r>
          </a:p>
          <a:p>
            <a:r>
              <a:rPr lang="en-US" dirty="0"/>
              <a:t>*Was</a:t>
            </a:r>
          </a:p>
          <a:p>
            <a:r>
              <a:rPr lang="en-US" dirty="0"/>
              <a:t>*Great</a:t>
            </a:r>
          </a:p>
          <a:p>
            <a:r>
              <a:rPr lang="en-US" dirty="0"/>
              <a:t>*!</a:t>
            </a:r>
            <a:endParaRPr lang="en-IN" dirty="0"/>
          </a:p>
        </p:txBody>
      </p:sp>
      <p:cxnSp>
        <p:nvCxnSpPr>
          <p:cNvPr id="14" name="Straight Connector 13">
            <a:extLst>
              <a:ext uri="{FF2B5EF4-FFF2-40B4-BE49-F238E27FC236}">
                <a16:creationId xmlns:a16="http://schemas.microsoft.com/office/drawing/2014/main" id="{99C0DD9F-7D25-4B47-B1B1-AC1A43E77F59}"/>
              </a:ext>
            </a:extLst>
          </p:cNvPr>
          <p:cNvCxnSpPr/>
          <p:nvPr/>
        </p:nvCxnSpPr>
        <p:spPr>
          <a:xfrm>
            <a:off x="4595811" y="3553778"/>
            <a:ext cx="4413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69636CE-133A-4721-8DFA-6E49B200FD7E}"/>
              </a:ext>
            </a:extLst>
          </p:cNvPr>
          <p:cNvCxnSpPr/>
          <p:nvPr/>
        </p:nvCxnSpPr>
        <p:spPr>
          <a:xfrm>
            <a:off x="4595812" y="4059556"/>
            <a:ext cx="4413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3FC1415-7680-4337-8C55-D2AFF62FB2CD}"/>
              </a:ext>
            </a:extLst>
          </p:cNvPr>
          <p:cNvCxnSpPr/>
          <p:nvPr/>
        </p:nvCxnSpPr>
        <p:spPr>
          <a:xfrm>
            <a:off x="4511673" y="4553903"/>
            <a:ext cx="441325"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A9C99A9-621D-4E04-B954-A4DDE0DB3C80}"/>
              </a:ext>
            </a:extLst>
          </p:cNvPr>
          <p:cNvSpPr/>
          <p:nvPr/>
        </p:nvSpPr>
        <p:spPr>
          <a:xfrm>
            <a:off x="2851147" y="3681889"/>
            <a:ext cx="1511301" cy="9853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latin typeface="Times New Roman" panose="02020603050405020304" pitchFamily="18" charset="0"/>
                <a:cs typeface="Times New Roman" panose="02020603050405020304" pitchFamily="18" charset="0"/>
              </a:rPr>
              <a:t>Positive:+1</a:t>
            </a:r>
          </a:p>
          <a:p>
            <a:r>
              <a:rPr lang="en-US" dirty="0">
                <a:latin typeface="Times New Roman" panose="02020603050405020304" pitchFamily="18" charset="0"/>
                <a:cs typeface="Times New Roman" panose="02020603050405020304" pitchFamily="18" charset="0"/>
              </a:rPr>
              <a:t>Negative:--1</a:t>
            </a:r>
          </a:p>
          <a:p>
            <a:r>
              <a:rPr lang="en-US" dirty="0">
                <a:latin typeface="Times New Roman" panose="02020603050405020304" pitchFamily="18" charset="0"/>
                <a:cs typeface="Times New Roman" panose="02020603050405020304" pitchFamily="18" charset="0"/>
              </a:rPr>
              <a:t>Neutral:-0</a:t>
            </a:r>
            <a:endParaRPr lang="en-IN"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764CE5DC-9C96-4A01-B796-748DA08D20CA}"/>
              </a:ext>
            </a:extLst>
          </p:cNvPr>
          <p:cNvSpPr txBox="1"/>
          <p:nvPr/>
        </p:nvSpPr>
        <p:spPr>
          <a:xfrm>
            <a:off x="1289047" y="4466271"/>
            <a:ext cx="1181100" cy="1477328"/>
          </a:xfrm>
          <a:prstGeom prst="rect">
            <a:avLst/>
          </a:prstGeom>
          <a:noFill/>
        </p:spPr>
        <p:txBody>
          <a:bodyPr wrap="square" rtlCol="0">
            <a:spAutoFit/>
          </a:bodyPr>
          <a:lstStyle/>
          <a:p>
            <a:r>
              <a:rPr lang="en-US" dirty="0"/>
              <a:t>*The</a:t>
            </a:r>
          </a:p>
          <a:p>
            <a:r>
              <a:rPr lang="en-US" dirty="0"/>
              <a:t>*Movie               </a:t>
            </a:r>
          </a:p>
          <a:p>
            <a:r>
              <a:rPr lang="en-US" dirty="0"/>
              <a:t>*Was</a:t>
            </a:r>
          </a:p>
          <a:p>
            <a:r>
              <a:rPr lang="en-US" dirty="0"/>
              <a:t>*Great</a:t>
            </a:r>
          </a:p>
          <a:p>
            <a:r>
              <a:rPr lang="en-US" dirty="0"/>
              <a:t>*!     </a:t>
            </a:r>
            <a:endParaRPr lang="en-IN" dirty="0"/>
          </a:p>
        </p:txBody>
      </p:sp>
      <p:cxnSp>
        <p:nvCxnSpPr>
          <p:cNvPr id="8" name="Straight Connector 7">
            <a:extLst>
              <a:ext uri="{FF2B5EF4-FFF2-40B4-BE49-F238E27FC236}">
                <a16:creationId xmlns:a16="http://schemas.microsoft.com/office/drawing/2014/main" id="{8B46EDBC-1D85-4F47-96B0-EE470000D031}"/>
              </a:ext>
            </a:extLst>
          </p:cNvPr>
          <p:cNvCxnSpPr/>
          <p:nvPr/>
        </p:nvCxnSpPr>
        <p:spPr>
          <a:xfrm>
            <a:off x="1504947" y="4667250"/>
            <a:ext cx="3810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C7125EB-6F3A-49A0-BC1C-3A7081D4A127}"/>
              </a:ext>
            </a:extLst>
          </p:cNvPr>
          <p:cNvCxnSpPr/>
          <p:nvPr/>
        </p:nvCxnSpPr>
        <p:spPr>
          <a:xfrm>
            <a:off x="1571625" y="5204935"/>
            <a:ext cx="3079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36CBA14-8CFF-46C4-996E-29FFE37D5713}"/>
              </a:ext>
            </a:extLst>
          </p:cNvPr>
          <p:cNvCxnSpPr/>
          <p:nvPr/>
        </p:nvCxnSpPr>
        <p:spPr>
          <a:xfrm>
            <a:off x="1381125" y="5724525"/>
            <a:ext cx="31432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1BEDB12B-89CB-45FA-AE9A-2FF538D780EC}"/>
              </a:ext>
            </a:extLst>
          </p:cNvPr>
          <p:cNvGrpSpPr/>
          <p:nvPr/>
        </p:nvGrpSpPr>
        <p:grpSpPr>
          <a:xfrm>
            <a:off x="1827209" y="5610225"/>
            <a:ext cx="295275" cy="228599"/>
            <a:chOff x="6753225" y="4067176"/>
            <a:chExt cx="295275" cy="228599"/>
          </a:xfrm>
        </p:grpSpPr>
        <p:cxnSp>
          <p:nvCxnSpPr>
            <p:cNvPr id="24" name="Straight Connector 23">
              <a:extLst>
                <a:ext uri="{FF2B5EF4-FFF2-40B4-BE49-F238E27FC236}">
                  <a16:creationId xmlns:a16="http://schemas.microsoft.com/office/drawing/2014/main" id="{3BF347EB-A918-4AA2-A123-F6C169232461}"/>
                </a:ext>
              </a:extLst>
            </p:cNvPr>
            <p:cNvCxnSpPr/>
            <p:nvPr/>
          </p:nvCxnSpPr>
          <p:spPr>
            <a:xfrm>
              <a:off x="6753225" y="4133850"/>
              <a:ext cx="295275" cy="1619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28D806-3BC3-4039-9FBE-411DF58304BE}"/>
                </a:ext>
              </a:extLst>
            </p:cNvPr>
            <p:cNvCxnSpPr>
              <a:cxnSpLocks/>
            </p:cNvCxnSpPr>
            <p:nvPr/>
          </p:nvCxnSpPr>
          <p:spPr>
            <a:xfrm flipV="1">
              <a:off x="6753225" y="4067176"/>
              <a:ext cx="295275" cy="22859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AF478C3F-01AC-4637-8736-DD4226DB4FC1}"/>
              </a:ext>
            </a:extLst>
          </p:cNvPr>
          <p:cNvGrpSpPr/>
          <p:nvPr/>
        </p:nvGrpSpPr>
        <p:grpSpPr>
          <a:xfrm>
            <a:off x="1965321" y="5064682"/>
            <a:ext cx="295275" cy="228599"/>
            <a:chOff x="6753225" y="4067176"/>
            <a:chExt cx="295275" cy="228599"/>
          </a:xfrm>
        </p:grpSpPr>
        <p:cxnSp>
          <p:nvCxnSpPr>
            <p:cNvPr id="27" name="Straight Connector 26">
              <a:extLst>
                <a:ext uri="{FF2B5EF4-FFF2-40B4-BE49-F238E27FC236}">
                  <a16:creationId xmlns:a16="http://schemas.microsoft.com/office/drawing/2014/main" id="{E4F74021-AA12-456B-955B-9C1F2B2B81BB}"/>
                </a:ext>
              </a:extLst>
            </p:cNvPr>
            <p:cNvCxnSpPr/>
            <p:nvPr/>
          </p:nvCxnSpPr>
          <p:spPr>
            <a:xfrm>
              <a:off x="6753225" y="4133850"/>
              <a:ext cx="295275" cy="1619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105476-3E6D-4014-A257-2DE01ED1B0ED}"/>
                </a:ext>
              </a:extLst>
            </p:cNvPr>
            <p:cNvCxnSpPr>
              <a:cxnSpLocks/>
            </p:cNvCxnSpPr>
            <p:nvPr/>
          </p:nvCxnSpPr>
          <p:spPr>
            <a:xfrm flipV="1">
              <a:off x="6753225" y="4067176"/>
              <a:ext cx="295275" cy="22859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D61C5660-E4BD-40E0-BA1C-97999BE9485F}"/>
              </a:ext>
            </a:extLst>
          </p:cNvPr>
          <p:cNvGrpSpPr/>
          <p:nvPr/>
        </p:nvGrpSpPr>
        <p:grpSpPr>
          <a:xfrm>
            <a:off x="1914521" y="4519138"/>
            <a:ext cx="295275" cy="228599"/>
            <a:chOff x="6753225" y="4067176"/>
            <a:chExt cx="295275" cy="228599"/>
          </a:xfrm>
        </p:grpSpPr>
        <p:cxnSp>
          <p:nvCxnSpPr>
            <p:cNvPr id="30" name="Straight Connector 29">
              <a:extLst>
                <a:ext uri="{FF2B5EF4-FFF2-40B4-BE49-F238E27FC236}">
                  <a16:creationId xmlns:a16="http://schemas.microsoft.com/office/drawing/2014/main" id="{D589404C-08C9-44B2-8AB5-5BC3CEBDF348}"/>
                </a:ext>
              </a:extLst>
            </p:cNvPr>
            <p:cNvCxnSpPr/>
            <p:nvPr/>
          </p:nvCxnSpPr>
          <p:spPr>
            <a:xfrm>
              <a:off x="6753225" y="4133850"/>
              <a:ext cx="295275" cy="1619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691C551-71D3-4490-908F-806009F2D611}"/>
                </a:ext>
              </a:extLst>
            </p:cNvPr>
            <p:cNvCxnSpPr>
              <a:cxnSpLocks/>
            </p:cNvCxnSpPr>
            <p:nvPr/>
          </p:nvCxnSpPr>
          <p:spPr>
            <a:xfrm flipV="1">
              <a:off x="6753225" y="4067176"/>
              <a:ext cx="295275" cy="22859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2" name="Right Brace 31">
            <a:extLst>
              <a:ext uri="{FF2B5EF4-FFF2-40B4-BE49-F238E27FC236}">
                <a16:creationId xmlns:a16="http://schemas.microsoft.com/office/drawing/2014/main" id="{F28A1709-76B2-407B-87BC-CC199F65B671}"/>
              </a:ext>
            </a:extLst>
          </p:cNvPr>
          <p:cNvSpPr/>
          <p:nvPr/>
        </p:nvSpPr>
        <p:spPr>
          <a:xfrm>
            <a:off x="2279645" y="4466270"/>
            <a:ext cx="657225" cy="137255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33" name="Arrow: Right 32">
            <a:extLst>
              <a:ext uri="{FF2B5EF4-FFF2-40B4-BE49-F238E27FC236}">
                <a16:creationId xmlns:a16="http://schemas.microsoft.com/office/drawing/2014/main" id="{3488488E-BEC2-47DB-AB68-FE2F2F52046A}"/>
              </a:ext>
            </a:extLst>
          </p:cNvPr>
          <p:cNvSpPr/>
          <p:nvPr/>
        </p:nvSpPr>
        <p:spPr>
          <a:xfrm>
            <a:off x="2260596" y="4916806"/>
            <a:ext cx="676274" cy="57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Arrow: Right 33">
            <a:extLst>
              <a:ext uri="{FF2B5EF4-FFF2-40B4-BE49-F238E27FC236}">
                <a16:creationId xmlns:a16="http://schemas.microsoft.com/office/drawing/2014/main" id="{50E1E049-1686-46D6-B95D-E34F9BD34526}"/>
              </a:ext>
            </a:extLst>
          </p:cNvPr>
          <p:cNvSpPr/>
          <p:nvPr/>
        </p:nvSpPr>
        <p:spPr>
          <a:xfrm>
            <a:off x="2122484" y="5448300"/>
            <a:ext cx="814386" cy="57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1B2CC72C-4694-414D-A831-5533BB0E6E31}"/>
              </a:ext>
            </a:extLst>
          </p:cNvPr>
          <p:cNvSpPr/>
          <p:nvPr/>
        </p:nvSpPr>
        <p:spPr>
          <a:xfrm>
            <a:off x="3003548" y="4798220"/>
            <a:ext cx="566732" cy="8786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7602587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131F0-CD64-43D9-9061-66E73458561C}"/>
              </a:ext>
            </a:extLst>
          </p:cNvPr>
          <p:cNvSpPr>
            <a:spLocks noGrp="1"/>
          </p:cNvSpPr>
          <p:nvPr>
            <p:ph type="title"/>
          </p:nvPr>
        </p:nvSpPr>
        <p:spPr>
          <a:xfrm>
            <a:off x="838200" y="681038"/>
            <a:ext cx="10515600" cy="4843464"/>
          </a:xfrm>
        </p:spPr>
        <p:txBody>
          <a:bodyPr>
            <a:normAutofit fontScale="90000"/>
          </a:bodyPr>
          <a:lstStyle/>
          <a:p>
            <a:r>
              <a:rPr lang="en-US" sz="1800" dirty="0">
                <a:solidFill>
                  <a:schemeClr val="tx1"/>
                </a:solidFill>
                <a:latin typeface="Times New Roman" panose="02020603050405020304" pitchFamily="18" charset="0"/>
                <a:cs typeface="Times New Roman" panose="02020603050405020304" pitchFamily="18" charset="0"/>
              </a:rPr>
              <a:t>Step 5:Apply Supervised Algorithm for Classification.</a:t>
            </a:r>
            <a:br>
              <a:rPr lang="en-US" sz="1800" dirty="0">
                <a:solidFill>
                  <a:schemeClr val="tx1"/>
                </a:solidFill>
                <a:latin typeface="Times New Roman" panose="02020603050405020304" pitchFamily="18" charset="0"/>
                <a:cs typeface="Times New Roman" panose="02020603050405020304" pitchFamily="18" charset="0"/>
              </a:rPr>
            </a:br>
            <a:br>
              <a:rPr lang="en-US" sz="1800" dirty="0">
                <a:solidFill>
                  <a:schemeClr val="tx1"/>
                </a:solidFill>
                <a:latin typeface="Times New Roman" panose="02020603050405020304" pitchFamily="18" charset="0"/>
                <a:cs typeface="Times New Roman" panose="02020603050405020304" pitchFamily="18" charset="0"/>
              </a:rPr>
            </a:br>
            <a:br>
              <a:rPr lang="en-US" sz="1800" dirty="0">
                <a:solidFill>
                  <a:schemeClr val="tx1"/>
                </a:solidFill>
                <a:latin typeface="Times New Roman" panose="02020603050405020304" pitchFamily="18" charset="0"/>
                <a:cs typeface="Times New Roman" panose="02020603050405020304" pitchFamily="18" charset="0"/>
              </a:rPr>
            </a:br>
            <a:br>
              <a:rPr lang="en-US" sz="1800" dirty="0">
                <a:solidFill>
                  <a:schemeClr val="tx1"/>
                </a:solidFill>
                <a:latin typeface="Times New Roman" panose="02020603050405020304" pitchFamily="18" charset="0"/>
                <a:cs typeface="Times New Roman" panose="02020603050405020304" pitchFamily="18" charset="0"/>
              </a:rPr>
            </a:br>
            <a:br>
              <a:rPr lang="en-US" sz="1800" dirty="0">
                <a:solidFill>
                  <a:schemeClr val="tx1"/>
                </a:solidFill>
                <a:latin typeface="Times New Roman" panose="02020603050405020304" pitchFamily="18" charset="0"/>
                <a:cs typeface="Times New Roman" panose="02020603050405020304" pitchFamily="18" charset="0"/>
              </a:rPr>
            </a:br>
            <a:br>
              <a:rPr lang="en-US" sz="1800" dirty="0">
                <a:solidFill>
                  <a:schemeClr val="tx1"/>
                </a:solidFill>
                <a:latin typeface="Times New Roman" panose="02020603050405020304" pitchFamily="18" charset="0"/>
                <a:cs typeface="Times New Roman" panose="02020603050405020304" pitchFamily="18" charset="0"/>
              </a:rPr>
            </a:br>
            <a:br>
              <a:rPr lang="en-US" sz="1800" dirty="0">
                <a:solidFill>
                  <a:schemeClr val="tx1"/>
                </a:solidFill>
                <a:latin typeface="Times New Roman" panose="02020603050405020304" pitchFamily="18" charset="0"/>
                <a:cs typeface="Times New Roman" panose="02020603050405020304" pitchFamily="18" charset="0"/>
              </a:rPr>
            </a:br>
            <a:br>
              <a:rPr lang="en-US" sz="1800" dirty="0">
                <a:solidFill>
                  <a:schemeClr val="tx1"/>
                </a:solidFill>
                <a:latin typeface="Times New Roman" panose="02020603050405020304" pitchFamily="18" charset="0"/>
                <a:cs typeface="Times New Roman" panose="02020603050405020304" pitchFamily="18" charset="0"/>
              </a:rPr>
            </a:br>
            <a:br>
              <a:rPr lang="en-US" sz="1800" dirty="0">
                <a:solidFill>
                  <a:schemeClr val="tx1"/>
                </a:solidFill>
                <a:latin typeface="Times New Roman" panose="02020603050405020304" pitchFamily="18" charset="0"/>
                <a:cs typeface="Times New Roman" panose="02020603050405020304" pitchFamily="18" charset="0"/>
              </a:rPr>
            </a:b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Step 6:Calculation</a:t>
            </a:r>
            <a:br>
              <a:rPr lang="en-US" sz="1800" dirty="0">
                <a:solidFill>
                  <a:schemeClr val="tx1"/>
                </a:solidFill>
                <a:latin typeface="Times New Roman" panose="02020603050405020304" pitchFamily="18" charset="0"/>
                <a:cs typeface="Times New Roman" panose="02020603050405020304" pitchFamily="18" charset="0"/>
              </a:rPr>
            </a:br>
            <a:br>
              <a:rPr lang="en-US" sz="1800" dirty="0">
                <a:solidFill>
                  <a:schemeClr val="tx1"/>
                </a:solidFill>
                <a:latin typeface="Times New Roman" panose="02020603050405020304" pitchFamily="18" charset="0"/>
                <a:cs typeface="Times New Roman" panose="02020603050405020304" pitchFamily="18" charset="0"/>
              </a:rPr>
            </a:br>
            <a:r>
              <a:rPr lang="en-US" sz="1800" dirty="0" err="1">
                <a:solidFill>
                  <a:schemeClr val="tx1"/>
                </a:solidFill>
                <a:latin typeface="Times New Roman" panose="02020603050405020304" pitchFamily="18" charset="0"/>
                <a:cs typeface="Times New Roman" panose="02020603050405020304" pitchFamily="18" charset="0"/>
              </a:rPr>
              <a:t>eg</a:t>
            </a:r>
            <a:r>
              <a:rPr lang="en-US" sz="1800" dirty="0">
                <a:solidFill>
                  <a:schemeClr val="tx1"/>
                </a:solidFill>
                <a:latin typeface="Times New Roman" panose="02020603050405020304" pitchFamily="18" charset="0"/>
                <a:cs typeface="Times New Roman" panose="02020603050405020304" pitchFamily="18" charset="0"/>
              </a:rPr>
              <a:t>:+1+0=1</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Since the Polarity is greater than 0 So the given Statement is positive.(The Movie Was Great.)</a:t>
            </a:r>
            <a:br>
              <a:rPr lang="en-US" sz="1800" dirty="0">
                <a:solidFill>
                  <a:schemeClr val="tx1"/>
                </a:solidFill>
                <a:latin typeface="Times New Roman" panose="02020603050405020304" pitchFamily="18" charset="0"/>
                <a:cs typeface="Times New Roman" panose="02020603050405020304" pitchFamily="18" charset="0"/>
              </a:rPr>
            </a:br>
            <a:br>
              <a:rPr lang="en-US" sz="1800" dirty="0">
                <a:solidFill>
                  <a:schemeClr val="tx1"/>
                </a:solidFill>
                <a:latin typeface="Times New Roman" panose="02020603050405020304" pitchFamily="18" charset="0"/>
                <a:cs typeface="Times New Roman" panose="02020603050405020304" pitchFamily="18" charset="0"/>
              </a:rPr>
            </a:br>
            <a:br>
              <a:rPr lang="en-US" sz="1800" dirty="0">
                <a:solidFill>
                  <a:schemeClr val="tx1"/>
                </a:solidFill>
                <a:latin typeface="Times New Roman" panose="02020603050405020304" pitchFamily="18" charset="0"/>
                <a:cs typeface="Times New Roman" panose="02020603050405020304" pitchFamily="18" charset="0"/>
              </a:rPr>
            </a:br>
            <a:br>
              <a:rPr lang="en-US" sz="1800" dirty="0">
                <a:solidFill>
                  <a:schemeClr val="tx1"/>
                </a:solidFill>
                <a:latin typeface="Times New Roman" panose="02020603050405020304" pitchFamily="18" charset="0"/>
                <a:cs typeface="Times New Roman" panose="02020603050405020304" pitchFamily="18" charset="0"/>
              </a:rPr>
            </a:br>
            <a:br>
              <a:rPr lang="en-US" sz="1800" dirty="0">
                <a:solidFill>
                  <a:schemeClr val="tx1"/>
                </a:solidFill>
                <a:latin typeface="Times New Roman" panose="02020603050405020304" pitchFamily="18" charset="0"/>
                <a:cs typeface="Times New Roman" panose="02020603050405020304" pitchFamily="18" charset="0"/>
              </a:rPr>
            </a:br>
            <a:br>
              <a:rPr lang="en-US" sz="1800" dirty="0">
                <a:solidFill>
                  <a:schemeClr val="tx1"/>
                </a:solidFill>
                <a:latin typeface="Times New Roman" panose="02020603050405020304" pitchFamily="18" charset="0"/>
                <a:cs typeface="Times New Roman" panose="02020603050405020304" pitchFamily="18" charset="0"/>
              </a:rPr>
            </a:br>
            <a:br>
              <a:rPr lang="en-US" sz="1800" dirty="0">
                <a:solidFill>
                  <a:schemeClr val="tx1"/>
                </a:solidFill>
                <a:latin typeface="Times New Roman" panose="02020603050405020304" pitchFamily="18" charset="0"/>
                <a:cs typeface="Times New Roman" panose="02020603050405020304" pitchFamily="18" charset="0"/>
              </a:rPr>
            </a:b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6D379AF-AD8F-4082-8FA0-8F9999393574}"/>
              </a:ext>
            </a:extLst>
          </p:cNvPr>
          <p:cNvSpPr txBox="1"/>
          <p:nvPr/>
        </p:nvSpPr>
        <p:spPr>
          <a:xfrm>
            <a:off x="838200" y="1123950"/>
            <a:ext cx="1181100" cy="1477328"/>
          </a:xfrm>
          <a:prstGeom prst="rect">
            <a:avLst/>
          </a:prstGeom>
          <a:noFill/>
        </p:spPr>
        <p:txBody>
          <a:bodyPr wrap="square" rtlCol="0">
            <a:spAutoFit/>
          </a:bodyPr>
          <a:lstStyle/>
          <a:p>
            <a:r>
              <a:rPr lang="en-US" dirty="0"/>
              <a:t>*The</a:t>
            </a:r>
          </a:p>
          <a:p>
            <a:r>
              <a:rPr lang="en-US" dirty="0"/>
              <a:t>*Movie</a:t>
            </a:r>
          </a:p>
          <a:p>
            <a:r>
              <a:rPr lang="en-US" dirty="0"/>
              <a:t>*Was</a:t>
            </a:r>
          </a:p>
          <a:p>
            <a:r>
              <a:rPr lang="en-US" dirty="0"/>
              <a:t>*Great</a:t>
            </a:r>
          </a:p>
          <a:p>
            <a:r>
              <a:rPr lang="en-US" dirty="0"/>
              <a:t>*!</a:t>
            </a:r>
            <a:endParaRPr lang="en-IN" dirty="0"/>
          </a:p>
        </p:txBody>
      </p:sp>
      <p:grpSp>
        <p:nvGrpSpPr>
          <p:cNvPr id="5" name="Group 4">
            <a:extLst>
              <a:ext uri="{FF2B5EF4-FFF2-40B4-BE49-F238E27FC236}">
                <a16:creationId xmlns:a16="http://schemas.microsoft.com/office/drawing/2014/main" id="{07334C12-F7E9-4A83-88F5-ABD938CE5747}"/>
              </a:ext>
            </a:extLst>
          </p:cNvPr>
          <p:cNvGrpSpPr/>
          <p:nvPr/>
        </p:nvGrpSpPr>
        <p:grpSpPr>
          <a:xfrm>
            <a:off x="1504946" y="1133474"/>
            <a:ext cx="295275" cy="228599"/>
            <a:chOff x="6753225" y="4067176"/>
            <a:chExt cx="295275" cy="228599"/>
          </a:xfrm>
        </p:grpSpPr>
        <p:cxnSp>
          <p:nvCxnSpPr>
            <p:cNvPr id="6" name="Straight Connector 5">
              <a:extLst>
                <a:ext uri="{FF2B5EF4-FFF2-40B4-BE49-F238E27FC236}">
                  <a16:creationId xmlns:a16="http://schemas.microsoft.com/office/drawing/2014/main" id="{89744907-BEC8-4865-9AC8-AB72C80CF090}"/>
                </a:ext>
              </a:extLst>
            </p:cNvPr>
            <p:cNvCxnSpPr/>
            <p:nvPr/>
          </p:nvCxnSpPr>
          <p:spPr>
            <a:xfrm>
              <a:off x="6753225" y="4133850"/>
              <a:ext cx="295275" cy="1619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8B1F7D1-7008-440E-9503-9D67A5A299CF}"/>
                </a:ext>
              </a:extLst>
            </p:cNvPr>
            <p:cNvCxnSpPr>
              <a:cxnSpLocks/>
            </p:cNvCxnSpPr>
            <p:nvPr/>
          </p:nvCxnSpPr>
          <p:spPr>
            <a:xfrm flipV="1">
              <a:off x="6753225" y="4067176"/>
              <a:ext cx="295275" cy="22859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67180360-E334-44DF-B393-F830C3D52CCA}"/>
              </a:ext>
            </a:extLst>
          </p:cNvPr>
          <p:cNvGrpSpPr/>
          <p:nvPr/>
        </p:nvGrpSpPr>
        <p:grpSpPr>
          <a:xfrm>
            <a:off x="1581146" y="1690685"/>
            <a:ext cx="295275" cy="228599"/>
            <a:chOff x="6753225" y="4067176"/>
            <a:chExt cx="295275" cy="228599"/>
          </a:xfrm>
        </p:grpSpPr>
        <p:cxnSp>
          <p:nvCxnSpPr>
            <p:cNvPr id="9" name="Straight Connector 8">
              <a:extLst>
                <a:ext uri="{FF2B5EF4-FFF2-40B4-BE49-F238E27FC236}">
                  <a16:creationId xmlns:a16="http://schemas.microsoft.com/office/drawing/2014/main" id="{EAE582C0-0364-4796-937C-4BDF211BDF66}"/>
                </a:ext>
              </a:extLst>
            </p:cNvPr>
            <p:cNvCxnSpPr/>
            <p:nvPr/>
          </p:nvCxnSpPr>
          <p:spPr>
            <a:xfrm>
              <a:off x="6753225" y="4133850"/>
              <a:ext cx="295275" cy="1619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725B9A9-E9D9-4396-918B-B7BD6FB2C91A}"/>
                </a:ext>
              </a:extLst>
            </p:cNvPr>
            <p:cNvCxnSpPr>
              <a:cxnSpLocks/>
            </p:cNvCxnSpPr>
            <p:nvPr/>
          </p:nvCxnSpPr>
          <p:spPr>
            <a:xfrm flipV="1">
              <a:off x="6753225" y="4067176"/>
              <a:ext cx="295275" cy="22859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A2FE3E25-24D2-43F6-B56C-C09A78B87F78}"/>
              </a:ext>
            </a:extLst>
          </p:cNvPr>
          <p:cNvGrpSpPr/>
          <p:nvPr/>
        </p:nvGrpSpPr>
        <p:grpSpPr>
          <a:xfrm>
            <a:off x="1357308" y="2247896"/>
            <a:ext cx="295275" cy="228599"/>
            <a:chOff x="6753225" y="4067176"/>
            <a:chExt cx="295275" cy="228599"/>
          </a:xfrm>
        </p:grpSpPr>
        <p:cxnSp>
          <p:nvCxnSpPr>
            <p:cNvPr id="12" name="Straight Connector 11">
              <a:extLst>
                <a:ext uri="{FF2B5EF4-FFF2-40B4-BE49-F238E27FC236}">
                  <a16:creationId xmlns:a16="http://schemas.microsoft.com/office/drawing/2014/main" id="{F56E2C6F-5B39-48FF-9000-3560FBF8C03F}"/>
                </a:ext>
              </a:extLst>
            </p:cNvPr>
            <p:cNvCxnSpPr/>
            <p:nvPr/>
          </p:nvCxnSpPr>
          <p:spPr>
            <a:xfrm>
              <a:off x="6753225" y="4133850"/>
              <a:ext cx="295275" cy="1619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2D929EB-51F4-4FD2-B98F-971A4F12E319}"/>
                </a:ext>
              </a:extLst>
            </p:cNvPr>
            <p:cNvCxnSpPr>
              <a:cxnSpLocks/>
            </p:cNvCxnSpPr>
            <p:nvPr/>
          </p:nvCxnSpPr>
          <p:spPr>
            <a:xfrm flipV="1">
              <a:off x="6753225" y="4067176"/>
              <a:ext cx="295275" cy="22859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a:extLst>
              <a:ext uri="{FF2B5EF4-FFF2-40B4-BE49-F238E27FC236}">
                <a16:creationId xmlns:a16="http://schemas.microsoft.com/office/drawing/2014/main" id="{8236DAE1-FD90-4467-B16C-645472D2211B}"/>
              </a:ext>
            </a:extLst>
          </p:cNvPr>
          <p:cNvCxnSpPr/>
          <p:nvPr/>
        </p:nvCxnSpPr>
        <p:spPr>
          <a:xfrm>
            <a:off x="1100130" y="1333498"/>
            <a:ext cx="3810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764208A-430A-4F3C-9140-EB0D14800AD8}"/>
              </a:ext>
            </a:extLst>
          </p:cNvPr>
          <p:cNvCxnSpPr/>
          <p:nvPr/>
        </p:nvCxnSpPr>
        <p:spPr>
          <a:xfrm>
            <a:off x="1100130" y="1862134"/>
            <a:ext cx="3810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8543BC2-5925-4A85-B052-D4A2979DCC6A}"/>
              </a:ext>
            </a:extLst>
          </p:cNvPr>
          <p:cNvCxnSpPr/>
          <p:nvPr/>
        </p:nvCxnSpPr>
        <p:spPr>
          <a:xfrm>
            <a:off x="909628" y="2438395"/>
            <a:ext cx="381003"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Right Brace 16">
            <a:extLst>
              <a:ext uri="{FF2B5EF4-FFF2-40B4-BE49-F238E27FC236}">
                <a16:creationId xmlns:a16="http://schemas.microsoft.com/office/drawing/2014/main" id="{F26F9DE3-58AE-481E-B38F-DB247C4DD48E}"/>
              </a:ext>
            </a:extLst>
          </p:cNvPr>
          <p:cNvSpPr/>
          <p:nvPr/>
        </p:nvSpPr>
        <p:spPr>
          <a:xfrm>
            <a:off x="1876421" y="1200148"/>
            <a:ext cx="885825" cy="127634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 name="Arrow: Right 17">
            <a:extLst>
              <a:ext uri="{FF2B5EF4-FFF2-40B4-BE49-F238E27FC236}">
                <a16:creationId xmlns:a16="http://schemas.microsoft.com/office/drawing/2014/main" id="{CB39521E-1089-4E74-8A41-69D14E0D9999}"/>
              </a:ext>
            </a:extLst>
          </p:cNvPr>
          <p:cNvSpPr/>
          <p:nvPr/>
        </p:nvSpPr>
        <p:spPr>
          <a:xfrm>
            <a:off x="1800221" y="1565901"/>
            <a:ext cx="885825" cy="1247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2C504743-111F-4EE3-A37D-C23C6B1BE664}"/>
              </a:ext>
            </a:extLst>
          </p:cNvPr>
          <p:cNvSpPr/>
          <p:nvPr/>
        </p:nvSpPr>
        <p:spPr>
          <a:xfrm>
            <a:off x="1871662" y="2138359"/>
            <a:ext cx="885825" cy="1047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B7E5343E-F667-4095-884F-10B14FE3AE41}"/>
              </a:ext>
            </a:extLst>
          </p:cNvPr>
          <p:cNvSpPr txBox="1"/>
          <p:nvPr/>
        </p:nvSpPr>
        <p:spPr>
          <a:xfrm>
            <a:off x="2876549" y="1462084"/>
            <a:ext cx="600075" cy="923330"/>
          </a:xfrm>
          <a:prstGeom prst="rect">
            <a:avLst/>
          </a:prstGeom>
          <a:noFill/>
        </p:spPr>
        <p:txBody>
          <a:bodyPr wrap="square" rtlCol="0">
            <a:spAutoFit/>
          </a:bodyPr>
          <a:lstStyle/>
          <a:p>
            <a:r>
              <a:rPr lang="en-US" dirty="0"/>
              <a:t>0</a:t>
            </a:r>
          </a:p>
          <a:p>
            <a:endParaRPr lang="en-US" dirty="0"/>
          </a:p>
          <a:p>
            <a:r>
              <a:rPr lang="en-US" dirty="0"/>
              <a:t>+1</a:t>
            </a:r>
            <a:endParaRPr lang="en-IN" dirty="0"/>
          </a:p>
        </p:txBody>
      </p:sp>
    </p:spTree>
    <p:extLst>
      <p:ext uri="{BB962C8B-B14F-4D97-AF65-F5344CB8AC3E}">
        <p14:creationId xmlns:p14="http://schemas.microsoft.com/office/powerpoint/2010/main" val="28877769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B31BF-824A-4A91-8DB3-3ECF40C443DA}"/>
              </a:ext>
            </a:extLst>
          </p:cNvPr>
          <p:cNvSpPr>
            <a:spLocks noGrp="1"/>
          </p:cNvSpPr>
          <p:nvPr>
            <p:ph type="ctrTitle"/>
          </p:nvPr>
        </p:nvSpPr>
        <p:spPr>
          <a:xfrm>
            <a:off x="1524000" y="898903"/>
            <a:ext cx="9144000" cy="914400"/>
          </a:xfrm>
        </p:spPr>
        <p:txBody>
          <a:bodyPr>
            <a:normAutofit/>
          </a:bodyPr>
          <a:lstStyle/>
          <a:p>
            <a:r>
              <a:rPr lang="en-US" sz="2800" b="1" dirty="0">
                <a:solidFill>
                  <a:schemeClr val="accent2"/>
                </a:solidFill>
                <a:latin typeface="Times New Roman" panose="02020603050405020304" pitchFamily="18" charset="0"/>
                <a:cs typeface="Times New Roman" panose="02020603050405020304" pitchFamily="18" charset="0"/>
              </a:rPr>
              <a:t>MODULES</a:t>
            </a:r>
            <a:endParaRPr lang="en-IN" sz="2800" b="1" dirty="0">
              <a:solidFill>
                <a:schemeClr val="accent2"/>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E0D52E6-4F48-4772-A32F-B202C82C7B0D}"/>
              </a:ext>
            </a:extLst>
          </p:cNvPr>
          <p:cNvSpPr>
            <a:spLocks noGrp="1"/>
          </p:cNvSpPr>
          <p:nvPr>
            <p:ph type="subTitle" idx="1"/>
          </p:nvPr>
        </p:nvSpPr>
        <p:spPr>
          <a:xfrm>
            <a:off x="1524000" y="1813303"/>
            <a:ext cx="9144000" cy="4339524"/>
          </a:xfrm>
        </p:spPr>
        <p:txBody>
          <a:bodyPr>
            <a:normAutofit fontScale="70000" lnSpcReduction="20000"/>
          </a:bodyPr>
          <a:lstStyle/>
          <a:p>
            <a:pPr algn="l"/>
            <a:r>
              <a:rPr lang="en-IN" sz="2600" u="sng" dirty="0">
                <a:solidFill>
                  <a:schemeClr val="tx1">
                    <a:alpha val="70000"/>
                  </a:schemeClr>
                </a:solidFill>
                <a:latin typeface="Times New Roman" panose="02020603050405020304" pitchFamily="18" charset="0"/>
                <a:cs typeface="Times New Roman" panose="02020603050405020304" pitchFamily="18" charset="0"/>
              </a:rPr>
              <a:t>1.Administrator </a:t>
            </a:r>
          </a:p>
          <a:p>
            <a:pPr algn="l"/>
            <a:r>
              <a:rPr lang="en-US" dirty="0">
                <a:solidFill>
                  <a:schemeClr val="tx1">
                    <a:lumMod val="95000"/>
                    <a:lumOff val="5000"/>
                  </a:schemeClr>
                </a:solidFill>
                <a:latin typeface="Times New Roman" panose="02020603050405020304" pitchFamily="18" charset="0"/>
                <a:cs typeface="Times New Roman" panose="02020603050405020304" pitchFamily="18" charset="0"/>
              </a:rPr>
              <a:t>• Login </a:t>
            </a:r>
          </a:p>
          <a:p>
            <a:pPr algn="l"/>
            <a:r>
              <a:rPr lang="en-US" dirty="0">
                <a:solidFill>
                  <a:schemeClr val="tx1">
                    <a:lumMod val="95000"/>
                    <a:lumOff val="5000"/>
                  </a:schemeClr>
                </a:solidFill>
                <a:latin typeface="Times New Roman" panose="02020603050405020304" pitchFamily="18" charset="0"/>
                <a:cs typeface="Times New Roman" panose="02020603050405020304" pitchFamily="18" charset="0"/>
              </a:rPr>
              <a:t>• View registered users </a:t>
            </a:r>
          </a:p>
          <a:p>
            <a:pPr algn="l"/>
            <a:r>
              <a:rPr lang="en-US" dirty="0">
                <a:solidFill>
                  <a:schemeClr val="tx1">
                    <a:lumMod val="95000"/>
                    <a:lumOff val="5000"/>
                  </a:schemeClr>
                </a:solidFill>
                <a:latin typeface="Times New Roman" panose="02020603050405020304" pitchFamily="18" charset="0"/>
                <a:cs typeface="Times New Roman" panose="02020603050405020304" pitchFamily="18" charset="0"/>
              </a:rPr>
              <a:t>• View feedback </a:t>
            </a:r>
          </a:p>
          <a:p>
            <a:pPr algn="l"/>
            <a:r>
              <a:rPr lang="en-US" dirty="0">
                <a:solidFill>
                  <a:schemeClr val="tx1">
                    <a:lumMod val="95000"/>
                    <a:lumOff val="5000"/>
                  </a:schemeClr>
                </a:solidFill>
                <a:latin typeface="Times New Roman" panose="02020603050405020304" pitchFamily="18" charset="0"/>
                <a:cs typeface="Times New Roman" panose="02020603050405020304" pitchFamily="18" charset="0"/>
              </a:rPr>
              <a:t>• View complaint and reply </a:t>
            </a:r>
          </a:p>
          <a:p>
            <a:pPr algn="l"/>
            <a:endParaRPr lang="en-IN" u="sng" dirty="0">
              <a:solidFill>
                <a:schemeClr val="tx1">
                  <a:lumMod val="95000"/>
                  <a:lumOff val="5000"/>
                </a:schemeClr>
              </a:solidFill>
            </a:endParaRPr>
          </a:p>
          <a:p>
            <a:pPr algn="l"/>
            <a:r>
              <a:rPr lang="en-IN" sz="2600" u="sng" dirty="0">
                <a:solidFill>
                  <a:schemeClr val="tx1">
                    <a:lumMod val="95000"/>
                    <a:lumOff val="5000"/>
                  </a:schemeClr>
                </a:solidFill>
                <a:latin typeface="Times New Roman" panose="02020603050405020304" pitchFamily="18" charset="0"/>
                <a:cs typeface="Times New Roman" panose="02020603050405020304" pitchFamily="18" charset="0"/>
              </a:rPr>
              <a:t>2.User </a:t>
            </a:r>
          </a:p>
          <a:p>
            <a:pPr algn="l"/>
            <a:r>
              <a:rPr lang="en-US" dirty="0">
                <a:solidFill>
                  <a:schemeClr val="tx1">
                    <a:lumMod val="95000"/>
                    <a:lumOff val="5000"/>
                  </a:schemeClr>
                </a:solidFill>
                <a:latin typeface="Times New Roman" panose="02020603050405020304" pitchFamily="18" charset="0"/>
                <a:cs typeface="Times New Roman" panose="02020603050405020304" pitchFamily="18" charset="0"/>
              </a:rPr>
              <a:t>• Register </a:t>
            </a:r>
          </a:p>
          <a:p>
            <a:pPr algn="l"/>
            <a:r>
              <a:rPr lang="en-US" dirty="0">
                <a:solidFill>
                  <a:schemeClr val="tx1">
                    <a:lumMod val="95000"/>
                    <a:lumOff val="5000"/>
                  </a:schemeClr>
                </a:solidFill>
                <a:latin typeface="Times New Roman" panose="02020603050405020304" pitchFamily="18" charset="0"/>
                <a:cs typeface="Times New Roman" panose="02020603050405020304" pitchFamily="18" charset="0"/>
              </a:rPr>
              <a:t>• Login </a:t>
            </a:r>
          </a:p>
          <a:p>
            <a:pPr algn="l"/>
            <a:r>
              <a:rPr lang="en-US" dirty="0">
                <a:solidFill>
                  <a:schemeClr val="tx1">
                    <a:lumMod val="95000"/>
                    <a:lumOff val="5000"/>
                  </a:schemeClr>
                </a:solidFill>
                <a:latin typeface="Times New Roman" panose="02020603050405020304" pitchFamily="18" charset="0"/>
                <a:cs typeface="Times New Roman" panose="02020603050405020304" pitchFamily="18" charset="0"/>
              </a:rPr>
              <a:t>• Add complaint and view reply </a:t>
            </a:r>
          </a:p>
          <a:p>
            <a:pPr algn="l"/>
            <a:r>
              <a:rPr lang="en-US" dirty="0">
                <a:solidFill>
                  <a:schemeClr val="tx1">
                    <a:lumMod val="95000"/>
                    <a:lumOff val="5000"/>
                  </a:schemeClr>
                </a:solidFill>
                <a:latin typeface="Times New Roman" panose="02020603050405020304" pitchFamily="18" charset="0"/>
                <a:cs typeface="Times New Roman" panose="02020603050405020304" pitchFamily="18" charset="0"/>
              </a:rPr>
              <a:t>• Chatbot </a:t>
            </a:r>
          </a:p>
          <a:p>
            <a:pPr algn="l"/>
            <a:r>
              <a:rPr lang="en-US" dirty="0">
                <a:solidFill>
                  <a:schemeClr val="tx1">
                    <a:lumMod val="95000"/>
                    <a:lumOff val="5000"/>
                  </a:schemeClr>
                </a:solidFill>
                <a:latin typeface="Times New Roman" panose="02020603050405020304" pitchFamily="18" charset="0"/>
                <a:cs typeface="Times New Roman" panose="02020603050405020304" pitchFamily="18" charset="0"/>
              </a:rPr>
              <a:t>• Add feedback </a:t>
            </a:r>
            <a:endParaRPr lang="en-IN" u="sng"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753420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BBBA9-8EA8-4209-8ACD-408EF219462D}"/>
              </a:ext>
            </a:extLst>
          </p:cNvPr>
          <p:cNvSpPr>
            <a:spLocks noGrp="1"/>
          </p:cNvSpPr>
          <p:nvPr>
            <p:ph type="title"/>
          </p:nvPr>
        </p:nvSpPr>
        <p:spPr>
          <a:xfrm>
            <a:off x="838200" y="700085"/>
            <a:ext cx="10515600" cy="5239318"/>
          </a:xfrm>
        </p:spPr>
        <p:txBody>
          <a:bodyPr>
            <a:normAutofit fontScale="90000"/>
          </a:bodyPr>
          <a:lstStyle/>
          <a:p>
            <a:r>
              <a:rPr lang="en-US" sz="2400" u="sng" dirty="0">
                <a:solidFill>
                  <a:schemeClr val="bg2">
                    <a:lumMod val="10000"/>
                  </a:schemeClr>
                </a:solidFill>
                <a:latin typeface="Times New Roman" panose="02020603050405020304" pitchFamily="18" charset="0"/>
                <a:cs typeface="Times New Roman" panose="02020603050405020304" pitchFamily="18" charset="0"/>
              </a:rPr>
              <a:t>Functional Modules</a:t>
            </a:r>
            <a:br>
              <a:rPr lang="en-US" sz="2400" u="sng" dirty="0">
                <a:solidFill>
                  <a:schemeClr val="bg2">
                    <a:lumMod val="10000"/>
                  </a:schemeClr>
                </a:solidFill>
                <a:latin typeface="Times New Roman" panose="02020603050405020304" pitchFamily="18" charset="0"/>
                <a:cs typeface="Times New Roman" panose="02020603050405020304" pitchFamily="18" charset="0"/>
              </a:rPr>
            </a:br>
            <a:br>
              <a:rPr lang="en-US" sz="2400" u="sng" dirty="0">
                <a:solidFill>
                  <a:schemeClr val="bg2">
                    <a:lumMod val="10000"/>
                  </a:schemeClr>
                </a:solidFill>
                <a:latin typeface="Times New Roman" panose="02020603050405020304" pitchFamily="18" charset="0"/>
                <a:cs typeface="Times New Roman" panose="02020603050405020304" pitchFamily="18" charset="0"/>
              </a:rPr>
            </a:br>
            <a:r>
              <a:rPr lang="en-US" sz="2400" dirty="0">
                <a:solidFill>
                  <a:schemeClr val="bg2">
                    <a:lumMod val="10000"/>
                  </a:schemeClr>
                </a:solidFill>
                <a:latin typeface="Times New Roman" panose="02020603050405020304" pitchFamily="18" charset="0"/>
                <a:cs typeface="Times New Roman" panose="02020603050405020304" pitchFamily="18" charset="0"/>
              </a:rPr>
              <a:t>CHATBOT</a:t>
            </a:r>
            <a:br>
              <a:rPr lang="en-US" sz="2400" dirty="0">
                <a:solidFill>
                  <a:schemeClr val="bg2">
                    <a:lumMod val="10000"/>
                  </a:schemeClr>
                </a:solidFill>
                <a:latin typeface="Times New Roman" panose="02020603050405020304" pitchFamily="18" charset="0"/>
                <a:cs typeface="Times New Roman" panose="02020603050405020304" pitchFamily="18" charset="0"/>
              </a:rPr>
            </a:br>
            <a:r>
              <a:rPr lang="en-US" sz="2800" dirty="0">
                <a:solidFill>
                  <a:schemeClr val="bg2">
                    <a:lumMod val="10000"/>
                  </a:schemeClr>
                </a:solidFill>
                <a:latin typeface="Times New Roman" panose="02020603050405020304" pitchFamily="18" charset="0"/>
                <a:cs typeface="Times New Roman" panose="02020603050405020304" pitchFamily="18" charset="0"/>
              </a:rPr>
              <a:t>     </a:t>
            </a:r>
            <a:br>
              <a:rPr lang="en-US" sz="2800" dirty="0">
                <a:solidFill>
                  <a:schemeClr val="bg2">
                    <a:lumMod val="10000"/>
                  </a:schemeClr>
                </a:solidFill>
                <a:latin typeface="Times New Roman" panose="02020603050405020304" pitchFamily="18" charset="0"/>
                <a:cs typeface="Times New Roman" panose="02020603050405020304" pitchFamily="18" charset="0"/>
              </a:rPr>
            </a:br>
            <a:r>
              <a:rPr lang="en-US" sz="2200" dirty="0">
                <a:solidFill>
                  <a:schemeClr val="bg2">
                    <a:lumMod val="10000"/>
                  </a:schemeClr>
                </a:solidFill>
                <a:latin typeface="Times New Roman" panose="02020603050405020304" pitchFamily="18" charset="0"/>
                <a:cs typeface="Times New Roman" panose="02020603050405020304" pitchFamily="18" charset="0"/>
              </a:rPr>
              <a:t>           </a:t>
            </a: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A chatbot is a computer program that uses artificial intelligence (AI) and natural language processing (NLP). It is designed to stimulate conversations or talk with human users. In this User communicates with the bot either with text or voice. Chatbot give logical reply or the already stored answers to the user for the questions. </a:t>
            </a:r>
            <a:br>
              <a:rPr lang="en-US" sz="2200" dirty="0">
                <a:solidFill>
                  <a:schemeClr val="tx1">
                    <a:lumMod val="95000"/>
                    <a:lumOff val="5000"/>
                  </a:schemeClr>
                </a:solidFill>
                <a:latin typeface="Times New Roman" panose="02020603050405020304" pitchFamily="18" charset="0"/>
                <a:cs typeface="Times New Roman" panose="02020603050405020304" pitchFamily="18" charset="0"/>
              </a:rPr>
            </a:br>
            <a:br>
              <a:rPr lang="en-US" sz="2200" dirty="0">
                <a:solidFill>
                  <a:schemeClr val="tx1">
                    <a:lumMod val="95000"/>
                    <a:lumOff val="5000"/>
                  </a:schemeClr>
                </a:solidFill>
                <a:latin typeface="Times New Roman" panose="02020603050405020304" pitchFamily="18" charset="0"/>
                <a:cs typeface="Times New Roman" panose="02020603050405020304" pitchFamily="18" charset="0"/>
              </a:rPr>
            </a:b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MACHINE LEARNING</a:t>
            </a:r>
            <a:br>
              <a:rPr lang="en-US" sz="2200" dirty="0">
                <a:solidFill>
                  <a:schemeClr val="tx1">
                    <a:lumMod val="95000"/>
                    <a:lumOff val="5000"/>
                  </a:schemeClr>
                </a:solidFill>
                <a:latin typeface="Times New Roman" panose="02020603050405020304" pitchFamily="18" charset="0"/>
                <a:cs typeface="Times New Roman" panose="02020603050405020304" pitchFamily="18" charset="0"/>
              </a:rPr>
            </a:br>
            <a:br>
              <a:rPr lang="en-US" sz="2200" dirty="0">
                <a:solidFill>
                  <a:schemeClr val="tx1">
                    <a:lumMod val="95000"/>
                    <a:lumOff val="5000"/>
                  </a:schemeClr>
                </a:solidFill>
                <a:latin typeface="Times New Roman" panose="02020603050405020304" pitchFamily="18" charset="0"/>
                <a:cs typeface="Times New Roman" panose="02020603050405020304" pitchFamily="18" charset="0"/>
              </a:rPr>
            </a:b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            Machine Learning, as the name says, is all about machines learning automatically without being explicitly programmed or learning without any direct human intervention. This machine learning process starts with feeding them good quality data and then training the machines by building various machine learning models using the data and different algorithms. The choice of algorithms depends on what type of data we have and what kind of task we are trying to automate. </a:t>
            </a:r>
            <a:endParaRPr lang="en-IN" sz="2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576140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5F558-37F0-405E-AFE3-E7BA0FFFB26D}"/>
              </a:ext>
            </a:extLst>
          </p:cNvPr>
          <p:cNvSpPr>
            <a:spLocks noGrp="1"/>
          </p:cNvSpPr>
          <p:nvPr>
            <p:ph type="ctrTitle"/>
          </p:nvPr>
        </p:nvSpPr>
        <p:spPr>
          <a:xfrm>
            <a:off x="1524000" y="666428"/>
            <a:ext cx="9144000" cy="790413"/>
          </a:xfrm>
        </p:spPr>
        <p:txBody>
          <a:bodyPr>
            <a:normAutofit/>
          </a:bodyPr>
          <a:lstStyle/>
          <a:p>
            <a:r>
              <a:rPr lang="en-US" sz="2400" b="1" dirty="0">
                <a:solidFill>
                  <a:schemeClr val="accent2"/>
                </a:solidFill>
                <a:latin typeface="Times New Roman" panose="02020603050405020304" pitchFamily="18" charset="0"/>
                <a:cs typeface="Times New Roman" panose="02020603050405020304" pitchFamily="18" charset="0"/>
              </a:rPr>
              <a:t>DATA FLOW DIAGRAM</a:t>
            </a:r>
            <a:endParaRPr lang="en-IN" sz="2400" b="1" dirty="0">
              <a:solidFill>
                <a:schemeClr val="accent2"/>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56BD89E-9211-4AC1-BC1D-E37D3A8B662E}"/>
              </a:ext>
            </a:extLst>
          </p:cNvPr>
          <p:cNvSpPr>
            <a:spLocks noGrp="1"/>
          </p:cNvSpPr>
          <p:nvPr>
            <p:ph type="subTitle" idx="1"/>
          </p:nvPr>
        </p:nvSpPr>
        <p:spPr>
          <a:xfrm>
            <a:off x="1524000" y="1456841"/>
            <a:ext cx="9144000" cy="4734731"/>
          </a:xfrm>
        </p:spPr>
        <p:txBody>
          <a:bodyPr>
            <a:normAutofit/>
          </a:bodyPr>
          <a:lstStyle/>
          <a:p>
            <a:pPr algn="l"/>
            <a:r>
              <a:rPr lang="en-US" sz="2800" u="sng" dirty="0">
                <a:solidFill>
                  <a:schemeClr val="tx1">
                    <a:alpha val="70000"/>
                  </a:schemeClr>
                </a:solidFill>
                <a:latin typeface="Times New Roman" panose="02020603050405020304" pitchFamily="18" charset="0"/>
                <a:cs typeface="Times New Roman" panose="02020603050405020304" pitchFamily="18" charset="0"/>
              </a:rPr>
              <a:t>Level 0</a:t>
            </a:r>
          </a:p>
          <a:p>
            <a:pPr algn="l"/>
            <a:endParaRPr lang="en-IN" sz="2800" u="sng" dirty="0">
              <a:solidFill>
                <a:schemeClr val="tx1">
                  <a:alpha val="7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E0A099F-9FCB-49EE-B3DF-F07DD46342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871" y="2495227"/>
            <a:ext cx="8818535" cy="3549112"/>
          </a:xfrm>
          <a:prstGeom prst="rect">
            <a:avLst/>
          </a:prstGeom>
        </p:spPr>
      </p:pic>
    </p:spTree>
    <p:extLst>
      <p:ext uri="{BB962C8B-B14F-4D97-AF65-F5344CB8AC3E}">
        <p14:creationId xmlns:p14="http://schemas.microsoft.com/office/powerpoint/2010/main" val="184269753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0B617-E6DD-4052-845F-263F9A2D8B76}"/>
              </a:ext>
            </a:extLst>
          </p:cNvPr>
          <p:cNvSpPr>
            <a:spLocks noGrp="1"/>
          </p:cNvSpPr>
          <p:nvPr>
            <p:ph type="title"/>
          </p:nvPr>
        </p:nvSpPr>
        <p:spPr>
          <a:xfrm>
            <a:off x="838200" y="681037"/>
            <a:ext cx="10515600" cy="1178760"/>
          </a:xfrm>
        </p:spPr>
        <p:txBody>
          <a:bodyPr>
            <a:normAutofit/>
          </a:bodyPr>
          <a:lstStyle/>
          <a:p>
            <a:r>
              <a:rPr lang="en-US" sz="2800" u="sng" dirty="0">
                <a:solidFill>
                  <a:schemeClr val="tx1"/>
                </a:solidFill>
                <a:latin typeface="Times New Roman" panose="02020603050405020304" pitchFamily="18" charset="0"/>
                <a:cs typeface="Times New Roman" panose="02020603050405020304" pitchFamily="18" charset="0"/>
              </a:rPr>
              <a:t>Level 1.1</a:t>
            </a:r>
            <a:br>
              <a:rPr lang="en-US" sz="2800" u="sng" dirty="0">
                <a:solidFill>
                  <a:schemeClr val="tx1"/>
                </a:solidFill>
                <a:latin typeface="Times New Roman" panose="02020603050405020304" pitchFamily="18" charset="0"/>
                <a:cs typeface="Times New Roman" panose="02020603050405020304" pitchFamily="18" charset="0"/>
              </a:rPr>
            </a:br>
            <a:endParaRPr lang="en-IN" sz="2800" u="sng"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E7BDFF4-3906-4E98-8DF5-637C53593C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291" y="1441342"/>
            <a:ext cx="9903417" cy="4735621"/>
          </a:xfrm>
          <a:prstGeom prst="rect">
            <a:avLst/>
          </a:prstGeom>
        </p:spPr>
      </p:pic>
    </p:spTree>
    <p:extLst>
      <p:ext uri="{BB962C8B-B14F-4D97-AF65-F5344CB8AC3E}">
        <p14:creationId xmlns:p14="http://schemas.microsoft.com/office/powerpoint/2010/main" val="123763779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emplate>Luminous</Template>
  <TotalTime>434</TotalTime>
  <Words>1628</Words>
  <Application>Microsoft Office PowerPoint</Application>
  <PresentationFormat>Widescreen</PresentationFormat>
  <Paragraphs>718</Paragraphs>
  <Slides>19</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19</vt:i4>
      </vt:variant>
      <vt:variant>
        <vt:lpstr>Custom Shows</vt:lpstr>
      </vt:variant>
      <vt:variant>
        <vt:i4>1</vt:i4>
      </vt:variant>
    </vt:vector>
  </HeadingPairs>
  <TitlesOfParts>
    <vt:vector size="27" baseType="lpstr">
      <vt:lpstr>Arial</vt:lpstr>
      <vt:lpstr>Avenir Next LT Pro</vt:lpstr>
      <vt:lpstr>Calibri</vt:lpstr>
      <vt:lpstr>Sabon Next LT</vt:lpstr>
      <vt:lpstr>Times New Roman</vt:lpstr>
      <vt:lpstr>Wingdings</vt:lpstr>
      <vt:lpstr>LuminousVTI</vt:lpstr>
      <vt:lpstr>INTELLIGENT CHATBOT FOR PREDICTION AND MANAGEMENT OF STRESS </vt:lpstr>
      <vt:lpstr>TABLE OF CONTENTS</vt:lpstr>
      <vt:lpstr>1.INTRODUCTION</vt:lpstr>
      <vt:lpstr>POLARITY ANALYZER ALGORITHM</vt:lpstr>
      <vt:lpstr>Step 5:Apply Supervised Algorithm for Classification.          Step 6:Calculation  eg:+1+0=1 Since the Polarity is greater than 0 So the given Statement is positive.(The Movie Was Great.)       </vt:lpstr>
      <vt:lpstr>MODULES</vt:lpstr>
      <vt:lpstr>Functional Modules  CHATBOT                  A chatbot is a computer program that uses artificial intelligence (AI) and natural language processing (NLP). It is designed to stimulate conversations or talk with human users. In this User communicates with the bot either with text or voice. Chatbot give logical reply or the already stored answers to the user for the questions.   MACHINE LEARNING              Machine Learning, as the name says, is all about machines learning automatically without being explicitly programmed or learning without any direct human intervention. This machine learning process starts with feeding them good quality data and then training the machines by building various machine learning models using the data and different algorithms. The choice of algorithms depends on what type of data we have and what kind of task we are trying to automate. </vt:lpstr>
      <vt:lpstr>DATA FLOW DIAGRAM</vt:lpstr>
      <vt:lpstr>Level 1.1 </vt:lpstr>
      <vt:lpstr>Level 1.2</vt:lpstr>
      <vt:lpstr>TABLE DESIGN</vt:lpstr>
      <vt:lpstr>   Complaint  </vt:lpstr>
      <vt:lpstr>DEVELOPING ENVIRONMENT</vt:lpstr>
      <vt:lpstr>PRODUCT BACKLOG</vt:lpstr>
      <vt:lpstr>USER STORY</vt:lpstr>
      <vt:lpstr>PROJECT PLAN</vt:lpstr>
      <vt:lpstr>PowerPoint Presentation</vt:lpstr>
      <vt:lpstr>PowerPoint Presentation</vt:lpstr>
      <vt:lpstr>THANK YOU</vt:lpstr>
      <vt:lpstr>Custom Show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CHATBOT FOR PREDICTION AND MANAGEMENT OF STRESS </dc:title>
  <dc:creator>gayathrikottisala@gmail.com</dc:creator>
  <cp:lastModifiedBy>gayathrikottisala@gmail.com</cp:lastModifiedBy>
  <cp:revision>36</cp:revision>
  <dcterms:created xsi:type="dcterms:W3CDTF">2022-01-09T14:06:03Z</dcterms:created>
  <dcterms:modified xsi:type="dcterms:W3CDTF">2022-02-07T01:59:27Z</dcterms:modified>
</cp:coreProperties>
</file>