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72" r:id="rId7"/>
    <p:sldId id="273" r:id="rId8"/>
    <p:sldId id="274" r:id="rId9"/>
    <p:sldId id="275" r:id="rId10"/>
    <p:sldId id="260" r:id="rId11"/>
    <p:sldId id="268" r:id="rId12"/>
    <p:sldId id="276" r:id="rId13"/>
    <p:sldId id="277" r:id="rId14"/>
    <p:sldId id="278" r:id="rId15"/>
    <p:sldId id="279" r:id="rId16"/>
    <p:sldId id="280" r:id="rId17"/>
    <p:sldId id="271" r:id="rId18"/>
    <p:sldId id="270" r:id="rId19"/>
    <p:sldId id="28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220-E992-447A-9CDD-8B430405C697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436B-ECD8-4503-98D4-E3A92B063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220-E992-447A-9CDD-8B430405C697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436B-ECD8-4503-98D4-E3A92B063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220-E992-447A-9CDD-8B430405C697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436B-ECD8-4503-98D4-E3A92B063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220-E992-447A-9CDD-8B430405C697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436B-ECD8-4503-98D4-E3A92B063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220-E992-447A-9CDD-8B430405C697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436B-ECD8-4503-98D4-E3A92B063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220-E992-447A-9CDD-8B430405C697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436B-ECD8-4503-98D4-E3A92B063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220-E992-447A-9CDD-8B430405C697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436B-ECD8-4503-98D4-E3A92B063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220-E992-447A-9CDD-8B430405C697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436B-ECD8-4503-98D4-E3A92B063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220-E992-447A-9CDD-8B430405C697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436B-ECD8-4503-98D4-E3A92B063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220-E992-447A-9CDD-8B430405C697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436B-ECD8-4503-98D4-E3A92B063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220-E992-447A-9CDD-8B430405C697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436B-ECD8-4503-98D4-E3A92B063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22220-E992-447A-9CDD-8B430405C697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3436B-ECD8-4503-98D4-E3A92B063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9296400" cy="2003425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TURF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91000"/>
            <a:ext cx="7028330" cy="211599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SAYUJ A.P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No.47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</a:t>
            </a:r>
          </a:p>
          <a:p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Product </a:t>
            </a:r>
            <a:r>
              <a:rPr lang="en-IN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Owner:Ms</a:t>
            </a:r>
            <a:r>
              <a:rPr lang="en-I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Febin</a:t>
            </a:r>
            <a:r>
              <a:rPr lang="en-I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Aziz</a:t>
            </a:r>
          </a:p>
          <a:p>
            <a:endParaRPr lang="en-IN" sz="2800" dirty="0"/>
          </a:p>
          <a:p>
            <a:endParaRPr 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DEVELOPING ENVIRONMENT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Language: Python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Front End: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Html,CSS,Java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script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Back end: Python-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django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Database : MySQL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IDE: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PyCharm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OS: Windows/Linux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PRODUCT BACKLOG</a:t>
            </a:r>
            <a:endParaRPr lang="en-IN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1704911" y="-274648"/>
            <a:ext cx="13372534" cy="577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136385"/>
              </p:ext>
            </p:extLst>
          </p:nvPr>
        </p:nvGraphicFramePr>
        <p:xfrm>
          <a:off x="76202" y="1109049"/>
          <a:ext cx="8991598" cy="56571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92826"/>
                <a:gridCol w="2059980"/>
                <a:gridCol w="854260"/>
                <a:gridCol w="733185"/>
                <a:gridCol w="2034753"/>
                <a:gridCol w="1014854"/>
                <a:gridCol w="1601740"/>
              </a:tblGrid>
              <a:tr h="82914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</a:rPr>
                        <a:t>User story ID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</a:rPr>
                        <a:t>Priority</a:t>
                      </a:r>
                      <a:endParaRPr lang="en-IN" sz="1400" b="1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</a:rPr>
                        <a:t>&lt;High/Medium/Low&gt;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</a:rPr>
                        <a:t>Size</a:t>
                      </a:r>
                      <a:endParaRPr lang="en-IN" sz="1400" b="1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</a:rPr>
                        <a:t>(Hours)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</a:rPr>
                        <a:t>Sprint</a:t>
                      </a:r>
                      <a:endParaRPr lang="en-IN" sz="1400" b="1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</a:rPr>
                        <a:t>&lt;#&gt;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</a:rPr>
                        <a:t>Status</a:t>
                      </a:r>
                      <a:endParaRPr lang="en-IN" sz="1400" b="1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</a:rPr>
                        <a:t>&lt;Planned/In progress/Completed&gt;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</a:rPr>
                        <a:t>Release</a:t>
                      </a:r>
                      <a:endParaRPr lang="en-IN" sz="1400" b="1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</a:rPr>
                        <a:t>Date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</a:rPr>
                        <a:t>Release Goal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</a:tr>
              <a:tr h="4952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Medium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Completed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19-11-2021</a:t>
                      </a:r>
                      <a:endParaRPr lang="en-IN" sz="14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Home page of admin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</a:tr>
              <a:tr h="4952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High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Completed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20-11-2021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Add turf details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</a:tr>
              <a:tr h="4952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Medium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Planned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30-11-2021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Home page of manager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</a:tr>
              <a:tr h="4952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High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4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Planned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04-12-2021</a:t>
                      </a:r>
                      <a:endParaRPr lang="en-IN" sz="14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Manager set the time slot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</a:tr>
              <a:tr h="4952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Medium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Planned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08-12-2021</a:t>
                      </a:r>
                      <a:endParaRPr lang="en-IN" sz="14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User registration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</a:tr>
              <a:tr h="4952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Medium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Planned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11-12-2021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Login to the system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</a:tr>
              <a:tr h="4952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Medium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Planned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18-12-2021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View the turf details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</a:tr>
              <a:tr h="4952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Medium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Planned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24-12-2021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Book the turf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</a:tr>
              <a:tr h="4952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Medium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Planned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27-12-2021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View booking details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</a:tr>
              <a:tr h="3520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High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Planned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31-12-2021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Status updates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6" marR="4804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37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495842"/>
              </p:ext>
            </p:extLst>
          </p:nvPr>
        </p:nvGraphicFramePr>
        <p:xfrm>
          <a:off x="27915" y="76200"/>
          <a:ext cx="8839200" cy="6553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59022"/>
                <a:gridCol w="1959469"/>
                <a:gridCol w="812578"/>
                <a:gridCol w="697411"/>
                <a:gridCol w="1935474"/>
                <a:gridCol w="1070931"/>
                <a:gridCol w="1704315"/>
              </a:tblGrid>
              <a:tr h="10132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</a:rPr>
                        <a:t>User story ID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46" marR="6314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</a:rPr>
                        <a:t>Priority</a:t>
                      </a:r>
                      <a:endParaRPr lang="en-IN" sz="1400" b="1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</a:rPr>
                        <a:t>&lt;High/Medium/Low&gt;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46" marR="6314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</a:rPr>
                        <a:t>Size</a:t>
                      </a:r>
                      <a:endParaRPr lang="en-IN" sz="1400" b="1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</a:rPr>
                        <a:t>(Hours)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46" marR="6314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</a:rPr>
                        <a:t>Sprint</a:t>
                      </a:r>
                      <a:endParaRPr lang="en-IN" sz="1400" b="1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</a:rPr>
                        <a:t>&lt;#&gt;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46" marR="6314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</a:rPr>
                        <a:t>Status</a:t>
                      </a:r>
                      <a:endParaRPr lang="en-IN" sz="1400" b="1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</a:rPr>
                        <a:t>&lt;Planned/In progress/Completed&gt;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46" marR="6314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</a:rPr>
                        <a:t>Release</a:t>
                      </a:r>
                      <a:endParaRPr lang="en-IN" sz="1400" b="1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</a:rPr>
                        <a:t>Date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46" marR="6314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</a:rPr>
                        <a:t>Release Goal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46" marR="63146" marT="0" marB="0"/>
                </a:tc>
              </a:tr>
              <a:tr h="7623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46" marR="631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Medium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46" marR="631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46" marR="63146" marT="0" marB="0"/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46" marR="631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Planned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46" marR="63146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08-01-2022 </a:t>
                      </a:r>
                      <a:endParaRPr lang="en-IN" sz="14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46" marR="631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View booking details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46" marR="63146" marT="0" marB="0"/>
                </a:tc>
              </a:tr>
              <a:tr h="7623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46" marR="631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High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46" marR="631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46" marR="63146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Planned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46" marR="63146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 15-01-2022</a:t>
                      </a:r>
                      <a:endParaRPr lang="en-IN" sz="14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46" marR="631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Make payments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46" marR="63146" marT="0" marB="0"/>
                </a:tc>
              </a:tr>
              <a:tr h="7623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46" marR="631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Medium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46" marR="631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46" marR="63146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Planned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46" marR="631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19-01-2022 </a:t>
                      </a:r>
                      <a:endParaRPr lang="en-IN" sz="14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46" marR="631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View the payment details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46" marR="63146" marT="0" marB="0"/>
                </a:tc>
              </a:tr>
              <a:tr h="7623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46" marR="631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Medium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46" marR="631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46" marR="63146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Planned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46" marR="63146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22-01-2022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46" marR="631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Post feedback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46" marR="63146" marT="0" marB="0"/>
                </a:tc>
              </a:tr>
              <a:tr h="7623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15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46" marR="631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Medium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46" marR="631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46" marR="63146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Planned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46" marR="63146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31-01-2022 </a:t>
                      </a:r>
                      <a:endParaRPr lang="en-IN" sz="14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46" marR="631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View feedback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46" marR="63146" marT="0" marB="0"/>
                </a:tc>
              </a:tr>
              <a:tr h="9840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16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46" marR="631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Medium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46" marR="631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46" marR="63146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46" marR="631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Planned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46" marR="63146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05-02-2022 </a:t>
                      </a:r>
                      <a:endParaRPr lang="en-IN" sz="14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46" marR="631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Post complaints and view response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46" marR="63146" marT="0" marB="0"/>
                </a:tc>
              </a:tr>
              <a:tr h="7443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17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46" marR="631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Medium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46" marR="631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46" marR="63146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Planned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46" marR="63146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12-02-2022 </a:t>
                      </a:r>
                      <a:endParaRPr lang="en-IN" sz="14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46" marR="631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View complaints and send response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46" marR="6314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06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STORY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50926"/>
              </p:ext>
            </p:extLst>
          </p:nvPr>
        </p:nvGraphicFramePr>
        <p:xfrm>
          <a:off x="152400" y="1219200"/>
          <a:ext cx="8839199" cy="548639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59005"/>
                <a:gridCol w="1586303"/>
                <a:gridCol w="2436007"/>
                <a:gridCol w="3857884"/>
              </a:tblGrid>
              <a:tr h="8282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83" marR="32883" marT="7956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a &lt;type of user&gt;</a:t>
                      </a:r>
                      <a:endParaRPr lang="en-I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83" marR="32883" marT="7956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want to</a:t>
                      </a:r>
                      <a:endParaRPr lang="en-IN" sz="14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&lt;perform some task&gt;</a:t>
                      </a:r>
                      <a:endParaRPr lang="en-I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83" marR="32883" marT="7956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 that I can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&lt;achieve some goal&gt;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83" marR="32883" marT="7956" marB="0"/>
                </a:tc>
              </a:tr>
              <a:tr h="4703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83" marR="32883" marT="7956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83" marR="32883" marT="7956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home page and login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83" marR="32883" marT="7956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 page of admin access the system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83" marR="32883" marT="7956" marB="0"/>
                </a:tc>
              </a:tr>
              <a:tr h="4703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83" marR="32883" marT="7956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83" marR="32883" marT="7956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Registering the turf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83" marR="32883" marT="7956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can register the available turf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83" marR="32883" marT="7956" marB="0"/>
                </a:tc>
              </a:tr>
              <a:tr h="4703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83" marR="32883" marT="7956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Manager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83" marR="32883" marT="7956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home page and login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83" marR="32883" marT="7956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 page of manager access the turf details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83" marR="32883" marT="7956" marB="0"/>
                </a:tc>
              </a:tr>
              <a:tr h="4703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83" marR="32883" marT="7956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Manager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83" marR="32883" marT="7956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Setting the time slot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83" marR="32883" marT="7956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Manager can set the time for playing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83" marR="32883" marT="7956" marB="0"/>
                </a:tc>
              </a:tr>
              <a:tr h="4703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83" marR="32883" marT="7956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83" marR="32883" marT="7956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83" marR="32883" marT="7956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 to the system and create profile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83" marR="32883" marT="7956" marB="0"/>
                </a:tc>
              </a:tr>
              <a:tr h="4703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83" marR="32883" marT="7956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83" marR="32883" marT="7956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 and access home page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83" marR="32883" marT="7956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the system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83" marR="32883" marT="7956" marB="0"/>
                </a:tc>
              </a:tr>
              <a:tr h="4590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83" marR="32883" marT="7956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83" marR="32883" marT="7956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the turf details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83" marR="32883" marT="7956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turf is available or not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83" marR="32883" marT="7956" marB="0"/>
                </a:tc>
              </a:tr>
              <a:tr h="4590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83" marR="32883" marT="7956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83" marR="32883" marT="7956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  the turf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83" marR="32883" marT="7956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 the turf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83" marR="32883" marT="7956" marB="0"/>
                </a:tc>
              </a:tr>
              <a:tr h="4590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83" marR="32883" marT="7956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Manager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83" marR="32883" marT="7956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 bookings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83" marR="32883" marT="7956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the booking details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83" marR="32883" marT="7956" marB="0"/>
                </a:tc>
              </a:tr>
              <a:tr h="4590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83" marR="32883" marT="7956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Manager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83" marR="32883" marT="7956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 updates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83" marR="32883" marT="7956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Send the details to users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83" marR="32883" marT="7956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93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9512516"/>
              </p:ext>
            </p:extLst>
          </p:nvPr>
        </p:nvGraphicFramePr>
        <p:xfrm>
          <a:off x="152401" y="152402"/>
          <a:ext cx="8839198" cy="662939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59005"/>
                <a:gridCol w="1586303"/>
                <a:gridCol w="2436007"/>
                <a:gridCol w="3857883"/>
              </a:tblGrid>
              <a:tr h="13084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User story</a:t>
                      </a:r>
                      <a:endParaRPr lang="en-IN" sz="14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ID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70" marR="3937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As a &lt;type of user&gt;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70" marR="3937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I want to</a:t>
                      </a:r>
                      <a:endParaRPr lang="en-IN" sz="14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&lt;perform some task&gt;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70" marR="3937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So that I can</a:t>
                      </a:r>
                      <a:endParaRPr lang="en-IN" sz="14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&lt;achieve some goal&gt;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70" marR="39370" marT="9525" marB="0"/>
                </a:tc>
              </a:tr>
              <a:tr h="7601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70" marR="3937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User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70" marR="3937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View booking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70" marR="3937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View booking details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70" marR="39370" marT="9525" marB="0"/>
                </a:tc>
              </a:tr>
              <a:tr h="7601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70" marR="3937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User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70" marR="3937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Make payment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70" marR="3937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Pay the amount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70" marR="39370" marT="9525" marB="0"/>
                </a:tc>
              </a:tr>
              <a:tr h="7601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70" marR="3937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Manager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70" marR="3937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View payment details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70" marR="3937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View the payment details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70" marR="39370" marT="9525" marB="0"/>
                </a:tc>
              </a:tr>
              <a:tr h="7601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70" marR="3937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User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70" marR="3937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Post feedback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70" marR="3937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Post feedback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70" marR="39370" marT="9525" marB="0"/>
                </a:tc>
              </a:tr>
              <a:tr h="7601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15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70" marR="3937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Admin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70" marR="3937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View feedback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70" marR="3937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View feedback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70" marR="39370" marT="9525" marB="0"/>
                </a:tc>
              </a:tr>
              <a:tr h="7601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16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70" marR="3937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User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70" marR="3937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Post complaints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70" marR="3937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Post complaints and view feedback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70" marR="39370" marT="9525" marB="0"/>
                </a:tc>
              </a:tr>
              <a:tr h="7601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17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70" marR="3937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Admin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70" marR="3937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View complaints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70" marR="3937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View complaints and post response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70" marR="39370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44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PROJECT PLAN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744041"/>
              </p:ext>
            </p:extLst>
          </p:nvPr>
        </p:nvGraphicFramePr>
        <p:xfrm>
          <a:off x="76201" y="1219200"/>
          <a:ext cx="8839198" cy="561553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40377"/>
                <a:gridCol w="1401779"/>
                <a:gridCol w="1701243"/>
                <a:gridCol w="1736626"/>
                <a:gridCol w="1371920"/>
                <a:gridCol w="1387253"/>
              </a:tblGrid>
              <a:tr h="6081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 ID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Name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Date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Date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Days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</a:tr>
              <a:tr h="4878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15-11-2021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19-11-2021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</a:tr>
              <a:tr h="4878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17-11-2021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20-11-2021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</a:tr>
              <a:tr h="4878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24-11-2021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30-11-2021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</a:tr>
              <a:tr h="4878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01-12-2021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04-12-2021</a:t>
                      </a:r>
                      <a:endParaRPr lang="en-IN" sz="14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</a:pP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</a:tr>
              <a:tr h="4878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06-12-2021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08-12-2021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</a:tr>
              <a:tr h="4878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08-12-2021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11-12-2021</a:t>
                      </a:r>
                      <a:endParaRPr lang="en-IN" sz="14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</a:pP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</a:tr>
              <a:tr h="4878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13-12-2021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18-12-2021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</a:tr>
              <a:tr h="4878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3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20-12-2021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24-12-2021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</a:tr>
              <a:tr h="4878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22-12-2021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27-12-2021</a:t>
                      </a:r>
                      <a:endParaRPr lang="en-IN" sz="14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</a:tr>
              <a:tr h="4878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27-12-2021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31-12-2021</a:t>
                      </a:r>
                      <a:endParaRPr lang="en-IN" sz="14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33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049033"/>
              </p:ext>
            </p:extLst>
          </p:nvPr>
        </p:nvGraphicFramePr>
        <p:xfrm>
          <a:off x="152400" y="152399"/>
          <a:ext cx="8686800" cy="6477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18991"/>
                <a:gridCol w="1377611"/>
                <a:gridCol w="1870918"/>
                <a:gridCol w="1507679"/>
                <a:gridCol w="1348266"/>
                <a:gridCol w="1363335"/>
              </a:tblGrid>
              <a:tr h="80962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User Story ID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Task Name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Start Date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End Date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Days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Status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</a:tr>
              <a:tr h="8096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Sprint 3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03-01-2022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08-01-2022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43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Planned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</a:tr>
              <a:tr h="8096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10-01-2022</a:t>
                      </a:r>
                      <a:endParaRPr lang="en-IN" sz="14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15-01-2022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Planned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</a:tr>
              <a:tr h="8096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13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12-01-2022</a:t>
                      </a:r>
                      <a:endParaRPr lang="en-IN" sz="14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19-01-2022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Planned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</a:tr>
              <a:tr h="8096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17-01-2022</a:t>
                      </a:r>
                      <a:endParaRPr lang="en-IN" sz="14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22-01-2022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Planned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</a:tr>
              <a:tr h="8096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15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24-01-2022</a:t>
                      </a:r>
                      <a:endParaRPr lang="en-IN" sz="14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31-01-2022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Planned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</a:tr>
              <a:tr h="8096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16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Sprint 4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02-02-2022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05-02-2022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11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Planned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</a:tr>
              <a:tr h="8096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17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08-02-2022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12-02-2022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Planned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65" marR="5016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31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696200" cy="334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 ACTUAL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04246"/>
              </p:ext>
            </p:extLst>
          </p:nvPr>
        </p:nvGraphicFramePr>
        <p:xfrm>
          <a:off x="0" y="1219200"/>
          <a:ext cx="9144004" cy="54864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39952"/>
                <a:gridCol w="717058"/>
                <a:gridCol w="568683"/>
                <a:gridCol w="433982"/>
                <a:gridCol w="433982"/>
                <a:gridCol w="433982"/>
                <a:gridCol w="433982"/>
                <a:gridCol w="433982"/>
                <a:gridCol w="433982"/>
                <a:gridCol w="433982"/>
                <a:gridCol w="433982"/>
                <a:gridCol w="433982"/>
                <a:gridCol w="433982"/>
                <a:gridCol w="433982"/>
                <a:gridCol w="433982"/>
                <a:gridCol w="433982"/>
                <a:gridCol w="676545"/>
              </a:tblGrid>
              <a:tr h="13284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Backlog Item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 and Completion date 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 Estimate in hours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1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2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3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4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5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6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7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8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9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10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11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12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13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&lt;Y/N&gt;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</a:tr>
              <a:tr h="3468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  #1,2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</a:tr>
              <a:tr h="342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 </a:t>
                      </a: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Collection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19/11/21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</a:tr>
              <a:tr h="342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Analysis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20/11/21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4  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2  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</a:tr>
              <a:tr h="342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  #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3,4,5,6,7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</a:tr>
              <a:tr h="342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 </a:t>
                      </a: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Designing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30/11/21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   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</a:tr>
              <a:tr h="3468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Coding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18/12/21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11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</a:tr>
              <a:tr h="342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#8,9,10,11,12,13,14,15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</a:tr>
              <a:tr h="342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31/01/22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</a:tr>
              <a:tr h="342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#16,17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</a:tr>
              <a:tr h="342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12/02/22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N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</a:tr>
              <a:tr h="6566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IN" sz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47" marR="5514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48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077200" cy="5334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 PLAN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8613270"/>
              </p:ext>
            </p:extLst>
          </p:nvPr>
        </p:nvGraphicFramePr>
        <p:xfrm>
          <a:off x="-76199" y="1137519"/>
          <a:ext cx="9220200" cy="570463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6578"/>
                <a:gridCol w="739669"/>
                <a:gridCol w="586615"/>
                <a:gridCol w="447667"/>
                <a:gridCol w="447667"/>
                <a:gridCol w="447667"/>
                <a:gridCol w="447667"/>
                <a:gridCol w="447667"/>
                <a:gridCol w="447667"/>
                <a:gridCol w="447667"/>
                <a:gridCol w="447667"/>
                <a:gridCol w="447667"/>
                <a:gridCol w="447667"/>
                <a:gridCol w="447667"/>
                <a:gridCol w="447667"/>
                <a:gridCol w="447667"/>
                <a:gridCol w="447667"/>
              </a:tblGrid>
              <a:tr h="12246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Backlog Item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 and Completion date 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 Estimate in hours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1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2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3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4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5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6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7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8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9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10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11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12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13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14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</a:tr>
              <a:tr h="3836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  #1,2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</a:tr>
              <a:tr h="5307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 </a:t>
                      </a: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Collection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19/11/21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</a:tr>
              <a:tr h="4532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Analysis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20/11/21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</a:tr>
              <a:tr h="3000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  #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3,4,5,6,7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</a:tr>
              <a:tr h="4532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 </a:t>
                      </a: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Designing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30/11/21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2   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</a:tr>
              <a:tr h="4532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Coding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18/12/21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11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</a:tr>
              <a:tr h="3000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#8,9,10,11,12,13,14,15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</a:tr>
              <a:tr h="4532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31/01/22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</a:tr>
              <a:tr h="3000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  #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16,17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</a:tr>
              <a:tr h="4532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12/02/22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</a:tr>
              <a:tr h="3000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50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97" marR="62997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6478" y="-96760"/>
            <a:ext cx="8188654" cy="59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69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74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TABLE OF CONTENTS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14500" y="1981200"/>
            <a:ext cx="65913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6984" indent="-456984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456984" indent="-456984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Modules</a:t>
            </a:r>
          </a:p>
          <a:p>
            <a:pPr marL="456984" indent="-456984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Data Flow Diagram</a:t>
            </a:r>
          </a:p>
          <a:p>
            <a:pPr marL="456984" indent="-456984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Developing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Environment</a:t>
            </a:r>
          </a:p>
          <a:p>
            <a:pPr marL="456984" indent="-456984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Product Backlog</a:t>
            </a:r>
          </a:p>
          <a:p>
            <a:pPr marL="456984" indent="-456984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User Stories</a:t>
            </a:r>
          </a:p>
          <a:p>
            <a:pPr marL="456984" indent="-456984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Project Plan	</a:t>
            </a:r>
          </a:p>
          <a:p>
            <a:pPr marL="456984" indent="-456984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Sprint Plans</a:t>
            </a:r>
          </a:p>
          <a:p>
            <a:pPr marL="456984" indent="-456984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Sprint Actual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TURF MANAGEMENT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helpful to get to manage the activity of turf.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can be used by the Cricket and Football enthusiastic players to book the available turf according to their need.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not only helps the players but also the turf owners who want to expand their business through online medium.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the List of Turf and Booking History so it will be easy to access any time 24*7.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75456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and manage Turf locations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and Manage Turf managers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feedback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complaints and post reply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time slot with fees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booking and manage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payment</a:t>
            </a:r>
          </a:p>
          <a:p>
            <a:pPr>
              <a:buNone/>
            </a:pPr>
            <a:endParaRPr lang="en-IN" sz="1600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600" u="sng" dirty="0" smtClean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1600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turf locations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turf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booking status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payment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feedback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complaint and view reply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3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Data Flow Diagram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535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- 0</a:t>
            </a:r>
            <a:endParaRPr lang="en-IN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7" y="2819400"/>
            <a:ext cx="70580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1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– 1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IN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438400"/>
            <a:ext cx="7409677" cy="404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5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17" y="25728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– 2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902017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6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5344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– 3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IN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71035"/>
            <a:ext cx="8001000" cy="561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6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1299</Words>
  <Application>Microsoft Office PowerPoint</Application>
  <PresentationFormat>On-screen Show (4:3)</PresentationFormat>
  <Paragraphs>794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Office Theme</vt:lpstr>
      <vt:lpstr>TURF MANAGEMENT</vt:lpstr>
      <vt:lpstr>TABLE OF CONTENTS</vt:lpstr>
      <vt:lpstr>TURF MANAGEMENT</vt:lpstr>
      <vt:lpstr>MODULES</vt:lpstr>
      <vt:lpstr>MODULES</vt:lpstr>
      <vt:lpstr>Data Flow Diagram </vt:lpstr>
      <vt:lpstr>PowerPoint Presentation</vt:lpstr>
      <vt:lpstr> </vt:lpstr>
      <vt:lpstr>PowerPoint Presentation</vt:lpstr>
      <vt:lpstr>DEVELOPING ENVIRONMENT</vt:lpstr>
      <vt:lpstr>PRODUCT BACKLOG</vt:lpstr>
      <vt:lpstr>PowerPoint Presentation</vt:lpstr>
      <vt:lpstr>USER STORY</vt:lpstr>
      <vt:lpstr>PowerPoint Presentation</vt:lpstr>
      <vt:lpstr>PROJECT PLAN</vt:lpstr>
      <vt:lpstr>PowerPoint Presentation</vt:lpstr>
      <vt:lpstr>SPRINT BACKLOG ACTUAL</vt:lpstr>
      <vt:lpstr> SPRINT BACKLOG PLAN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dell</cp:lastModifiedBy>
  <cp:revision>70</cp:revision>
  <dcterms:created xsi:type="dcterms:W3CDTF">2022-01-09T05:59:32Z</dcterms:created>
  <dcterms:modified xsi:type="dcterms:W3CDTF">2022-02-18T08:54:49Z</dcterms:modified>
</cp:coreProperties>
</file>