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0" r:id="rId3"/>
    <p:sldId id="257" r:id="rId4"/>
    <p:sldId id="282" r:id="rId5"/>
    <p:sldId id="258" r:id="rId6"/>
    <p:sldId id="264" r:id="rId7"/>
    <p:sldId id="265" r:id="rId8"/>
    <p:sldId id="266" r:id="rId9"/>
    <p:sldId id="274" r:id="rId10"/>
    <p:sldId id="276" r:id="rId11"/>
    <p:sldId id="259" r:id="rId12"/>
    <p:sldId id="272" r:id="rId13"/>
    <p:sldId id="278" r:id="rId14"/>
    <p:sldId id="261" r:id="rId15"/>
    <p:sldId id="273" r:id="rId16"/>
    <p:sldId id="267" r:id="rId17"/>
    <p:sldId id="279" r:id="rId18"/>
    <p:sldId id="268" r:id="rId19"/>
    <p:sldId id="277" r:id="rId20"/>
  </p:sldIdLst>
  <p:sldSz cx="12984163" cy="9509125"/>
  <p:notesSz cx="6858000" cy="9144000"/>
  <p:defaultTextStyle>
    <a:defPPr>
      <a:defRPr lang="en-US"/>
    </a:defPPr>
    <a:lvl1pPr marL="0" algn="l" defTabSz="1308285" rtl="0" eaLnBrk="1" latinLnBrk="0" hangingPunct="1">
      <a:defRPr sz="2500" kern="1200">
        <a:solidFill>
          <a:schemeClr val="tx1"/>
        </a:solidFill>
        <a:latin typeface="+mn-lt"/>
        <a:ea typeface="+mn-ea"/>
        <a:cs typeface="+mn-cs"/>
      </a:defRPr>
    </a:lvl1pPr>
    <a:lvl2pPr marL="654142" algn="l" defTabSz="1308285" rtl="0" eaLnBrk="1" latinLnBrk="0" hangingPunct="1">
      <a:defRPr sz="2500" kern="1200">
        <a:solidFill>
          <a:schemeClr val="tx1"/>
        </a:solidFill>
        <a:latin typeface="+mn-lt"/>
        <a:ea typeface="+mn-ea"/>
        <a:cs typeface="+mn-cs"/>
      </a:defRPr>
    </a:lvl2pPr>
    <a:lvl3pPr marL="1308285" algn="l" defTabSz="1308285" rtl="0" eaLnBrk="1" latinLnBrk="0" hangingPunct="1">
      <a:defRPr sz="2500" kern="1200">
        <a:solidFill>
          <a:schemeClr val="tx1"/>
        </a:solidFill>
        <a:latin typeface="+mn-lt"/>
        <a:ea typeface="+mn-ea"/>
        <a:cs typeface="+mn-cs"/>
      </a:defRPr>
    </a:lvl3pPr>
    <a:lvl4pPr marL="1962428" algn="l" defTabSz="1308285" rtl="0" eaLnBrk="1" latinLnBrk="0" hangingPunct="1">
      <a:defRPr sz="2500" kern="1200">
        <a:solidFill>
          <a:schemeClr val="tx1"/>
        </a:solidFill>
        <a:latin typeface="+mn-lt"/>
        <a:ea typeface="+mn-ea"/>
        <a:cs typeface="+mn-cs"/>
      </a:defRPr>
    </a:lvl4pPr>
    <a:lvl5pPr marL="2616571" algn="l" defTabSz="1308285" rtl="0" eaLnBrk="1" latinLnBrk="0" hangingPunct="1">
      <a:defRPr sz="2500" kern="1200">
        <a:solidFill>
          <a:schemeClr val="tx1"/>
        </a:solidFill>
        <a:latin typeface="+mn-lt"/>
        <a:ea typeface="+mn-ea"/>
        <a:cs typeface="+mn-cs"/>
      </a:defRPr>
    </a:lvl5pPr>
    <a:lvl6pPr marL="3270713" algn="l" defTabSz="1308285" rtl="0" eaLnBrk="1" latinLnBrk="0" hangingPunct="1">
      <a:defRPr sz="2500" kern="1200">
        <a:solidFill>
          <a:schemeClr val="tx1"/>
        </a:solidFill>
        <a:latin typeface="+mn-lt"/>
        <a:ea typeface="+mn-ea"/>
        <a:cs typeface="+mn-cs"/>
      </a:defRPr>
    </a:lvl6pPr>
    <a:lvl7pPr marL="3924855" algn="l" defTabSz="1308285" rtl="0" eaLnBrk="1" latinLnBrk="0" hangingPunct="1">
      <a:defRPr sz="2500" kern="1200">
        <a:solidFill>
          <a:schemeClr val="tx1"/>
        </a:solidFill>
        <a:latin typeface="+mn-lt"/>
        <a:ea typeface="+mn-ea"/>
        <a:cs typeface="+mn-cs"/>
      </a:defRPr>
    </a:lvl7pPr>
    <a:lvl8pPr marL="4578999" algn="l" defTabSz="1308285" rtl="0" eaLnBrk="1" latinLnBrk="0" hangingPunct="1">
      <a:defRPr sz="2500" kern="1200">
        <a:solidFill>
          <a:schemeClr val="tx1"/>
        </a:solidFill>
        <a:latin typeface="+mn-lt"/>
        <a:ea typeface="+mn-ea"/>
        <a:cs typeface="+mn-cs"/>
      </a:defRPr>
    </a:lvl8pPr>
    <a:lvl9pPr marL="5233142" algn="l" defTabSz="1308285" rtl="0" eaLnBrk="1" latinLnBrk="0" hangingPunct="1">
      <a:defRPr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906" autoAdjust="0"/>
    <p:restoredTop sz="98029" autoAdjust="0"/>
  </p:normalViewPr>
  <p:slideViewPr>
    <p:cSldViewPr>
      <p:cViewPr>
        <p:scale>
          <a:sx n="50" d="100"/>
          <a:sy n="50" d="100"/>
        </p:scale>
        <p:origin x="-1446" y="-144"/>
      </p:cViewPr>
      <p:guideLst>
        <p:guide orient="horz" pos="2998"/>
        <p:guide pos="409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99268" y="1901825"/>
            <a:ext cx="11685747" cy="2535767"/>
          </a:xfrm>
        </p:spPr>
        <p:txBody>
          <a:bodyPr vert="horz" lIns="64264" tIns="0" rIns="64264" bIns="0" anchor="b">
            <a:normAutofit/>
            <a:scene3d>
              <a:camera prst="orthographicFront"/>
              <a:lightRig rig="soft" dir="t">
                <a:rot lat="0" lon="0" rev="17220000"/>
              </a:lightRig>
            </a:scene3d>
            <a:sp3d prstMaterial="softEdge">
              <a:bevelT w="38100" h="38100"/>
            </a:sp3d>
          </a:bodyPr>
          <a:lstStyle>
            <a:lvl1pPr>
              <a:defRPr sz="67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7DA443C1-0C2D-4721-8370-36230BBA6ABD}" type="datetimeFigureOut">
              <a:rPr lang="en-US" smtClean="0"/>
              <a:pPr/>
              <a:t>1/16/2022</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1647F671-956D-4ED8-A034-C43AE476FCCF}" type="slidenum">
              <a:rPr lang="en-US" smtClean="0"/>
              <a:pPr/>
              <a:t>‹#›</a:t>
            </a:fld>
            <a:endParaRPr lang="en-US" dirty="0"/>
          </a:p>
        </p:txBody>
      </p:sp>
      <p:sp>
        <p:nvSpPr>
          <p:cNvPr id="9" name="Subtitle 8"/>
          <p:cNvSpPr>
            <a:spLocks noGrp="1"/>
          </p:cNvSpPr>
          <p:nvPr>
            <p:ph type="subTitle" idx="1"/>
          </p:nvPr>
        </p:nvSpPr>
        <p:spPr>
          <a:xfrm>
            <a:off x="1947625" y="4619646"/>
            <a:ext cx="9088914" cy="2430110"/>
          </a:xfrm>
        </p:spPr>
        <p:txBody>
          <a:bodyPr/>
          <a:lstStyle>
            <a:lvl1pPr marL="0" indent="0" algn="ctr">
              <a:buNone/>
              <a:defRPr>
                <a:solidFill>
                  <a:schemeClr val="tx1"/>
                </a:solidFill>
              </a:defRPr>
            </a:lvl1pPr>
            <a:lvl2pPr marL="642640" indent="0" algn="ctr">
              <a:buNone/>
            </a:lvl2pPr>
            <a:lvl3pPr marL="1285281" indent="0" algn="ctr">
              <a:buNone/>
            </a:lvl3pPr>
            <a:lvl4pPr marL="1927921" indent="0" algn="ctr">
              <a:buNone/>
            </a:lvl4pPr>
            <a:lvl5pPr marL="2570561" indent="0" algn="ctr">
              <a:buNone/>
            </a:lvl5pPr>
            <a:lvl6pPr marL="3213202" indent="0" algn="ctr">
              <a:buNone/>
            </a:lvl6pPr>
            <a:lvl7pPr marL="3855842" indent="0" algn="ctr">
              <a:buNone/>
            </a:lvl7pPr>
            <a:lvl8pPr marL="4498482" indent="0" algn="ctr">
              <a:buNone/>
            </a:lvl8pPr>
            <a:lvl9pPr marL="5141123"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A443C1-0C2D-4721-8370-36230BBA6ABD}" type="datetimeFigureOut">
              <a:rPr lang="en-US" smtClean="0"/>
              <a:pPr/>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47F671-956D-4ED8-A034-C43AE476FCC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13518" y="380807"/>
            <a:ext cx="2921437" cy="811357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49208" y="380807"/>
            <a:ext cx="8547907" cy="811357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A443C1-0C2D-4721-8370-36230BBA6ABD}" type="datetimeFigureOut">
              <a:rPr lang="en-US" smtClean="0"/>
              <a:pPr/>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47F671-956D-4ED8-A034-C43AE476FCC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A443C1-0C2D-4721-8370-36230BBA6ABD}" type="datetimeFigureOut">
              <a:rPr lang="en-US" smtClean="0"/>
              <a:pPr/>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47F671-956D-4ED8-A034-C43AE476FCC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72229" y="845255"/>
            <a:ext cx="10062726" cy="2535767"/>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67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72229" y="3477231"/>
            <a:ext cx="10062726" cy="2093328"/>
          </a:xfrm>
        </p:spPr>
        <p:txBody>
          <a:bodyPr anchor="t"/>
          <a:lstStyle>
            <a:lvl1pPr marL="102822" indent="0" algn="l">
              <a:buNone/>
              <a:defRPr sz="2800">
                <a:solidFill>
                  <a:schemeClr val="tx1"/>
                </a:solidFill>
              </a:defRPr>
            </a:lvl1pPr>
            <a:lvl2pPr>
              <a:buNone/>
              <a:defRPr sz="2500">
                <a:solidFill>
                  <a:schemeClr val="tx1">
                    <a:tint val="75000"/>
                  </a:schemeClr>
                </a:solidFill>
              </a:defRPr>
            </a:lvl2pPr>
            <a:lvl3pPr>
              <a:buNone/>
              <a:defRPr sz="22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DA443C1-0C2D-4721-8370-36230BBA6ABD}" type="datetimeFigureOut">
              <a:rPr lang="en-US" smtClean="0"/>
              <a:pPr/>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1252941" y="8897196"/>
            <a:ext cx="1082014" cy="506273"/>
          </a:xfrm>
        </p:spPr>
        <p:txBody>
          <a:bodyPr/>
          <a:lstStyle/>
          <a:p>
            <a:fld id="{1647F671-956D-4ED8-A034-C43AE476FCCF}"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49208" y="2218797"/>
            <a:ext cx="5734672" cy="6275583"/>
          </a:xfrm>
        </p:spPr>
        <p:txBody>
          <a:bodyPr/>
          <a:lstStyle>
            <a:lvl1pPr>
              <a:defRPr sz="3700"/>
            </a:lvl1pPr>
            <a:lvl2pPr>
              <a:defRPr sz="3400"/>
            </a:lvl2pPr>
            <a:lvl3pPr>
              <a:defRPr sz="2800"/>
            </a:lvl3pPr>
            <a:lvl4pPr>
              <a:defRPr sz="2500"/>
            </a:lvl4pPr>
            <a:lvl5pPr>
              <a:defRPr sz="25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600283" y="2218797"/>
            <a:ext cx="5734672" cy="6275583"/>
          </a:xfrm>
        </p:spPr>
        <p:txBody>
          <a:bodyPr/>
          <a:lstStyle>
            <a:lvl1pPr>
              <a:defRPr sz="3700"/>
            </a:lvl1pPr>
            <a:lvl2pPr>
              <a:defRPr sz="3400"/>
            </a:lvl2pPr>
            <a:lvl3pPr>
              <a:defRPr sz="2800"/>
            </a:lvl3pPr>
            <a:lvl4pPr>
              <a:defRPr sz="2500"/>
            </a:lvl4pPr>
            <a:lvl5pPr>
              <a:defRPr sz="25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DA443C1-0C2D-4721-8370-36230BBA6ABD}" type="datetimeFigureOut">
              <a:rPr lang="en-US" smtClean="0"/>
              <a:pPr/>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47F671-956D-4ED8-A034-C43AE476FCC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9208" y="378604"/>
            <a:ext cx="11685747" cy="1584854"/>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49208" y="2128547"/>
            <a:ext cx="5736927" cy="1041160"/>
          </a:xfrm>
        </p:spPr>
        <p:txBody>
          <a:bodyPr anchor="ctr"/>
          <a:lstStyle>
            <a:lvl1pPr marL="0" indent="0">
              <a:buNone/>
              <a:defRPr sz="3400" b="0" cap="all" baseline="0">
                <a:solidFill>
                  <a:schemeClr val="tx1"/>
                </a:solidFill>
              </a:defRPr>
            </a:lvl1pPr>
            <a:lvl2pPr>
              <a:buNone/>
              <a:defRPr sz="2800" b="1"/>
            </a:lvl2pPr>
            <a:lvl3pPr>
              <a:buNone/>
              <a:defRPr sz="2500" b="1"/>
            </a:lvl3pPr>
            <a:lvl4pPr>
              <a:buNone/>
              <a:defRPr sz="2200" b="1"/>
            </a:lvl4pPr>
            <a:lvl5pPr>
              <a:buNone/>
              <a:defRPr sz="22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595775" y="2128547"/>
            <a:ext cx="5739180" cy="1041160"/>
          </a:xfrm>
        </p:spPr>
        <p:txBody>
          <a:bodyPr anchor="ctr"/>
          <a:lstStyle>
            <a:lvl1pPr marL="0" indent="0">
              <a:buNone/>
              <a:defRPr sz="3400" b="0" cap="all" baseline="0">
                <a:solidFill>
                  <a:schemeClr val="tx1"/>
                </a:solidFill>
              </a:defRPr>
            </a:lvl1pPr>
            <a:lvl2pPr>
              <a:buNone/>
              <a:defRPr sz="2800" b="1"/>
            </a:lvl2pPr>
            <a:lvl3pPr>
              <a:buNone/>
              <a:defRPr sz="2500" b="1"/>
            </a:lvl3pPr>
            <a:lvl4pPr>
              <a:buNone/>
              <a:defRPr sz="2200" b="1"/>
            </a:lvl4pPr>
            <a:lvl5pPr>
              <a:buNone/>
              <a:defRPr sz="22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49208" y="3275366"/>
            <a:ext cx="5736927" cy="5219014"/>
          </a:xfrm>
        </p:spPr>
        <p:txBody>
          <a:bodyPr/>
          <a:lstStyle>
            <a:lvl1pPr>
              <a:defRPr sz="3400"/>
            </a:lvl1pPr>
            <a:lvl2pPr>
              <a:defRPr sz="2800"/>
            </a:lvl2pPr>
            <a:lvl3pPr>
              <a:defRPr sz="2500"/>
            </a:lvl3pPr>
            <a:lvl4pPr>
              <a:defRPr sz="2200"/>
            </a:lvl4pPr>
            <a:lvl5pPr>
              <a:defRPr sz="2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595775" y="3275366"/>
            <a:ext cx="5739180" cy="5219014"/>
          </a:xfrm>
        </p:spPr>
        <p:txBody>
          <a:bodyPr/>
          <a:lstStyle>
            <a:lvl1pPr>
              <a:defRPr sz="3400"/>
            </a:lvl1pPr>
            <a:lvl2pPr>
              <a:defRPr sz="2800"/>
            </a:lvl2pPr>
            <a:lvl3pPr>
              <a:defRPr sz="2500"/>
            </a:lvl3pPr>
            <a:lvl4pPr>
              <a:defRPr sz="2200"/>
            </a:lvl4pPr>
            <a:lvl5pPr>
              <a:defRPr sz="2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DA443C1-0C2D-4721-8370-36230BBA6ABD}" type="datetimeFigureOut">
              <a:rPr lang="en-US" smtClean="0"/>
              <a:pPr/>
              <a:t>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647F671-956D-4ED8-A034-C43AE476FCC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DA443C1-0C2D-4721-8370-36230BBA6ABD}" type="datetimeFigureOut">
              <a:rPr lang="en-US" smtClean="0"/>
              <a:pPr/>
              <a:t>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647F671-956D-4ED8-A034-C43AE476FCC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A443C1-0C2D-4721-8370-36230BBA6ABD}" type="datetimeFigureOut">
              <a:rPr lang="en-US" smtClean="0"/>
              <a:pPr/>
              <a:t>1/16/2022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647F671-956D-4ED8-A034-C43AE476FCC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09" y="378604"/>
            <a:ext cx="4271700" cy="1611268"/>
          </a:xfrm>
        </p:spPr>
        <p:txBody>
          <a:bodyPr vert="horz" anchor="b">
            <a:normAutofit/>
            <a:sp3d prstMaterial="softEdge"/>
          </a:bodyPr>
          <a:lstStyle>
            <a:lvl1pPr algn="l">
              <a:buNone/>
              <a:defRPr sz="31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49209" y="2113140"/>
            <a:ext cx="4271700" cy="6381240"/>
          </a:xfrm>
        </p:spPr>
        <p:txBody>
          <a:bodyPr/>
          <a:lstStyle>
            <a:lvl1pPr marL="0" indent="0">
              <a:buNone/>
              <a:defRPr sz="2000"/>
            </a:lvl1pPr>
            <a:lvl2pPr>
              <a:buNone/>
              <a:defRPr sz="1700"/>
            </a:lvl2pPr>
            <a:lvl3pPr>
              <a:buNone/>
              <a:defRPr sz="1400"/>
            </a:lvl3pPr>
            <a:lvl4pPr>
              <a:buNone/>
              <a:defRPr sz="1300"/>
            </a:lvl4pPr>
            <a:lvl5pPr>
              <a:buNone/>
              <a:defRPr sz="13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5076447" y="378605"/>
            <a:ext cx="7258508" cy="8115775"/>
          </a:xfrm>
        </p:spPr>
        <p:txBody>
          <a:bodyPr/>
          <a:lstStyle>
            <a:lvl1pPr>
              <a:defRPr sz="3700"/>
            </a:lvl1pPr>
            <a:lvl2pPr>
              <a:defRPr sz="3400"/>
            </a:lvl2pPr>
            <a:lvl3pPr>
              <a:defRPr sz="3100"/>
            </a:lvl3pPr>
            <a:lvl4pPr>
              <a:defRPr sz="2800"/>
            </a:lvl4pPr>
            <a:lvl5pPr>
              <a:defRPr sz="25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DA443C1-0C2D-4721-8370-36230BBA6ABD}" type="datetimeFigureOut">
              <a:rPr lang="en-US" smtClean="0"/>
              <a:pPr/>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47F671-956D-4ED8-A034-C43AE476FCC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96833" y="845256"/>
            <a:ext cx="7790498" cy="724191"/>
          </a:xfrm>
        </p:spPr>
        <p:txBody>
          <a:bodyPr lIns="64264" rIns="64264" bIns="0" anchor="b">
            <a:sp3d prstMaterial="softEdge"/>
          </a:bodyPr>
          <a:lstStyle>
            <a:lvl1pPr algn="ctr">
              <a:buNone/>
              <a:defRPr sz="28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596833" y="2540169"/>
            <a:ext cx="7790498" cy="5494161"/>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45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596833" y="1617837"/>
            <a:ext cx="7790498" cy="735372"/>
          </a:xfrm>
        </p:spPr>
        <p:txBody>
          <a:bodyPr lIns="64264" tIns="64264" rIns="64264" anchor="t"/>
          <a:lstStyle>
            <a:lvl1pPr marL="0" indent="0" algn="ctr">
              <a:buNone/>
              <a:defRPr sz="2000"/>
            </a:lvl1pPr>
            <a:lvl2pPr>
              <a:defRPr sz="1700"/>
            </a:lvl2pPr>
            <a:lvl3pPr>
              <a:defRPr sz="1400"/>
            </a:lvl3pPr>
            <a:lvl4pPr>
              <a:defRPr sz="1300"/>
            </a:lvl4pPr>
            <a:lvl5pPr>
              <a:defRPr sz="13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DA443C1-0C2D-4721-8370-36230BBA6ABD}" type="datetimeFigureOut">
              <a:rPr lang="en-US" smtClean="0"/>
              <a:pPr/>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47F671-956D-4ED8-A034-C43AE476FCC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49208" y="380806"/>
            <a:ext cx="11685747" cy="1584854"/>
          </a:xfrm>
          <a:prstGeom prst="rect">
            <a:avLst/>
          </a:prstGeom>
        </p:spPr>
        <p:txBody>
          <a:bodyPr vert="horz" lIns="128528" tIns="64264" rIns="128528" bIns="64264"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49208" y="2218796"/>
            <a:ext cx="11685747" cy="6529599"/>
          </a:xfrm>
          <a:prstGeom prst="rect">
            <a:avLst/>
          </a:prstGeom>
        </p:spPr>
        <p:txBody>
          <a:bodyPr vert="horz" lIns="128528" tIns="64264" rIns="128528" bIns="64264">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9208" y="8897196"/>
            <a:ext cx="3029638" cy="506273"/>
          </a:xfrm>
          <a:prstGeom prst="rect">
            <a:avLst/>
          </a:prstGeom>
        </p:spPr>
        <p:txBody>
          <a:bodyPr vert="horz" lIns="128528" tIns="64264" rIns="128528" bIns="64264" anchor="b"/>
          <a:lstStyle>
            <a:lvl1pPr algn="l" eaLnBrk="1" latinLnBrk="0" hangingPunct="1">
              <a:defRPr kumimoji="0" sz="1700">
                <a:solidFill>
                  <a:schemeClr val="tx1">
                    <a:shade val="50000"/>
                  </a:schemeClr>
                </a:solidFill>
              </a:defRPr>
            </a:lvl1pPr>
          </a:lstStyle>
          <a:p>
            <a:fld id="{7DA443C1-0C2D-4721-8370-36230BBA6ABD}" type="datetimeFigureOut">
              <a:rPr lang="en-US" smtClean="0"/>
              <a:pPr/>
              <a:t>1/16/2022</a:t>
            </a:fld>
            <a:endParaRPr lang="en-US" dirty="0"/>
          </a:p>
        </p:txBody>
      </p:sp>
      <p:sp>
        <p:nvSpPr>
          <p:cNvPr id="3" name="Footer Placeholder 2"/>
          <p:cNvSpPr>
            <a:spLocks noGrp="1"/>
          </p:cNvSpPr>
          <p:nvPr>
            <p:ph type="ftr" sz="quarter" idx="3"/>
          </p:nvPr>
        </p:nvSpPr>
        <p:spPr>
          <a:xfrm>
            <a:off x="4436256" y="8897196"/>
            <a:ext cx="4111652" cy="506273"/>
          </a:xfrm>
          <a:prstGeom prst="rect">
            <a:avLst/>
          </a:prstGeom>
        </p:spPr>
        <p:txBody>
          <a:bodyPr vert="horz" lIns="128528" tIns="64264" rIns="128528" bIns="64264" anchor="b"/>
          <a:lstStyle>
            <a:lvl1pPr algn="ctr" eaLnBrk="1" latinLnBrk="0" hangingPunct="1">
              <a:defRPr kumimoji="0" sz="17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11252941" y="8897196"/>
            <a:ext cx="1082014" cy="506273"/>
          </a:xfrm>
          <a:prstGeom prst="rect">
            <a:avLst/>
          </a:prstGeom>
        </p:spPr>
        <p:txBody>
          <a:bodyPr vert="horz" lIns="0" tIns="64264" rIns="0" bIns="64264" anchor="b"/>
          <a:lstStyle>
            <a:lvl1pPr algn="r" eaLnBrk="1" latinLnBrk="0" hangingPunct="1">
              <a:defRPr kumimoji="0" sz="1700">
                <a:solidFill>
                  <a:schemeClr val="tx1">
                    <a:shade val="50000"/>
                  </a:schemeClr>
                </a:solidFill>
              </a:defRPr>
            </a:lvl1pPr>
          </a:lstStyle>
          <a:p>
            <a:fld id="{1647F671-956D-4ED8-A034-C43AE476FCC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1" latinLnBrk="0" hangingPunct="1">
        <a:spcBef>
          <a:spcPct val="0"/>
        </a:spcBef>
        <a:buNone/>
        <a:defRPr kumimoji="0" sz="58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771168" indent="-578376" algn="l" rtl="0" eaLnBrk="1" latinLnBrk="0" hangingPunct="1">
        <a:spcBef>
          <a:spcPct val="20000"/>
        </a:spcBef>
        <a:buClr>
          <a:schemeClr val="tx1">
            <a:shade val="95000"/>
          </a:schemeClr>
        </a:buClr>
        <a:buSzPct val="65000"/>
        <a:buFont typeface="Wingdings 2"/>
        <a:buChar char=""/>
        <a:defRPr kumimoji="0" sz="3900" kern="1200">
          <a:solidFill>
            <a:schemeClr val="tx1"/>
          </a:solidFill>
          <a:latin typeface="+mn-lt"/>
          <a:ea typeface="+mn-ea"/>
          <a:cs typeface="+mn-cs"/>
        </a:defRPr>
      </a:lvl1pPr>
      <a:lvl2pPr marL="1221017" indent="-398437" algn="l" rtl="0" eaLnBrk="1" latinLnBrk="0" hangingPunct="1">
        <a:spcBef>
          <a:spcPct val="20000"/>
        </a:spcBef>
        <a:buClr>
          <a:schemeClr val="tx1"/>
        </a:buClr>
        <a:buSzPct val="80000"/>
        <a:buFont typeface="Wingdings 2"/>
        <a:buChar char=""/>
        <a:defRPr kumimoji="0" sz="3400" kern="1200">
          <a:solidFill>
            <a:schemeClr val="tx1"/>
          </a:solidFill>
          <a:latin typeface="+mn-lt"/>
          <a:ea typeface="+mn-ea"/>
          <a:cs typeface="+mn-cs"/>
        </a:defRPr>
      </a:lvl2pPr>
      <a:lvl3pPr marL="1593748" indent="-321320" algn="l" rtl="0" eaLnBrk="1" latinLnBrk="0" hangingPunct="1">
        <a:spcBef>
          <a:spcPct val="20000"/>
        </a:spcBef>
        <a:buClr>
          <a:schemeClr val="tx1"/>
        </a:buClr>
        <a:buSzPct val="95000"/>
        <a:buFont typeface="Wingdings"/>
        <a:buChar char=""/>
        <a:defRPr kumimoji="0" sz="3100" kern="1200">
          <a:solidFill>
            <a:schemeClr val="tx1"/>
          </a:solidFill>
          <a:latin typeface="+mn-lt"/>
          <a:ea typeface="+mn-ea"/>
          <a:cs typeface="+mn-cs"/>
        </a:defRPr>
      </a:lvl3pPr>
      <a:lvl4pPr marL="1902215" indent="-257056" algn="l" rtl="0" eaLnBrk="1" latinLnBrk="0" hangingPunct="1">
        <a:spcBef>
          <a:spcPct val="20000"/>
        </a:spcBef>
        <a:buClr>
          <a:schemeClr val="tx1"/>
        </a:buClr>
        <a:buSzPct val="100000"/>
        <a:buFont typeface="Wingdings 3"/>
        <a:buChar char=""/>
        <a:defRPr kumimoji="0" sz="2800" kern="1200">
          <a:solidFill>
            <a:schemeClr val="tx1"/>
          </a:solidFill>
          <a:latin typeface="+mn-lt"/>
          <a:ea typeface="+mn-ea"/>
          <a:cs typeface="+mn-cs"/>
        </a:defRPr>
      </a:lvl4pPr>
      <a:lvl5pPr marL="2172124" indent="-257056" algn="l" rtl="0" eaLnBrk="1" latinLnBrk="0" hangingPunct="1">
        <a:spcBef>
          <a:spcPct val="20000"/>
        </a:spcBef>
        <a:buClr>
          <a:schemeClr val="tx1"/>
        </a:buClr>
        <a:buFont typeface="Wingdings 2"/>
        <a:buChar char=""/>
        <a:defRPr kumimoji="0" sz="2800" kern="1200">
          <a:solidFill>
            <a:schemeClr val="tx1"/>
          </a:solidFill>
          <a:latin typeface="+mn-lt"/>
          <a:ea typeface="+mn-ea"/>
          <a:cs typeface="+mn-cs"/>
        </a:defRPr>
      </a:lvl5pPr>
      <a:lvl6pPr marL="2480592" indent="-257056" algn="l" rtl="0" eaLnBrk="1" latinLnBrk="0" hangingPunct="1">
        <a:spcBef>
          <a:spcPct val="20000"/>
        </a:spcBef>
        <a:buClr>
          <a:schemeClr val="tx1"/>
        </a:buClr>
        <a:buFont typeface="Wingdings 3"/>
        <a:buChar char=""/>
        <a:defRPr kumimoji="0" sz="2500" kern="1200">
          <a:solidFill>
            <a:schemeClr val="tx1"/>
          </a:solidFill>
          <a:latin typeface="+mn-lt"/>
          <a:ea typeface="+mn-ea"/>
          <a:cs typeface="+mn-cs"/>
        </a:defRPr>
      </a:lvl6pPr>
      <a:lvl7pPr marL="2763353" indent="-257056" algn="l" rtl="0" eaLnBrk="1" latinLnBrk="0" hangingPunct="1">
        <a:spcBef>
          <a:spcPct val="20000"/>
        </a:spcBef>
        <a:buClr>
          <a:schemeClr val="tx1"/>
        </a:buClr>
        <a:buFont typeface="Wingdings 2"/>
        <a:buChar char=""/>
        <a:defRPr kumimoji="0" sz="2200" kern="1200">
          <a:solidFill>
            <a:schemeClr val="tx1"/>
          </a:solidFill>
          <a:latin typeface="+mn-lt"/>
          <a:ea typeface="+mn-ea"/>
          <a:cs typeface="+mn-cs"/>
        </a:defRPr>
      </a:lvl7pPr>
      <a:lvl8pPr marL="3046115" indent="-257056"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8pPr>
      <a:lvl9pPr marL="3328877" indent="-257056" algn="l" rtl="0" eaLnBrk="1" latinLnBrk="0" hangingPunct="1">
        <a:spcBef>
          <a:spcPct val="20000"/>
        </a:spcBef>
        <a:buClr>
          <a:schemeClr val="tx1"/>
        </a:buClr>
        <a:buFont typeface="Wingdings 2"/>
        <a:buChar char=""/>
        <a:defRPr kumimoji="0" sz="20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642640" algn="l" rtl="0" eaLnBrk="1" latinLnBrk="0" hangingPunct="1">
        <a:defRPr kumimoji="0" kern="1200">
          <a:solidFill>
            <a:schemeClr val="tx1"/>
          </a:solidFill>
          <a:latin typeface="+mn-lt"/>
          <a:ea typeface="+mn-ea"/>
          <a:cs typeface="+mn-cs"/>
        </a:defRPr>
      </a:lvl2pPr>
      <a:lvl3pPr marL="1285281" algn="l" rtl="0" eaLnBrk="1" latinLnBrk="0" hangingPunct="1">
        <a:defRPr kumimoji="0" kern="1200">
          <a:solidFill>
            <a:schemeClr val="tx1"/>
          </a:solidFill>
          <a:latin typeface="+mn-lt"/>
          <a:ea typeface="+mn-ea"/>
          <a:cs typeface="+mn-cs"/>
        </a:defRPr>
      </a:lvl3pPr>
      <a:lvl4pPr marL="1927921" algn="l" rtl="0" eaLnBrk="1" latinLnBrk="0" hangingPunct="1">
        <a:defRPr kumimoji="0" kern="1200">
          <a:solidFill>
            <a:schemeClr val="tx1"/>
          </a:solidFill>
          <a:latin typeface="+mn-lt"/>
          <a:ea typeface="+mn-ea"/>
          <a:cs typeface="+mn-cs"/>
        </a:defRPr>
      </a:lvl4pPr>
      <a:lvl5pPr marL="2570561" algn="l" rtl="0" eaLnBrk="1" latinLnBrk="0" hangingPunct="1">
        <a:defRPr kumimoji="0" kern="1200">
          <a:solidFill>
            <a:schemeClr val="tx1"/>
          </a:solidFill>
          <a:latin typeface="+mn-lt"/>
          <a:ea typeface="+mn-ea"/>
          <a:cs typeface="+mn-cs"/>
        </a:defRPr>
      </a:lvl5pPr>
      <a:lvl6pPr marL="3213202" algn="l" rtl="0" eaLnBrk="1" latinLnBrk="0" hangingPunct="1">
        <a:defRPr kumimoji="0" kern="1200">
          <a:solidFill>
            <a:schemeClr val="tx1"/>
          </a:solidFill>
          <a:latin typeface="+mn-lt"/>
          <a:ea typeface="+mn-ea"/>
          <a:cs typeface="+mn-cs"/>
        </a:defRPr>
      </a:lvl6pPr>
      <a:lvl7pPr marL="3855842" algn="l" rtl="0" eaLnBrk="1" latinLnBrk="0" hangingPunct="1">
        <a:defRPr kumimoji="0" kern="1200">
          <a:solidFill>
            <a:schemeClr val="tx1"/>
          </a:solidFill>
          <a:latin typeface="+mn-lt"/>
          <a:ea typeface="+mn-ea"/>
          <a:cs typeface="+mn-cs"/>
        </a:defRPr>
      </a:lvl7pPr>
      <a:lvl8pPr marL="4498482" algn="l" rtl="0" eaLnBrk="1" latinLnBrk="0" hangingPunct="1">
        <a:defRPr kumimoji="0" kern="1200">
          <a:solidFill>
            <a:schemeClr val="tx1"/>
          </a:solidFill>
          <a:latin typeface="+mn-lt"/>
          <a:ea typeface="+mn-ea"/>
          <a:cs typeface="+mn-cs"/>
        </a:defRPr>
      </a:lvl8pPr>
      <a:lvl9pPr marL="5141123"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984163" cy="5388504"/>
          </a:xfrm>
          <a:solidFill>
            <a:schemeClr val="bg1"/>
          </a:solidFill>
        </p:spPr>
        <p:txBody>
          <a:bodyPr>
            <a:noAutofit/>
          </a:bodyPr>
          <a:lstStyle/>
          <a:p>
            <a:r>
              <a:rPr lang="en-US" sz="7700" dirty="0" smtClean="0">
                <a:solidFill>
                  <a:schemeClr val="tx2">
                    <a:lumMod val="60000"/>
                    <a:lumOff val="40000"/>
                  </a:schemeClr>
                </a:solidFill>
              </a:rPr>
              <a:t>IDENTIFICATION OF RETINAL DISEASE USING BLOOD VESSEL  EXTRACTION</a:t>
            </a:r>
            <a:endParaRPr lang="en-US" sz="7700" dirty="0">
              <a:solidFill>
                <a:schemeClr val="tx2">
                  <a:lumMod val="60000"/>
                  <a:lumOff val="40000"/>
                </a:schemeClr>
              </a:solidFill>
            </a:endParaRPr>
          </a:p>
        </p:txBody>
      </p:sp>
      <p:sp>
        <p:nvSpPr>
          <p:cNvPr id="3" name="Subtitle 2"/>
          <p:cNvSpPr>
            <a:spLocks noGrp="1"/>
          </p:cNvSpPr>
          <p:nvPr>
            <p:ph type="subTitle" idx="1"/>
          </p:nvPr>
        </p:nvSpPr>
        <p:spPr>
          <a:xfrm>
            <a:off x="2488633" y="6445078"/>
            <a:ext cx="10495532" cy="2747078"/>
          </a:xfrm>
        </p:spPr>
        <p:txBody>
          <a:bodyPr>
            <a:normAutofit lnSpcReduction="10000"/>
          </a:bodyPr>
          <a:lstStyle/>
          <a:p>
            <a:pPr algn="r"/>
            <a:r>
              <a:rPr lang="en-US" dirty="0" smtClean="0">
                <a:solidFill>
                  <a:schemeClr val="tx2"/>
                </a:solidFill>
              </a:rPr>
              <a:t>AMRUTHA VV</a:t>
            </a:r>
          </a:p>
          <a:p>
            <a:pPr algn="r"/>
            <a:r>
              <a:rPr lang="en-US" dirty="0" smtClean="0">
                <a:solidFill>
                  <a:schemeClr val="tx2"/>
                </a:solidFill>
              </a:rPr>
              <a:t>MES20MCA-2007</a:t>
            </a:r>
          </a:p>
          <a:p>
            <a:pPr algn="r"/>
            <a:r>
              <a:rPr lang="en-US" sz="4000" dirty="0" smtClean="0">
                <a:solidFill>
                  <a:schemeClr val="tx2"/>
                </a:solidFill>
              </a:rPr>
              <a:t>PRODUCT </a:t>
            </a:r>
            <a:r>
              <a:rPr lang="en-US" sz="4000" smtClean="0">
                <a:solidFill>
                  <a:schemeClr val="tx2"/>
                </a:solidFill>
              </a:rPr>
              <a:t>OWNER</a:t>
            </a:r>
            <a:r>
              <a:rPr lang="en-US" sz="3900" smtClean="0">
                <a:solidFill>
                  <a:schemeClr val="tx2"/>
                </a:solidFill>
              </a:rPr>
              <a:t>:Mr.BALACHANDRAN</a:t>
            </a:r>
            <a:r>
              <a:rPr lang="en-US" sz="3900" dirty="0" smtClean="0">
                <a:solidFill>
                  <a:schemeClr val="tx2"/>
                </a:solidFill>
              </a:rPr>
              <a:t> KP </a:t>
            </a:r>
            <a:endParaRPr lang="en-US" sz="3900"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0" y="316975"/>
            <a:ext cx="12984163" cy="77547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
            <a:ext cx="12984163" cy="1584854"/>
          </a:xfrm>
          <a:solidFill>
            <a:schemeClr val="bg1"/>
          </a:solidFill>
        </p:spPr>
        <p:txBody>
          <a:bodyPr>
            <a:normAutofit/>
          </a:bodyPr>
          <a:lstStyle/>
          <a:p>
            <a:r>
              <a:rPr lang="en-US" sz="5100" dirty="0" smtClean="0">
                <a:solidFill>
                  <a:schemeClr val="tx2"/>
                </a:solidFill>
              </a:rPr>
              <a:t>DEVELOPING ENVIORNMENT</a:t>
            </a:r>
            <a:endParaRPr lang="en-US" sz="5100" dirty="0">
              <a:solidFill>
                <a:schemeClr val="tx2"/>
              </a:solidFill>
            </a:endParaRPr>
          </a:p>
        </p:txBody>
      </p:sp>
      <p:sp>
        <p:nvSpPr>
          <p:cNvPr id="3" name="Content Placeholder 2"/>
          <p:cNvSpPr>
            <a:spLocks noGrp="1"/>
          </p:cNvSpPr>
          <p:nvPr>
            <p:ph idx="1"/>
          </p:nvPr>
        </p:nvSpPr>
        <p:spPr>
          <a:xfrm>
            <a:off x="865611" y="2852741"/>
            <a:ext cx="11685747" cy="5641641"/>
          </a:xfrm>
        </p:spPr>
        <p:txBody>
          <a:bodyPr>
            <a:normAutofit/>
          </a:bodyPr>
          <a:lstStyle/>
          <a:p>
            <a:pPr lvl="0" algn="just"/>
            <a:r>
              <a:rPr lang="en-IN" sz="3900" dirty="0" smtClean="0"/>
              <a:t>OPERATING SYSTEM: WINDOWS 10 </a:t>
            </a:r>
            <a:endParaRPr lang="en-US" sz="3900" dirty="0" smtClean="0"/>
          </a:p>
          <a:p>
            <a:pPr lvl="0" algn="just"/>
            <a:r>
              <a:rPr lang="en-IN" sz="3900" dirty="0" smtClean="0"/>
              <a:t>FRONT END: HTML, CSS, JAVASCRIPT </a:t>
            </a:r>
            <a:endParaRPr lang="en-US" sz="3900" dirty="0" smtClean="0"/>
          </a:p>
          <a:p>
            <a:pPr lvl="0" algn="just"/>
            <a:r>
              <a:rPr lang="en-IN" sz="3900" dirty="0" smtClean="0"/>
              <a:t>BACK END: </a:t>
            </a:r>
            <a:r>
              <a:rPr lang="en-IN" sz="3900" dirty="0" err="1" smtClean="0"/>
              <a:t>Mysql</a:t>
            </a:r>
            <a:endParaRPr lang="en-US" sz="3900" dirty="0" smtClean="0"/>
          </a:p>
          <a:p>
            <a:pPr lvl="0" algn="just"/>
            <a:r>
              <a:rPr lang="en-IN" sz="3900" dirty="0" smtClean="0"/>
              <a:t>SOFTWARES USED: </a:t>
            </a:r>
            <a:r>
              <a:rPr lang="en-IN" sz="3900" dirty="0" err="1" smtClean="0"/>
              <a:t>JetbrainsPycharm</a:t>
            </a:r>
            <a:r>
              <a:rPr lang="en-IN" sz="3900" dirty="0" smtClean="0"/>
              <a:t>, Android Studio</a:t>
            </a:r>
            <a:endParaRPr lang="en-US" sz="3900" dirty="0" smtClean="0"/>
          </a:p>
          <a:p>
            <a:pPr lvl="0" algn="just"/>
            <a:r>
              <a:rPr lang="en-IN" sz="3900" dirty="0" smtClean="0"/>
              <a:t>TECHNOLOGY USED: PYTHON,JAVA</a:t>
            </a:r>
            <a:endParaRPr lang="en-US" sz="3900" dirty="0" smtClean="0"/>
          </a:p>
          <a:p>
            <a:pPr algn="just"/>
            <a:r>
              <a:rPr lang="en-IN" sz="3900" dirty="0" smtClean="0"/>
              <a:t>FRAME WORK USED: Flask</a:t>
            </a:r>
            <a:endParaRPr lang="en-US" sz="39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
            <a:ext cx="12984163" cy="1267883"/>
          </a:xfrm>
          <a:solidFill>
            <a:schemeClr val="bg1"/>
          </a:solidFill>
        </p:spPr>
        <p:txBody>
          <a:bodyPr>
            <a:normAutofit/>
          </a:bodyPr>
          <a:lstStyle/>
          <a:p>
            <a:r>
              <a:rPr lang="en-US" sz="5100" dirty="0" smtClean="0"/>
              <a:t>USER STORY</a:t>
            </a:r>
            <a:endParaRPr lang="en-US" sz="5100" dirty="0"/>
          </a:p>
        </p:txBody>
      </p:sp>
      <p:sp>
        <p:nvSpPr>
          <p:cNvPr id="5" name="Content Placeholder 4"/>
          <p:cNvSpPr>
            <a:spLocks noGrp="1"/>
          </p:cNvSpPr>
          <p:nvPr>
            <p:ph idx="1"/>
          </p:nvPr>
        </p:nvSpPr>
        <p:spPr>
          <a:xfrm>
            <a:off x="757409" y="2113142"/>
            <a:ext cx="11685747" cy="6275583"/>
          </a:xfrm>
        </p:spPr>
        <p:txBody>
          <a:bodyPr>
            <a:normAutofit/>
          </a:bodyPr>
          <a:lstStyle/>
          <a:p>
            <a:pPr>
              <a:buNone/>
            </a:pPr>
            <a:r>
              <a:rPr lang="en-IN" sz="1500" dirty="0"/>
              <a:t> </a:t>
            </a:r>
            <a:endParaRPr lang="en-US" sz="1500" dirty="0"/>
          </a:p>
          <a:p>
            <a:endParaRPr lang="en-US" sz="1500" dirty="0"/>
          </a:p>
        </p:txBody>
      </p:sp>
      <p:graphicFrame>
        <p:nvGraphicFramePr>
          <p:cNvPr id="6" name="Table 5"/>
          <p:cNvGraphicFramePr>
            <a:graphicFrameLocks noGrp="1"/>
          </p:cNvGraphicFramePr>
          <p:nvPr/>
        </p:nvGraphicFramePr>
        <p:xfrm>
          <a:off x="0" y="1173161"/>
          <a:ext cx="12984162" cy="8335963"/>
        </p:xfrm>
        <a:graphic>
          <a:graphicData uri="http://schemas.openxmlformats.org/drawingml/2006/table">
            <a:tbl>
              <a:tblPr>
                <a:tableStyleId>{69C7853C-536D-4A76-A0AE-DD22124D55A5}</a:tableStyleId>
              </a:tblPr>
              <a:tblGrid>
                <a:gridCol w="1828458"/>
                <a:gridCol w="3362784"/>
                <a:gridCol w="4031397"/>
                <a:gridCol w="3761523"/>
              </a:tblGrid>
              <a:tr h="949869">
                <a:tc>
                  <a:txBody>
                    <a:bodyPr/>
                    <a:lstStyle/>
                    <a:p>
                      <a:pPr marL="0" marR="0" algn="ctr">
                        <a:lnSpc>
                          <a:spcPct val="107000"/>
                        </a:lnSpc>
                        <a:spcBef>
                          <a:spcPts val="0"/>
                        </a:spcBef>
                        <a:spcAft>
                          <a:spcPts val="0"/>
                        </a:spcAft>
                      </a:pPr>
                      <a:r>
                        <a:rPr lang="en-IN" sz="2200" dirty="0" err="1"/>
                        <a:t>UserStoryID</a:t>
                      </a:r>
                      <a:endParaRPr lang="en-US" sz="2200" dirty="0">
                        <a:latin typeface="Calibri"/>
                        <a:ea typeface="Times New Roman"/>
                        <a:cs typeface="Times New Roman"/>
                      </a:endParaRPr>
                    </a:p>
                  </a:txBody>
                  <a:tcPr marL="97381" marR="97381" marT="0" marB="0"/>
                </a:tc>
                <a:tc>
                  <a:txBody>
                    <a:bodyPr/>
                    <a:lstStyle/>
                    <a:p>
                      <a:pPr marL="0" marR="0" algn="ctr">
                        <a:lnSpc>
                          <a:spcPct val="107000"/>
                        </a:lnSpc>
                        <a:spcBef>
                          <a:spcPts val="0"/>
                        </a:spcBef>
                        <a:spcAft>
                          <a:spcPts val="0"/>
                        </a:spcAft>
                      </a:pPr>
                      <a:r>
                        <a:rPr lang="en-IN" sz="2200" dirty="0"/>
                        <a:t>As a &lt;type of user&gt;</a:t>
                      </a:r>
                      <a:endParaRPr lang="en-US" sz="2200" dirty="0">
                        <a:latin typeface="Calibri"/>
                        <a:ea typeface="Times New Roman"/>
                        <a:cs typeface="Times New Roman"/>
                      </a:endParaRPr>
                    </a:p>
                  </a:txBody>
                  <a:tcPr marL="97381" marR="97381" marT="0" marB="0"/>
                </a:tc>
                <a:tc>
                  <a:txBody>
                    <a:bodyPr/>
                    <a:lstStyle/>
                    <a:p>
                      <a:pPr marL="0" marR="0" algn="ctr">
                        <a:lnSpc>
                          <a:spcPct val="107000"/>
                        </a:lnSpc>
                        <a:spcBef>
                          <a:spcPts val="0"/>
                        </a:spcBef>
                        <a:spcAft>
                          <a:spcPts val="0"/>
                        </a:spcAft>
                      </a:pPr>
                      <a:r>
                        <a:rPr lang="en-IN" sz="2200" dirty="0"/>
                        <a:t>I want </a:t>
                      </a:r>
                      <a:r>
                        <a:rPr lang="en-IN" sz="2200" dirty="0" smtClean="0"/>
                        <a:t>to</a:t>
                      </a:r>
                    </a:p>
                    <a:p>
                      <a:pPr marL="0" marR="0" algn="ctr">
                        <a:lnSpc>
                          <a:spcPct val="107000"/>
                        </a:lnSpc>
                        <a:spcBef>
                          <a:spcPts val="0"/>
                        </a:spcBef>
                        <a:spcAft>
                          <a:spcPts val="0"/>
                        </a:spcAft>
                      </a:pPr>
                      <a:r>
                        <a:rPr lang="en-IN" sz="2200" dirty="0" smtClean="0"/>
                        <a:t>&lt;perform some</a:t>
                      </a:r>
                      <a:r>
                        <a:rPr lang="en-IN" sz="2200" baseline="0" dirty="0" smtClean="0"/>
                        <a:t> task&gt;</a:t>
                      </a:r>
                      <a:endParaRPr lang="en-US" sz="2200" dirty="0">
                        <a:latin typeface="Calibri"/>
                        <a:ea typeface="Times New Roman"/>
                        <a:cs typeface="Times New Roman"/>
                      </a:endParaRPr>
                    </a:p>
                  </a:txBody>
                  <a:tcPr marL="97381" marR="97381" marT="0" marB="0"/>
                </a:tc>
                <a:tc>
                  <a:txBody>
                    <a:bodyPr/>
                    <a:lstStyle/>
                    <a:p>
                      <a:pPr marL="0" marR="0" algn="ctr">
                        <a:lnSpc>
                          <a:spcPct val="107000"/>
                        </a:lnSpc>
                        <a:spcBef>
                          <a:spcPts val="0"/>
                        </a:spcBef>
                        <a:spcAft>
                          <a:spcPts val="0"/>
                        </a:spcAft>
                      </a:pPr>
                      <a:r>
                        <a:rPr lang="en-IN" sz="2200" dirty="0"/>
                        <a:t>So that I </a:t>
                      </a:r>
                      <a:r>
                        <a:rPr lang="en-IN" sz="2200" dirty="0" smtClean="0"/>
                        <a:t>can</a:t>
                      </a:r>
                    </a:p>
                    <a:p>
                      <a:pPr marL="0" marR="0" algn="ctr">
                        <a:lnSpc>
                          <a:spcPct val="107000"/>
                        </a:lnSpc>
                        <a:spcBef>
                          <a:spcPts val="0"/>
                        </a:spcBef>
                        <a:spcAft>
                          <a:spcPts val="0"/>
                        </a:spcAft>
                      </a:pPr>
                      <a:r>
                        <a:rPr lang="en-IN" sz="2200" dirty="0" smtClean="0"/>
                        <a:t>&lt;Achieve some goal&gt;</a:t>
                      </a:r>
                      <a:endParaRPr lang="en-US" sz="2200" dirty="0">
                        <a:latin typeface="Calibri"/>
                        <a:ea typeface="Times New Roman"/>
                        <a:cs typeface="Times New Roman"/>
                      </a:endParaRPr>
                    </a:p>
                  </a:txBody>
                  <a:tcPr marL="97381" marR="97381" marT="0" marB="0"/>
                </a:tc>
              </a:tr>
              <a:tr h="949869">
                <a:tc>
                  <a:txBody>
                    <a:bodyPr/>
                    <a:lstStyle/>
                    <a:p>
                      <a:pPr marL="0" marR="0" algn="ctr">
                        <a:lnSpc>
                          <a:spcPct val="107000"/>
                        </a:lnSpc>
                        <a:spcBef>
                          <a:spcPts val="0"/>
                        </a:spcBef>
                        <a:spcAft>
                          <a:spcPts val="0"/>
                        </a:spcAft>
                      </a:pPr>
                      <a:r>
                        <a:rPr lang="en-IN" sz="2200" dirty="0"/>
                        <a:t>1</a:t>
                      </a:r>
                      <a:endParaRPr lang="en-US" sz="2200" dirty="0">
                        <a:latin typeface="Calibri"/>
                        <a:ea typeface="Times New Roman"/>
                        <a:cs typeface="Times New Roman"/>
                      </a:endParaRPr>
                    </a:p>
                  </a:txBody>
                  <a:tcPr marL="97381" marR="97381" marT="0" marB="0"/>
                </a:tc>
                <a:tc>
                  <a:txBody>
                    <a:bodyPr/>
                    <a:lstStyle/>
                    <a:p>
                      <a:pPr marL="0" marR="0" algn="ctr">
                        <a:lnSpc>
                          <a:spcPct val="107000"/>
                        </a:lnSpc>
                        <a:spcBef>
                          <a:spcPts val="0"/>
                        </a:spcBef>
                        <a:spcAft>
                          <a:spcPts val="0"/>
                        </a:spcAft>
                        <a:tabLst>
                          <a:tab pos="755015" algn="l"/>
                        </a:tabLst>
                      </a:pPr>
                      <a:r>
                        <a:rPr lang="en-IN" sz="2200" dirty="0"/>
                        <a:t>Expert	</a:t>
                      </a:r>
                      <a:endParaRPr lang="en-US" sz="2200" dirty="0">
                        <a:latin typeface="Calibri"/>
                        <a:ea typeface="Times New Roman"/>
                        <a:cs typeface="Times New Roman"/>
                      </a:endParaRPr>
                    </a:p>
                  </a:txBody>
                  <a:tcPr marL="97381" marR="97381" marT="0" marB="0"/>
                </a:tc>
                <a:tc>
                  <a:txBody>
                    <a:bodyPr/>
                    <a:lstStyle/>
                    <a:p>
                      <a:pPr marL="0" marR="0" algn="ctr">
                        <a:lnSpc>
                          <a:spcPct val="107000"/>
                        </a:lnSpc>
                        <a:spcBef>
                          <a:spcPts val="0"/>
                        </a:spcBef>
                        <a:spcAft>
                          <a:spcPts val="0"/>
                        </a:spcAft>
                      </a:pPr>
                      <a:r>
                        <a:rPr lang="en-IN" sz="2200" dirty="0"/>
                        <a:t>login</a:t>
                      </a:r>
                      <a:endParaRPr lang="en-US" sz="2200" dirty="0">
                        <a:latin typeface="Calibri"/>
                        <a:ea typeface="Times New Roman"/>
                        <a:cs typeface="Times New Roman"/>
                      </a:endParaRPr>
                    </a:p>
                  </a:txBody>
                  <a:tcPr marL="97381" marR="97381" marT="0" marB="0"/>
                </a:tc>
                <a:tc>
                  <a:txBody>
                    <a:bodyPr/>
                    <a:lstStyle/>
                    <a:p>
                      <a:pPr marL="0" marR="0" algn="ctr">
                        <a:lnSpc>
                          <a:spcPct val="107000"/>
                        </a:lnSpc>
                        <a:spcBef>
                          <a:spcPts val="0"/>
                        </a:spcBef>
                        <a:spcAft>
                          <a:spcPts val="0"/>
                        </a:spcAft>
                      </a:pPr>
                      <a:r>
                        <a:rPr lang="en-IN" sz="2200" dirty="0"/>
                        <a:t>login successful with correct username and password</a:t>
                      </a:r>
                      <a:endParaRPr lang="en-US" sz="2200" dirty="0">
                        <a:latin typeface="Calibri"/>
                        <a:ea typeface="Times New Roman"/>
                        <a:cs typeface="Times New Roman"/>
                      </a:endParaRPr>
                    </a:p>
                  </a:txBody>
                  <a:tcPr marL="97381" marR="97381" marT="0" marB="0"/>
                </a:tc>
              </a:tr>
              <a:tr h="2172560">
                <a:tc>
                  <a:txBody>
                    <a:bodyPr/>
                    <a:lstStyle/>
                    <a:p>
                      <a:pPr marL="0" marR="0" algn="ctr">
                        <a:lnSpc>
                          <a:spcPct val="107000"/>
                        </a:lnSpc>
                        <a:spcBef>
                          <a:spcPts val="0"/>
                        </a:spcBef>
                        <a:spcAft>
                          <a:spcPts val="0"/>
                        </a:spcAft>
                      </a:pPr>
                      <a:r>
                        <a:rPr lang="en-IN" sz="2200" dirty="0"/>
                        <a:t>2</a:t>
                      </a:r>
                      <a:endParaRPr lang="en-US" sz="2200" dirty="0">
                        <a:latin typeface="Calibri"/>
                        <a:ea typeface="Times New Roman"/>
                        <a:cs typeface="Times New Roman"/>
                      </a:endParaRPr>
                    </a:p>
                  </a:txBody>
                  <a:tcPr marL="97381" marR="97381" marT="0" marB="0"/>
                </a:tc>
                <a:tc>
                  <a:txBody>
                    <a:bodyPr/>
                    <a:lstStyle/>
                    <a:p>
                      <a:pPr marL="0" marR="0" algn="ctr">
                        <a:lnSpc>
                          <a:spcPct val="107000"/>
                        </a:lnSpc>
                        <a:spcBef>
                          <a:spcPts val="0"/>
                        </a:spcBef>
                        <a:spcAft>
                          <a:spcPts val="0"/>
                        </a:spcAft>
                      </a:pPr>
                      <a:r>
                        <a:rPr lang="en-IN" sz="2200" dirty="0"/>
                        <a:t>Expert</a:t>
                      </a:r>
                      <a:endParaRPr lang="en-US" sz="2200" dirty="0">
                        <a:latin typeface="Calibri"/>
                        <a:ea typeface="Times New Roman"/>
                        <a:cs typeface="Times New Roman"/>
                      </a:endParaRPr>
                    </a:p>
                  </a:txBody>
                  <a:tcPr marL="97381" marR="97381" marT="0" marB="0"/>
                </a:tc>
                <a:tc>
                  <a:txBody>
                    <a:bodyPr/>
                    <a:lstStyle/>
                    <a:p>
                      <a:pPr marL="0" marR="0" algn="ctr">
                        <a:lnSpc>
                          <a:spcPct val="107000"/>
                        </a:lnSpc>
                        <a:spcBef>
                          <a:spcPts val="0"/>
                        </a:spcBef>
                        <a:spcAft>
                          <a:spcPts val="0"/>
                        </a:spcAft>
                      </a:pPr>
                      <a:r>
                        <a:rPr lang="en-IN" sz="2200" dirty="0" smtClean="0">
                          <a:latin typeface="Calibri"/>
                          <a:ea typeface="Times New Roman"/>
                          <a:cs typeface="Times New Roman"/>
                        </a:rPr>
                        <a:t>Add</a:t>
                      </a:r>
                      <a:r>
                        <a:rPr lang="en-IN" sz="2200" baseline="0" dirty="0" smtClean="0">
                          <a:latin typeface="Calibri"/>
                          <a:ea typeface="Times New Roman"/>
                          <a:cs typeface="Times New Roman"/>
                        </a:rPr>
                        <a:t> and manage dataset</a:t>
                      </a:r>
                      <a:endParaRPr lang="en-US" sz="2200" dirty="0">
                        <a:latin typeface="Calibri"/>
                        <a:ea typeface="Times New Roman"/>
                        <a:cs typeface="Times New Roman"/>
                      </a:endParaRPr>
                    </a:p>
                  </a:txBody>
                  <a:tcPr marL="97381" marR="97381" marT="0" marB="0"/>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IN" sz="2200" dirty="0" smtClean="0">
                          <a:latin typeface="Calibri"/>
                          <a:ea typeface="Calibri"/>
                          <a:cs typeface="Calibri"/>
                        </a:rPr>
                        <a:t>Add</a:t>
                      </a:r>
                      <a:r>
                        <a:rPr lang="en-IN" sz="2200" baseline="0" dirty="0" smtClean="0">
                          <a:latin typeface="Calibri"/>
                          <a:ea typeface="Calibri"/>
                          <a:cs typeface="Calibri"/>
                        </a:rPr>
                        <a:t> disease effected </a:t>
                      </a:r>
                      <a:r>
                        <a:rPr lang="en-IN" sz="2200" baseline="0" dirty="0" err="1" smtClean="0">
                          <a:latin typeface="Calibri"/>
                          <a:ea typeface="Calibri"/>
                          <a:cs typeface="Calibri"/>
                        </a:rPr>
                        <a:t>fundus</a:t>
                      </a:r>
                      <a:r>
                        <a:rPr lang="en-IN" sz="2200" baseline="0" dirty="0" smtClean="0">
                          <a:latin typeface="Calibri"/>
                          <a:ea typeface="Calibri"/>
                          <a:cs typeface="Calibri"/>
                        </a:rPr>
                        <a:t> image to dataset.</a:t>
                      </a:r>
                      <a:r>
                        <a:rPr lang="en-IN" sz="2200" dirty="0" smtClean="0">
                          <a:latin typeface="+mn-lt"/>
                          <a:ea typeface="Calibri"/>
                          <a:cs typeface="Calibri"/>
                        </a:rPr>
                        <a:t> Compare</a:t>
                      </a:r>
                      <a:r>
                        <a:rPr lang="en-IN" sz="2200" baseline="0" dirty="0" smtClean="0">
                          <a:latin typeface="+mn-lt"/>
                          <a:ea typeface="Calibri"/>
                          <a:cs typeface="Calibri"/>
                        </a:rPr>
                        <a:t> the uploaded image in here to predict the </a:t>
                      </a:r>
                      <a:r>
                        <a:rPr lang="en-IN" sz="2200" baseline="0" dirty="0" err="1" smtClean="0">
                          <a:latin typeface="+mn-lt"/>
                          <a:ea typeface="Calibri"/>
                          <a:cs typeface="Calibri"/>
                        </a:rPr>
                        <a:t>diease</a:t>
                      </a:r>
                      <a:r>
                        <a:rPr lang="en-IN" sz="2200" baseline="0" dirty="0" smtClean="0">
                          <a:latin typeface="+mn-lt"/>
                          <a:ea typeface="Calibri"/>
                          <a:cs typeface="Calibri"/>
                        </a:rPr>
                        <a:t>.</a:t>
                      </a:r>
                      <a:endParaRPr lang="en-IN" sz="2200" dirty="0" smtClean="0">
                        <a:latin typeface="+mn-lt"/>
                        <a:ea typeface="Calibri"/>
                        <a:cs typeface="Calibri"/>
                      </a:endParaRPr>
                    </a:p>
                    <a:p>
                      <a:pPr marL="0" marR="0" algn="ctr">
                        <a:lnSpc>
                          <a:spcPct val="107000"/>
                        </a:lnSpc>
                        <a:spcBef>
                          <a:spcPts val="0"/>
                        </a:spcBef>
                        <a:spcAft>
                          <a:spcPts val="0"/>
                        </a:spcAft>
                      </a:pPr>
                      <a:r>
                        <a:rPr lang="en-IN" sz="2200" baseline="0" dirty="0" smtClean="0">
                          <a:latin typeface="Calibri"/>
                          <a:ea typeface="Calibri"/>
                          <a:cs typeface="Calibri"/>
                        </a:rPr>
                        <a:t> </a:t>
                      </a:r>
                      <a:endParaRPr lang="en-IN" sz="2200" dirty="0">
                        <a:latin typeface="Calibri"/>
                        <a:ea typeface="Calibri"/>
                        <a:cs typeface="Calibri"/>
                      </a:endParaRPr>
                    </a:p>
                  </a:txBody>
                  <a:tcPr marL="97381" marR="97381" marT="0" marB="0"/>
                </a:tc>
              </a:tr>
              <a:tr h="949869">
                <a:tc>
                  <a:txBody>
                    <a:bodyPr/>
                    <a:lstStyle/>
                    <a:p>
                      <a:pPr marL="0" marR="0" algn="ctr">
                        <a:lnSpc>
                          <a:spcPct val="107000"/>
                        </a:lnSpc>
                        <a:spcBef>
                          <a:spcPts val="0"/>
                        </a:spcBef>
                        <a:spcAft>
                          <a:spcPts val="0"/>
                        </a:spcAft>
                      </a:pPr>
                      <a:r>
                        <a:rPr lang="en-IN" sz="2200" dirty="0"/>
                        <a:t>3</a:t>
                      </a:r>
                      <a:endParaRPr lang="en-US" sz="2200" dirty="0">
                        <a:latin typeface="Calibri"/>
                        <a:ea typeface="Times New Roman"/>
                        <a:cs typeface="Times New Roman"/>
                      </a:endParaRPr>
                    </a:p>
                  </a:txBody>
                  <a:tcPr marL="97381" marR="97381" marT="0" marB="0"/>
                </a:tc>
                <a:tc>
                  <a:txBody>
                    <a:bodyPr/>
                    <a:lstStyle/>
                    <a:p>
                      <a:pPr marL="0" marR="0" algn="ctr">
                        <a:lnSpc>
                          <a:spcPct val="107000"/>
                        </a:lnSpc>
                        <a:spcBef>
                          <a:spcPts val="0"/>
                        </a:spcBef>
                        <a:spcAft>
                          <a:spcPts val="0"/>
                        </a:spcAft>
                      </a:pPr>
                      <a:r>
                        <a:rPr lang="en-IN" sz="2200" dirty="0"/>
                        <a:t>Expert</a:t>
                      </a:r>
                      <a:endParaRPr lang="en-US" sz="2200" dirty="0">
                        <a:latin typeface="Calibri"/>
                        <a:ea typeface="Times New Roman"/>
                        <a:cs typeface="Times New Roman"/>
                      </a:endParaRPr>
                    </a:p>
                  </a:txBody>
                  <a:tcPr marL="97381" marR="97381" marT="0" marB="0"/>
                </a:tc>
                <a:tc>
                  <a:txBody>
                    <a:bodyPr/>
                    <a:lstStyle/>
                    <a:p>
                      <a:pPr marL="0" marR="0" algn="ctr">
                        <a:lnSpc>
                          <a:spcPct val="107000"/>
                        </a:lnSpc>
                        <a:spcBef>
                          <a:spcPts val="0"/>
                        </a:spcBef>
                        <a:spcAft>
                          <a:spcPts val="0"/>
                        </a:spcAft>
                      </a:pPr>
                      <a:r>
                        <a:rPr lang="en-US" sz="2200" dirty="0" smtClean="0">
                          <a:latin typeface="Calibri"/>
                          <a:ea typeface="Times New Roman"/>
                          <a:cs typeface="Times New Roman"/>
                        </a:rPr>
                        <a:t>Add</a:t>
                      </a:r>
                      <a:r>
                        <a:rPr lang="en-US" sz="2200" baseline="0" dirty="0" smtClean="0">
                          <a:latin typeface="Calibri"/>
                          <a:ea typeface="Times New Roman"/>
                          <a:cs typeface="Times New Roman"/>
                        </a:rPr>
                        <a:t> and manage tips</a:t>
                      </a:r>
                      <a:endParaRPr lang="en-US" sz="2200" dirty="0">
                        <a:latin typeface="Calibri"/>
                        <a:ea typeface="Times New Roman"/>
                        <a:cs typeface="Times New Roman"/>
                      </a:endParaRPr>
                    </a:p>
                  </a:txBody>
                  <a:tcPr marL="97381" marR="97381" marT="0" marB="0"/>
                </a:tc>
                <a:tc>
                  <a:txBody>
                    <a:bodyPr/>
                    <a:lstStyle/>
                    <a:p>
                      <a:pPr marL="0" marR="0" algn="ctr">
                        <a:lnSpc>
                          <a:spcPct val="107000"/>
                        </a:lnSpc>
                        <a:spcBef>
                          <a:spcPts val="0"/>
                        </a:spcBef>
                        <a:spcAft>
                          <a:spcPts val="0"/>
                        </a:spcAft>
                      </a:pPr>
                      <a:r>
                        <a:rPr lang="en-IN" sz="2200" dirty="0" smtClean="0">
                          <a:latin typeface="Calibri"/>
                          <a:ea typeface="Calibri"/>
                          <a:cs typeface="Calibri"/>
                        </a:rPr>
                        <a:t>Add</a:t>
                      </a:r>
                      <a:r>
                        <a:rPr lang="en-IN" sz="2200" baseline="0" dirty="0" smtClean="0">
                          <a:latin typeface="Calibri"/>
                          <a:ea typeface="Calibri"/>
                          <a:cs typeface="Calibri"/>
                        </a:rPr>
                        <a:t> tips for users and view the  added tips.</a:t>
                      </a:r>
                      <a:endParaRPr lang="en-IN" sz="2200" dirty="0">
                        <a:latin typeface="Calibri"/>
                        <a:ea typeface="Calibri"/>
                        <a:cs typeface="Calibri"/>
                      </a:endParaRPr>
                    </a:p>
                  </a:txBody>
                  <a:tcPr marL="97381" marR="97381" marT="0" marB="0"/>
                </a:tc>
              </a:tr>
              <a:tr h="464189">
                <a:tc>
                  <a:txBody>
                    <a:bodyPr/>
                    <a:lstStyle/>
                    <a:p>
                      <a:pPr marL="0" marR="0" algn="ctr">
                        <a:lnSpc>
                          <a:spcPct val="107000"/>
                        </a:lnSpc>
                        <a:spcBef>
                          <a:spcPts val="0"/>
                        </a:spcBef>
                        <a:spcAft>
                          <a:spcPts val="0"/>
                        </a:spcAft>
                      </a:pPr>
                      <a:r>
                        <a:rPr lang="en-IN" sz="2200" dirty="0" smtClean="0"/>
                        <a:t>4</a:t>
                      </a:r>
                      <a:endParaRPr lang="en-IN" sz="2200" dirty="0">
                        <a:latin typeface="Calibri"/>
                        <a:ea typeface="Calibri"/>
                        <a:cs typeface="Calibri"/>
                      </a:endParaRPr>
                    </a:p>
                  </a:txBody>
                  <a:tcPr marL="97381" marR="97381" marT="0" marB="0"/>
                </a:tc>
                <a:tc>
                  <a:txBody>
                    <a:bodyPr/>
                    <a:lstStyle/>
                    <a:p>
                      <a:pPr marL="0" marR="0" algn="ctr">
                        <a:lnSpc>
                          <a:spcPct val="107000"/>
                        </a:lnSpc>
                        <a:spcBef>
                          <a:spcPts val="0"/>
                        </a:spcBef>
                        <a:spcAft>
                          <a:spcPts val="0"/>
                        </a:spcAft>
                      </a:pPr>
                      <a:r>
                        <a:rPr lang="en-IN" sz="2200" dirty="0" smtClean="0"/>
                        <a:t>Expert</a:t>
                      </a:r>
                      <a:endParaRPr lang="en-IN" sz="2200" dirty="0">
                        <a:latin typeface="Calibri"/>
                        <a:ea typeface="Calibri"/>
                        <a:cs typeface="Calibri"/>
                      </a:endParaRPr>
                    </a:p>
                  </a:txBody>
                  <a:tcPr marL="97381" marR="97381" marT="0" marB="0"/>
                </a:tc>
                <a:tc>
                  <a:txBody>
                    <a:bodyPr/>
                    <a:lstStyle/>
                    <a:p>
                      <a:pPr marL="0" marR="0" algn="ctr">
                        <a:lnSpc>
                          <a:spcPct val="107000"/>
                        </a:lnSpc>
                        <a:spcBef>
                          <a:spcPts val="0"/>
                        </a:spcBef>
                        <a:spcAft>
                          <a:spcPts val="0"/>
                        </a:spcAft>
                      </a:pPr>
                      <a:r>
                        <a:rPr lang="en-IN" sz="2200" dirty="0" smtClean="0">
                          <a:latin typeface="Calibri"/>
                          <a:ea typeface="Calibri"/>
                          <a:cs typeface="Calibri"/>
                        </a:rPr>
                        <a:t>View</a:t>
                      </a:r>
                      <a:r>
                        <a:rPr lang="en-IN" sz="2200" baseline="0" dirty="0" smtClean="0">
                          <a:latin typeface="Calibri"/>
                          <a:ea typeface="Calibri"/>
                          <a:cs typeface="Calibri"/>
                        </a:rPr>
                        <a:t> feedback</a:t>
                      </a:r>
                      <a:endParaRPr lang="en-IN" sz="2200" dirty="0">
                        <a:latin typeface="Calibri"/>
                        <a:ea typeface="Calibri"/>
                        <a:cs typeface="Calibri"/>
                      </a:endParaRPr>
                    </a:p>
                  </a:txBody>
                  <a:tcPr marL="97381" marR="97381" marT="0" marB="0"/>
                </a:tc>
                <a:tc>
                  <a:txBody>
                    <a:bodyPr/>
                    <a:lstStyle/>
                    <a:p>
                      <a:pPr marL="0" marR="0" algn="ctr">
                        <a:lnSpc>
                          <a:spcPct val="107000"/>
                        </a:lnSpc>
                        <a:spcBef>
                          <a:spcPts val="0"/>
                        </a:spcBef>
                        <a:spcAft>
                          <a:spcPts val="0"/>
                        </a:spcAft>
                      </a:pPr>
                      <a:r>
                        <a:rPr lang="en-IN" sz="2200" dirty="0" smtClean="0">
                          <a:latin typeface="Calibri"/>
                          <a:ea typeface="Calibri"/>
                          <a:cs typeface="Calibri"/>
                        </a:rPr>
                        <a:t>View</a:t>
                      </a:r>
                      <a:r>
                        <a:rPr lang="en-IN" sz="2200" baseline="0" dirty="0" smtClean="0">
                          <a:latin typeface="Calibri"/>
                          <a:ea typeface="Calibri"/>
                          <a:cs typeface="Calibri"/>
                        </a:rPr>
                        <a:t> feedback</a:t>
                      </a:r>
                      <a:endParaRPr lang="en-IN" sz="2200" dirty="0">
                        <a:latin typeface="Calibri"/>
                        <a:ea typeface="Calibri"/>
                        <a:cs typeface="Calibri"/>
                      </a:endParaRPr>
                    </a:p>
                  </a:txBody>
                  <a:tcPr marL="97381" marR="97381" marT="0" marB="0"/>
                </a:tc>
              </a:tr>
              <a:tr h="949869">
                <a:tc>
                  <a:txBody>
                    <a:bodyPr/>
                    <a:lstStyle/>
                    <a:p>
                      <a:pPr marL="0" marR="0" algn="ctr">
                        <a:lnSpc>
                          <a:spcPct val="107000"/>
                        </a:lnSpc>
                        <a:spcBef>
                          <a:spcPts val="0"/>
                        </a:spcBef>
                        <a:spcAft>
                          <a:spcPts val="0"/>
                        </a:spcAft>
                      </a:pPr>
                      <a:r>
                        <a:rPr lang="en-IN" sz="2200" dirty="0" smtClean="0">
                          <a:latin typeface="Calibri"/>
                          <a:ea typeface="Calibri"/>
                          <a:cs typeface="Calibri"/>
                        </a:rPr>
                        <a:t>5</a:t>
                      </a:r>
                      <a:endParaRPr lang="en-IN" sz="2200" dirty="0">
                        <a:latin typeface="Calibri"/>
                        <a:ea typeface="Calibri"/>
                        <a:cs typeface="Calibri"/>
                      </a:endParaRPr>
                    </a:p>
                  </a:txBody>
                  <a:tcPr marL="97381" marR="97381" marT="0" marB="0"/>
                </a:tc>
                <a:tc>
                  <a:txBody>
                    <a:bodyPr/>
                    <a:lstStyle/>
                    <a:p>
                      <a:pPr marL="0" marR="0" algn="ctr">
                        <a:lnSpc>
                          <a:spcPct val="107000"/>
                        </a:lnSpc>
                        <a:spcBef>
                          <a:spcPts val="0"/>
                        </a:spcBef>
                        <a:spcAft>
                          <a:spcPts val="0"/>
                        </a:spcAft>
                      </a:pPr>
                      <a:r>
                        <a:rPr lang="en-IN" sz="2200" dirty="0" smtClean="0">
                          <a:latin typeface="Calibri"/>
                          <a:ea typeface="Calibri"/>
                          <a:cs typeface="Calibri"/>
                        </a:rPr>
                        <a:t>Expert</a:t>
                      </a:r>
                      <a:endParaRPr lang="en-IN" sz="2200" dirty="0">
                        <a:latin typeface="Calibri"/>
                        <a:ea typeface="Calibri"/>
                        <a:cs typeface="Calibri"/>
                      </a:endParaRPr>
                    </a:p>
                  </a:txBody>
                  <a:tcPr marL="97381" marR="97381" marT="0" marB="0"/>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IN" sz="2200" dirty="0" smtClean="0">
                          <a:latin typeface="+mn-lt"/>
                          <a:ea typeface="Calibri"/>
                          <a:cs typeface="Calibri"/>
                        </a:rPr>
                        <a:t>Add and Manage</a:t>
                      </a:r>
                      <a:r>
                        <a:rPr lang="en-IN" sz="2200" baseline="0" dirty="0" smtClean="0">
                          <a:latin typeface="+mn-lt"/>
                          <a:ea typeface="Calibri"/>
                          <a:cs typeface="Calibri"/>
                        </a:rPr>
                        <a:t> treatments</a:t>
                      </a:r>
                      <a:endParaRPr lang="en-IN" sz="2200" dirty="0" smtClean="0">
                        <a:latin typeface="+mn-lt"/>
                        <a:ea typeface="Calibri"/>
                        <a:cs typeface="Calibri"/>
                      </a:endParaRPr>
                    </a:p>
                    <a:p>
                      <a:pPr marL="0" marR="0" algn="ctr">
                        <a:lnSpc>
                          <a:spcPct val="107000"/>
                        </a:lnSpc>
                        <a:spcBef>
                          <a:spcPts val="0"/>
                        </a:spcBef>
                        <a:spcAft>
                          <a:spcPts val="0"/>
                        </a:spcAft>
                      </a:pPr>
                      <a:endParaRPr lang="en-IN" sz="2200" dirty="0">
                        <a:latin typeface="Calibri"/>
                        <a:ea typeface="Calibri"/>
                        <a:cs typeface="Calibri"/>
                      </a:endParaRPr>
                    </a:p>
                  </a:txBody>
                  <a:tcPr marL="97381" marR="97381" marT="0" marB="0"/>
                </a:tc>
                <a:tc>
                  <a:txBody>
                    <a:bodyPr/>
                    <a:lstStyle/>
                    <a:p>
                      <a:r>
                        <a:rPr lang="en-US" sz="2400" dirty="0" smtClean="0"/>
                        <a:t>Add treatments for users</a:t>
                      </a:r>
                      <a:endParaRPr lang="en-US" sz="2400" dirty="0"/>
                    </a:p>
                  </a:txBody>
                  <a:tcPr marL="97381" marR="97381" marT="0" marB="0"/>
                </a:tc>
              </a:tr>
              <a:tr h="949869">
                <a:tc>
                  <a:txBody>
                    <a:bodyPr/>
                    <a:lstStyle/>
                    <a:p>
                      <a:pPr marL="0" marR="0" algn="ctr">
                        <a:lnSpc>
                          <a:spcPct val="107000"/>
                        </a:lnSpc>
                        <a:spcBef>
                          <a:spcPts val="0"/>
                        </a:spcBef>
                        <a:spcAft>
                          <a:spcPts val="0"/>
                        </a:spcAft>
                      </a:pPr>
                      <a:r>
                        <a:rPr lang="en-IN" sz="2200" dirty="0" smtClean="0">
                          <a:latin typeface="Calibri"/>
                          <a:ea typeface="Calibri"/>
                          <a:cs typeface="Calibri"/>
                        </a:rPr>
                        <a:t>6</a:t>
                      </a:r>
                      <a:endParaRPr lang="en-IN" sz="2200" dirty="0">
                        <a:latin typeface="Calibri"/>
                        <a:ea typeface="Calibri"/>
                        <a:cs typeface="Calibri"/>
                      </a:endParaRPr>
                    </a:p>
                  </a:txBody>
                  <a:tcPr marL="97381" marR="97381" marT="0" marB="0"/>
                </a:tc>
                <a:tc>
                  <a:txBody>
                    <a:bodyPr/>
                    <a:lstStyle/>
                    <a:p>
                      <a:pPr marL="0" marR="0" algn="ctr">
                        <a:lnSpc>
                          <a:spcPct val="107000"/>
                        </a:lnSpc>
                        <a:spcBef>
                          <a:spcPts val="0"/>
                        </a:spcBef>
                        <a:spcAft>
                          <a:spcPts val="0"/>
                        </a:spcAft>
                      </a:pPr>
                      <a:r>
                        <a:rPr lang="en-IN" sz="2200" dirty="0" smtClean="0"/>
                        <a:t>User</a:t>
                      </a:r>
                      <a:endParaRPr lang="en-IN" sz="2200" dirty="0">
                        <a:latin typeface="Calibri"/>
                        <a:ea typeface="Calibri"/>
                        <a:cs typeface="Calibri"/>
                      </a:endParaRPr>
                    </a:p>
                  </a:txBody>
                  <a:tcPr marL="97381" marR="97381" marT="0" marB="0"/>
                </a:tc>
                <a:tc>
                  <a:txBody>
                    <a:bodyPr/>
                    <a:lstStyle/>
                    <a:p>
                      <a:pPr marL="0" marR="0" algn="ctr">
                        <a:lnSpc>
                          <a:spcPct val="107000"/>
                        </a:lnSpc>
                        <a:spcBef>
                          <a:spcPts val="0"/>
                        </a:spcBef>
                        <a:spcAft>
                          <a:spcPts val="0"/>
                        </a:spcAft>
                      </a:pPr>
                      <a:r>
                        <a:rPr lang="en-IN" sz="2200" dirty="0" smtClean="0"/>
                        <a:t>Register</a:t>
                      </a:r>
                      <a:endParaRPr lang="en-IN" sz="2200" dirty="0">
                        <a:latin typeface="Calibri"/>
                        <a:ea typeface="Calibri"/>
                        <a:cs typeface="Calibri"/>
                      </a:endParaRPr>
                    </a:p>
                  </a:txBody>
                  <a:tcPr marL="97381" marR="97381" marT="0" marB="0"/>
                </a:tc>
                <a:tc>
                  <a:txBody>
                    <a:bodyPr/>
                    <a:lstStyle/>
                    <a:p>
                      <a:pPr marL="0" marR="0" algn="ctr">
                        <a:lnSpc>
                          <a:spcPct val="107000"/>
                        </a:lnSpc>
                        <a:spcBef>
                          <a:spcPts val="0"/>
                        </a:spcBef>
                        <a:spcAft>
                          <a:spcPts val="0"/>
                        </a:spcAft>
                      </a:pPr>
                      <a:r>
                        <a:rPr lang="en-IN" sz="2200" dirty="0" smtClean="0"/>
                        <a:t>User</a:t>
                      </a:r>
                      <a:r>
                        <a:rPr lang="en-IN" sz="2200" baseline="0" dirty="0" smtClean="0"/>
                        <a:t> can register with this app</a:t>
                      </a:r>
                      <a:endParaRPr lang="en-IN" sz="2200" dirty="0">
                        <a:latin typeface="Calibri"/>
                        <a:ea typeface="Calibri"/>
                        <a:cs typeface="Calibri"/>
                      </a:endParaRPr>
                    </a:p>
                  </a:txBody>
                  <a:tcPr marL="97381" marR="97381" marT="0" marB="0"/>
                </a:tc>
              </a:tr>
              <a:tr h="949869">
                <a:tc>
                  <a:txBody>
                    <a:bodyPr/>
                    <a:lstStyle/>
                    <a:p>
                      <a:pPr marL="0" marR="0" algn="ctr">
                        <a:lnSpc>
                          <a:spcPct val="107000"/>
                        </a:lnSpc>
                        <a:spcBef>
                          <a:spcPts val="0"/>
                        </a:spcBef>
                        <a:spcAft>
                          <a:spcPts val="0"/>
                        </a:spcAft>
                      </a:pPr>
                      <a:r>
                        <a:rPr lang="en-IN" sz="2200" dirty="0" smtClean="0">
                          <a:latin typeface="Calibri"/>
                          <a:ea typeface="Calibri"/>
                          <a:cs typeface="Calibri"/>
                        </a:rPr>
                        <a:t>7</a:t>
                      </a:r>
                      <a:endParaRPr lang="en-IN" sz="2200" dirty="0">
                        <a:latin typeface="Calibri"/>
                        <a:ea typeface="Calibri"/>
                        <a:cs typeface="Calibri"/>
                      </a:endParaRPr>
                    </a:p>
                  </a:txBody>
                  <a:tcPr marL="97381" marR="97381" marT="0" marB="0"/>
                </a:tc>
                <a:tc>
                  <a:txBody>
                    <a:bodyPr/>
                    <a:lstStyle/>
                    <a:p>
                      <a:pPr marL="0" marR="0" algn="ctr">
                        <a:lnSpc>
                          <a:spcPct val="107000"/>
                        </a:lnSpc>
                        <a:spcBef>
                          <a:spcPts val="0"/>
                        </a:spcBef>
                        <a:spcAft>
                          <a:spcPts val="0"/>
                        </a:spcAft>
                      </a:pPr>
                      <a:r>
                        <a:rPr lang="en-IN" sz="2200" dirty="0" smtClean="0"/>
                        <a:t>User</a:t>
                      </a:r>
                      <a:endParaRPr lang="en-IN" sz="2200" dirty="0">
                        <a:latin typeface="Calibri"/>
                        <a:ea typeface="Calibri"/>
                        <a:cs typeface="Calibri"/>
                      </a:endParaRPr>
                    </a:p>
                  </a:txBody>
                  <a:tcPr marL="97381" marR="97381" marT="0" marB="0"/>
                </a:tc>
                <a:tc>
                  <a:txBody>
                    <a:bodyPr/>
                    <a:lstStyle/>
                    <a:p>
                      <a:pPr marL="0" marR="0" algn="ctr">
                        <a:lnSpc>
                          <a:spcPct val="107000"/>
                        </a:lnSpc>
                        <a:spcBef>
                          <a:spcPts val="0"/>
                        </a:spcBef>
                        <a:spcAft>
                          <a:spcPts val="0"/>
                        </a:spcAft>
                      </a:pPr>
                      <a:r>
                        <a:rPr lang="en-IN" sz="2200" dirty="0" smtClean="0"/>
                        <a:t>Login</a:t>
                      </a:r>
                      <a:endParaRPr lang="en-IN" sz="2200" dirty="0">
                        <a:latin typeface="Calibri"/>
                        <a:ea typeface="Calibri"/>
                        <a:cs typeface="Calibri"/>
                      </a:endParaRPr>
                    </a:p>
                  </a:txBody>
                  <a:tcPr marL="97381" marR="97381" marT="0" marB="0"/>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IN" sz="2200" dirty="0" smtClean="0"/>
                        <a:t>login successful with correct username and password</a:t>
                      </a:r>
                      <a:endParaRPr lang="en-US" sz="2200" dirty="0" smtClean="0"/>
                    </a:p>
                  </a:txBody>
                  <a:tcPr marL="97381" marR="97381" marT="0" marB="0"/>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nvPr>
        </p:nvGraphicFramePr>
        <p:xfrm>
          <a:off x="0" y="-1"/>
          <a:ext cx="12984163" cy="4319216"/>
        </p:xfrm>
        <a:graphic>
          <a:graphicData uri="http://schemas.openxmlformats.org/drawingml/2006/table">
            <a:tbl>
              <a:tblPr>
                <a:tableStyleId>{69C7853C-536D-4A76-A0AE-DD22124D55A5}</a:tableStyleId>
              </a:tblPr>
              <a:tblGrid>
                <a:gridCol w="1828458"/>
                <a:gridCol w="3362784"/>
                <a:gridCol w="4031398"/>
                <a:gridCol w="3761523"/>
              </a:tblGrid>
              <a:tr h="1403473">
                <a:tc>
                  <a:txBody>
                    <a:bodyPr/>
                    <a:lstStyle/>
                    <a:p>
                      <a:pPr marL="0" marR="0" algn="ctr">
                        <a:lnSpc>
                          <a:spcPct val="107000"/>
                        </a:lnSpc>
                        <a:spcBef>
                          <a:spcPts val="0"/>
                        </a:spcBef>
                        <a:spcAft>
                          <a:spcPts val="0"/>
                        </a:spcAft>
                      </a:pPr>
                      <a:r>
                        <a:rPr lang="en-IN" sz="2200" dirty="0" smtClean="0">
                          <a:latin typeface="Calibri"/>
                          <a:ea typeface="Calibri"/>
                          <a:cs typeface="Calibri"/>
                        </a:rPr>
                        <a:t>8</a:t>
                      </a:r>
                      <a:endParaRPr lang="en-IN" sz="2200" dirty="0">
                        <a:latin typeface="Calibri"/>
                        <a:ea typeface="Calibri"/>
                        <a:cs typeface="Calibri"/>
                      </a:endParaRPr>
                    </a:p>
                  </a:txBody>
                  <a:tcPr marL="97381" marR="97381" marT="0" marB="0"/>
                </a:tc>
                <a:tc>
                  <a:txBody>
                    <a:bodyPr/>
                    <a:lstStyle/>
                    <a:p>
                      <a:pPr algn="ctr"/>
                      <a:r>
                        <a:rPr lang="en-US" sz="2400" dirty="0" smtClean="0"/>
                        <a:t>User</a:t>
                      </a:r>
                      <a:endParaRPr lang="en-US" sz="2400" dirty="0"/>
                    </a:p>
                  </a:txBody>
                  <a:tcPr marL="97381" marR="97381" marT="0" marB="0"/>
                </a:tc>
                <a:tc>
                  <a:txBody>
                    <a:bodyPr/>
                    <a:lstStyle/>
                    <a:p>
                      <a:pPr algn="ctr"/>
                      <a:r>
                        <a:rPr lang="en-US" sz="2200" dirty="0" smtClean="0"/>
                        <a:t>Upload</a:t>
                      </a:r>
                      <a:r>
                        <a:rPr lang="en-US" sz="2200" baseline="0" dirty="0" smtClean="0"/>
                        <a:t> image and view result</a:t>
                      </a:r>
                      <a:endParaRPr lang="en-US" sz="2200" dirty="0"/>
                    </a:p>
                  </a:txBody>
                  <a:tcPr marL="97381" marR="97381" marT="0" marB="0"/>
                </a:tc>
                <a:tc>
                  <a:txBody>
                    <a:bodyPr/>
                    <a:lstStyle/>
                    <a:p>
                      <a:pPr algn="ctr"/>
                      <a:r>
                        <a:rPr lang="en-US" sz="2200" dirty="0" smtClean="0"/>
                        <a:t>Upload</a:t>
                      </a:r>
                      <a:r>
                        <a:rPr lang="en-US" sz="2200" baseline="0" dirty="0" smtClean="0"/>
                        <a:t> image and </a:t>
                      </a:r>
                      <a:r>
                        <a:rPr lang="en-IN" sz="2200" dirty="0" smtClean="0"/>
                        <a:t>View result</a:t>
                      </a:r>
                      <a:r>
                        <a:rPr lang="en-IN" sz="2200" baseline="0" dirty="0" smtClean="0"/>
                        <a:t>  </a:t>
                      </a:r>
                      <a:endParaRPr lang="en-US" sz="2200" dirty="0"/>
                    </a:p>
                  </a:txBody>
                  <a:tcPr marL="97381" marR="97381" marT="0" marB="0"/>
                </a:tc>
              </a:tr>
              <a:tr h="1065090">
                <a:tc>
                  <a:txBody>
                    <a:bodyPr/>
                    <a:lstStyle/>
                    <a:p>
                      <a:pPr marL="0" marR="0" algn="ctr">
                        <a:lnSpc>
                          <a:spcPct val="107000"/>
                        </a:lnSpc>
                        <a:spcBef>
                          <a:spcPts val="0"/>
                        </a:spcBef>
                        <a:spcAft>
                          <a:spcPts val="0"/>
                        </a:spcAft>
                      </a:pPr>
                      <a:r>
                        <a:rPr lang="en-IN" sz="2200" dirty="0" smtClean="0">
                          <a:latin typeface="Calibri"/>
                          <a:ea typeface="Calibri"/>
                          <a:cs typeface="Calibri"/>
                        </a:rPr>
                        <a:t>9</a:t>
                      </a:r>
                      <a:endParaRPr lang="en-IN" sz="2200" dirty="0">
                        <a:latin typeface="Calibri"/>
                        <a:ea typeface="Calibri"/>
                        <a:cs typeface="Calibri"/>
                      </a:endParaRPr>
                    </a:p>
                  </a:txBody>
                  <a:tcPr marL="97381" marR="97381" marT="0" marB="0"/>
                </a:tc>
                <a:tc>
                  <a:txBody>
                    <a:bodyPr/>
                    <a:lstStyle/>
                    <a:p>
                      <a:pPr algn="ctr"/>
                      <a:r>
                        <a:rPr lang="en-US" sz="2200" dirty="0" smtClean="0"/>
                        <a:t>User</a:t>
                      </a:r>
                      <a:endParaRPr lang="en-US" sz="2200" dirty="0"/>
                    </a:p>
                  </a:txBody>
                  <a:tcPr marL="97381" marR="97381" marT="0" marB="0"/>
                </a:tc>
                <a:tc>
                  <a:txBody>
                    <a:bodyPr/>
                    <a:lstStyle/>
                    <a:p>
                      <a:pPr algn="ctr"/>
                      <a:r>
                        <a:rPr lang="en-US" sz="2200" dirty="0" smtClean="0"/>
                        <a:t>View tips</a:t>
                      </a:r>
                      <a:endParaRPr lang="en-US" sz="2200" dirty="0"/>
                    </a:p>
                  </a:txBody>
                  <a:tcPr marL="97381" marR="9738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dirty="0" smtClean="0"/>
                        <a:t>View</a:t>
                      </a:r>
                      <a:r>
                        <a:rPr lang="en-IN" sz="2200" baseline="0" dirty="0" smtClean="0"/>
                        <a:t> added tips</a:t>
                      </a:r>
                      <a:endParaRPr lang="en-IN" sz="2200" dirty="0" smtClean="0">
                        <a:latin typeface="+mn-lt"/>
                        <a:ea typeface="Calibri"/>
                        <a:cs typeface="Calibri"/>
                      </a:endParaRPr>
                    </a:p>
                    <a:p>
                      <a:pPr algn="ctr"/>
                      <a:endParaRPr lang="en-US" sz="2200" dirty="0"/>
                    </a:p>
                  </a:txBody>
                  <a:tcPr marL="97381" marR="97381" marT="0" marB="0"/>
                </a:tc>
              </a:tr>
              <a:tr h="857622">
                <a:tc>
                  <a:txBody>
                    <a:bodyPr/>
                    <a:lstStyle/>
                    <a:p>
                      <a:pPr marL="0" marR="0" algn="ctr">
                        <a:lnSpc>
                          <a:spcPct val="107000"/>
                        </a:lnSpc>
                        <a:spcBef>
                          <a:spcPts val="0"/>
                        </a:spcBef>
                        <a:spcAft>
                          <a:spcPts val="0"/>
                        </a:spcAft>
                      </a:pPr>
                      <a:r>
                        <a:rPr lang="en-IN" sz="2200" dirty="0" smtClean="0">
                          <a:latin typeface="Calibri"/>
                          <a:ea typeface="Calibri"/>
                          <a:cs typeface="Calibri"/>
                        </a:rPr>
                        <a:t>10</a:t>
                      </a:r>
                      <a:endParaRPr lang="en-IN" sz="2200" dirty="0">
                        <a:latin typeface="Calibri"/>
                        <a:ea typeface="Calibri"/>
                        <a:cs typeface="Calibri"/>
                      </a:endParaRPr>
                    </a:p>
                  </a:txBody>
                  <a:tcPr marL="97381" marR="97381" marT="0" marB="0"/>
                </a:tc>
                <a:tc>
                  <a:txBody>
                    <a:bodyPr/>
                    <a:lstStyle/>
                    <a:p>
                      <a:pPr algn="ctr"/>
                      <a:r>
                        <a:rPr lang="en-US" sz="2200" dirty="0" smtClean="0"/>
                        <a:t>User</a:t>
                      </a:r>
                      <a:endParaRPr lang="en-US" sz="2200" dirty="0"/>
                    </a:p>
                  </a:txBody>
                  <a:tcPr marL="97381" marR="97381" marT="0" marB="0"/>
                </a:tc>
                <a:tc>
                  <a:txBody>
                    <a:bodyPr/>
                    <a:lstStyle/>
                    <a:p>
                      <a:pPr marL="0" marR="0" algn="ctr">
                        <a:lnSpc>
                          <a:spcPct val="107000"/>
                        </a:lnSpc>
                        <a:spcBef>
                          <a:spcPts val="0"/>
                        </a:spcBef>
                        <a:spcAft>
                          <a:spcPts val="0"/>
                        </a:spcAft>
                      </a:pPr>
                      <a:r>
                        <a:rPr lang="en-IN" sz="2200" dirty="0" smtClean="0"/>
                        <a:t>Send</a:t>
                      </a:r>
                      <a:r>
                        <a:rPr lang="en-IN" sz="2200" baseline="0" dirty="0" smtClean="0"/>
                        <a:t> </a:t>
                      </a:r>
                      <a:r>
                        <a:rPr lang="en-IN" sz="2200" baseline="0" dirty="0" err="1" smtClean="0"/>
                        <a:t>feeback</a:t>
                      </a:r>
                      <a:endParaRPr lang="en-IN" sz="2200" dirty="0">
                        <a:latin typeface="Calibri"/>
                        <a:ea typeface="Calibri"/>
                        <a:cs typeface="Calibri"/>
                      </a:endParaRPr>
                    </a:p>
                  </a:txBody>
                  <a:tcPr marL="97381" marR="97381" marT="0" marB="0"/>
                </a:tc>
                <a:tc>
                  <a:txBody>
                    <a:bodyPr/>
                    <a:lstStyle/>
                    <a:p>
                      <a:pPr marL="0" marR="0" algn="ctr">
                        <a:lnSpc>
                          <a:spcPct val="107000"/>
                        </a:lnSpc>
                        <a:spcBef>
                          <a:spcPts val="0"/>
                        </a:spcBef>
                        <a:spcAft>
                          <a:spcPts val="0"/>
                        </a:spcAft>
                      </a:pPr>
                      <a:r>
                        <a:rPr lang="en-IN" sz="2200" dirty="0" smtClean="0"/>
                        <a:t>Send</a:t>
                      </a:r>
                      <a:r>
                        <a:rPr lang="en-IN" sz="2200" baseline="0" dirty="0" smtClean="0"/>
                        <a:t> feedback </a:t>
                      </a:r>
                      <a:endParaRPr lang="en-IN" sz="2200" dirty="0">
                        <a:latin typeface="Calibri"/>
                        <a:ea typeface="Calibri"/>
                        <a:cs typeface="Calibri"/>
                      </a:endParaRPr>
                    </a:p>
                  </a:txBody>
                  <a:tcPr marL="97381" marR="97381" marT="0" marB="0"/>
                </a:tc>
              </a:tr>
              <a:tr h="993031">
                <a:tc>
                  <a:txBody>
                    <a:bodyPr/>
                    <a:lstStyle/>
                    <a:p>
                      <a:pPr marL="0" marR="0" algn="ctr">
                        <a:lnSpc>
                          <a:spcPct val="107000"/>
                        </a:lnSpc>
                        <a:spcBef>
                          <a:spcPts val="0"/>
                        </a:spcBef>
                        <a:spcAft>
                          <a:spcPts val="0"/>
                        </a:spcAft>
                      </a:pPr>
                      <a:r>
                        <a:rPr lang="en-IN" sz="2200" dirty="0" smtClean="0">
                          <a:latin typeface="Calibri"/>
                          <a:ea typeface="Calibri"/>
                          <a:cs typeface="Calibri"/>
                        </a:rPr>
                        <a:t>11</a:t>
                      </a:r>
                      <a:endParaRPr lang="en-IN" sz="2200" dirty="0">
                        <a:latin typeface="Calibri"/>
                        <a:ea typeface="Calibri"/>
                        <a:cs typeface="Calibri"/>
                      </a:endParaRPr>
                    </a:p>
                  </a:txBody>
                  <a:tcPr marL="97381" marR="97381" marT="0" marB="0"/>
                </a:tc>
                <a:tc>
                  <a:txBody>
                    <a:bodyPr/>
                    <a:lstStyle/>
                    <a:p>
                      <a:pPr marL="0" marR="0" algn="ctr">
                        <a:lnSpc>
                          <a:spcPct val="107000"/>
                        </a:lnSpc>
                        <a:spcBef>
                          <a:spcPts val="0"/>
                        </a:spcBef>
                        <a:spcAft>
                          <a:spcPts val="0"/>
                        </a:spcAft>
                      </a:pPr>
                      <a:r>
                        <a:rPr lang="en-IN" sz="2200" dirty="0" smtClean="0"/>
                        <a:t>User</a:t>
                      </a:r>
                      <a:endParaRPr lang="en-IN" sz="2200" dirty="0">
                        <a:latin typeface="Calibri"/>
                        <a:ea typeface="Calibri"/>
                        <a:cs typeface="Calibri"/>
                      </a:endParaRPr>
                    </a:p>
                  </a:txBody>
                  <a:tcPr marL="97381" marR="97381" marT="0" marB="0"/>
                </a:tc>
                <a:tc>
                  <a:txBody>
                    <a:bodyPr/>
                    <a:lstStyle/>
                    <a:p>
                      <a:pPr marL="0" marR="0" algn="ctr">
                        <a:lnSpc>
                          <a:spcPct val="107000"/>
                        </a:lnSpc>
                        <a:spcBef>
                          <a:spcPts val="0"/>
                        </a:spcBef>
                        <a:spcAft>
                          <a:spcPts val="0"/>
                        </a:spcAft>
                      </a:pPr>
                      <a:r>
                        <a:rPr lang="en-IN" sz="2200" dirty="0" smtClean="0"/>
                        <a:t>View</a:t>
                      </a:r>
                      <a:r>
                        <a:rPr lang="en-IN" sz="2200" baseline="0" dirty="0" smtClean="0"/>
                        <a:t> treatments</a:t>
                      </a:r>
                      <a:endParaRPr lang="en-IN" sz="2200" dirty="0">
                        <a:latin typeface="Calibri"/>
                        <a:ea typeface="Calibri"/>
                        <a:cs typeface="Calibri"/>
                      </a:endParaRPr>
                    </a:p>
                  </a:txBody>
                  <a:tcPr marL="97381" marR="97381" marT="0" marB="0"/>
                </a:tc>
                <a:tc>
                  <a:txBody>
                    <a:bodyPr/>
                    <a:lstStyle/>
                    <a:p>
                      <a:pPr marL="0" marR="0" algn="ctr">
                        <a:lnSpc>
                          <a:spcPct val="107000"/>
                        </a:lnSpc>
                        <a:spcBef>
                          <a:spcPts val="0"/>
                        </a:spcBef>
                        <a:spcAft>
                          <a:spcPts val="0"/>
                        </a:spcAft>
                      </a:pPr>
                      <a:r>
                        <a:rPr lang="en-IN" sz="2200" dirty="0" smtClean="0"/>
                        <a:t>View</a:t>
                      </a:r>
                      <a:r>
                        <a:rPr lang="en-IN" sz="2200" baseline="0" dirty="0" smtClean="0"/>
                        <a:t> added treatments</a:t>
                      </a:r>
                      <a:endParaRPr lang="en-IN" sz="2200" dirty="0">
                        <a:latin typeface="Calibri"/>
                        <a:ea typeface="Calibri"/>
                        <a:cs typeface="Calibri"/>
                      </a:endParaRPr>
                    </a:p>
                  </a:txBody>
                  <a:tcPr marL="97381" marR="97381" marT="0" marB="0"/>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
            <a:ext cx="12984163" cy="944558"/>
          </a:xfrm>
          <a:solidFill>
            <a:schemeClr val="bg1"/>
          </a:solidFill>
        </p:spPr>
        <p:txBody>
          <a:bodyPr>
            <a:normAutofit/>
          </a:bodyPr>
          <a:lstStyle/>
          <a:p>
            <a:r>
              <a:rPr lang="en-US" sz="5100" dirty="0" smtClean="0"/>
              <a:t>PRODUCT BACKLOG</a:t>
            </a:r>
            <a:endParaRPr lang="en-US" sz="5100" dirty="0"/>
          </a:p>
        </p:txBody>
      </p:sp>
      <p:graphicFrame>
        <p:nvGraphicFramePr>
          <p:cNvPr id="4" name="Content Placeholder 3"/>
          <p:cNvGraphicFramePr>
            <a:graphicFrameLocks noGrp="1"/>
          </p:cNvGraphicFramePr>
          <p:nvPr>
            <p:ph idx="1"/>
          </p:nvPr>
        </p:nvGraphicFramePr>
        <p:xfrm>
          <a:off x="-2" y="950915"/>
          <a:ext cx="12984164" cy="8558211"/>
        </p:xfrm>
        <a:graphic>
          <a:graphicData uri="http://schemas.openxmlformats.org/drawingml/2006/table">
            <a:tbl>
              <a:tblPr>
                <a:tableStyleId>{69C7853C-536D-4A76-A0AE-DD22124D55A5}</a:tableStyleId>
              </a:tblPr>
              <a:tblGrid>
                <a:gridCol w="1164390"/>
                <a:gridCol w="2560446"/>
                <a:gridCol w="1323282"/>
                <a:gridCol w="1215333"/>
                <a:gridCol w="2595622"/>
                <a:gridCol w="1340259"/>
                <a:gridCol w="2784832"/>
              </a:tblGrid>
              <a:tr h="1591949">
                <a:tc>
                  <a:txBody>
                    <a:bodyPr/>
                    <a:lstStyle/>
                    <a:p>
                      <a:pPr marL="0" marR="0" algn="ctr">
                        <a:lnSpc>
                          <a:spcPct val="107000"/>
                        </a:lnSpc>
                        <a:spcBef>
                          <a:spcPts val="0"/>
                        </a:spcBef>
                        <a:spcAft>
                          <a:spcPts val="0"/>
                        </a:spcAft>
                      </a:pPr>
                      <a:r>
                        <a:rPr lang="en-US" sz="2200" dirty="0"/>
                        <a:t>User Story ID</a:t>
                      </a:r>
                      <a:endParaRPr lang="en-US" sz="2200" dirty="0">
                        <a:latin typeface="Calibri"/>
                        <a:ea typeface="Calibri"/>
                        <a:cs typeface="Times New Roman"/>
                      </a:endParaRPr>
                    </a:p>
                  </a:txBody>
                  <a:tcPr marL="97381" marR="97381" marT="0" marB="0"/>
                </a:tc>
                <a:tc>
                  <a:txBody>
                    <a:bodyPr/>
                    <a:lstStyle/>
                    <a:p>
                      <a:pPr marL="0" marR="0" algn="ctr">
                        <a:lnSpc>
                          <a:spcPct val="107000"/>
                        </a:lnSpc>
                        <a:spcBef>
                          <a:spcPts val="0"/>
                        </a:spcBef>
                        <a:spcAft>
                          <a:spcPts val="0"/>
                        </a:spcAft>
                      </a:pPr>
                      <a:r>
                        <a:rPr lang="en-US" sz="2200" dirty="0"/>
                        <a:t>Priority</a:t>
                      </a:r>
                    </a:p>
                    <a:p>
                      <a:pPr marL="0" marR="0" algn="ctr">
                        <a:lnSpc>
                          <a:spcPct val="107000"/>
                        </a:lnSpc>
                        <a:spcBef>
                          <a:spcPts val="0"/>
                        </a:spcBef>
                        <a:spcAft>
                          <a:spcPts val="0"/>
                        </a:spcAft>
                      </a:pPr>
                      <a:r>
                        <a:rPr lang="en-US" sz="2200" dirty="0"/>
                        <a:t>&lt;High/Medium/Low&gt;</a:t>
                      </a:r>
                      <a:endParaRPr lang="en-US" sz="2200" dirty="0">
                        <a:latin typeface="Calibri"/>
                        <a:ea typeface="Calibri"/>
                        <a:cs typeface="Times New Roman"/>
                      </a:endParaRPr>
                    </a:p>
                  </a:txBody>
                  <a:tcPr marL="97381" marR="97381" marT="0" marB="0"/>
                </a:tc>
                <a:tc>
                  <a:txBody>
                    <a:bodyPr/>
                    <a:lstStyle/>
                    <a:p>
                      <a:pPr marL="0" marR="0" algn="ctr">
                        <a:lnSpc>
                          <a:spcPct val="107000"/>
                        </a:lnSpc>
                        <a:spcBef>
                          <a:spcPts val="0"/>
                        </a:spcBef>
                        <a:spcAft>
                          <a:spcPts val="0"/>
                        </a:spcAft>
                      </a:pPr>
                      <a:r>
                        <a:rPr lang="en-US" sz="2200" dirty="0"/>
                        <a:t>Size</a:t>
                      </a:r>
                    </a:p>
                    <a:p>
                      <a:pPr marL="0" marR="0" algn="ctr">
                        <a:lnSpc>
                          <a:spcPct val="107000"/>
                        </a:lnSpc>
                        <a:spcBef>
                          <a:spcPts val="0"/>
                        </a:spcBef>
                        <a:spcAft>
                          <a:spcPts val="0"/>
                        </a:spcAft>
                      </a:pPr>
                      <a:r>
                        <a:rPr lang="en-US" sz="2200" dirty="0"/>
                        <a:t>(Hours)</a:t>
                      </a:r>
                      <a:endParaRPr lang="en-US" sz="2200" dirty="0">
                        <a:latin typeface="Calibri"/>
                        <a:ea typeface="Calibri"/>
                        <a:cs typeface="Times New Roman"/>
                      </a:endParaRPr>
                    </a:p>
                  </a:txBody>
                  <a:tcPr marL="97381" marR="97381" marT="0" marB="0"/>
                </a:tc>
                <a:tc>
                  <a:txBody>
                    <a:bodyPr/>
                    <a:lstStyle/>
                    <a:p>
                      <a:pPr marL="0" marR="0" algn="ctr">
                        <a:lnSpc>
                          <a:spcPct val="107000"/>
                        </a:lnSpc>
                        <a:spcBef>
                          <a:spcPts val="0"/>
                        </a:spcBef>
                        <a:spcAft>
                          <a:spcPts val="0"/>
                        </a:spcAft>
                      </a:pPr>
                      <a:r>
                        <a:rPr lang="en-US" sz="2200" dirty="0"/>
                        <a:t>Sprint</a:t>
                      </a:r>
                    </a:p>
                    <a:p>
                      <a:pPr marL="0" marR="0" algn="ctr">
                        <a:lnSpc>
                          <a:spcPct val="107000"/>
                        </a:lnSpc>
                        <a:spcBef>
                          <a:spcPts val="0"/>
                        </a:spcBef>
                        <a:spcAft>
                          <a:spcPts val="0"/>
                        </a:spcAft>
                      </a:pPr>
                      <a:r>
                        <a:rPr lang="en-US" sz="2200" dirty="0"/>
                        <a:t>&lt;#&gt;</a:t>
                      </a:r>
                      <a:endParaRPr lang="en-US" sz="2200" dirty="0">
                        <a:latin typeface="Calibri"/>
                        <a:ea typeface="Calibri"/>
                        <a:cs typeface="Times New Roman"/>
                      </a:endParaRPr>
                    </a:p>
                  </a:txBody>
                  <a:tcPr marL="97381" marR="97381" marT="0" marB="0"/>
                </a:tc>
                <a:tc>
                  <a:txBody>
                    <a:bodyPr/>
                    <a:lstStyle/>
                    <a:p>
                      <a:pPr marL="0" marR="0" algn="ctr">
                        <a:lnSpc>
                          <a:spcPct val="107000"/>
                        </a:lnSpc>
                        <a:spcBef>
                          <a:spcPts val="0"/>
                        </a:spcBef>
                        <a:spcAft>
                          <a:spcPts val="0"/>
                        </a:spcAft>
                      </a:pPr>
                      <a:r>
                        <a:rPr lang="en-US" sz="2200" dirty="0"/>
                        <a:t>Status</a:t>
                      </a:r>
                    </a:p>
                    <a:p>
                      <a:pPr marL="0" marR="0" algn="ctr">
                        <a:lnSpc>
                          <a:spcPct val="107000"/>
                        </a:lnSpc>
                        <a:spcBef>
                          <a:spcPts val="0"/>
                        </a:spcBef>
                        <a:spcAft>
                          <a:spcPts val="0"/>
                        </a:spcAft>
                      </a:pPr>
                      <a:r>
                        <a:rPr lang="en-US" sz="2200" dirty="0"/>
                        <a:t>&lt;Planned/In progress/Completed&gt;</a:t>
                      </a:r>
                      <a:endParaRPr lang="en-US" sz="2200" dirty="0">
                        <a:latin typeface="Calibri"/>
                        <a:ea typeface="Calibri"/>
                        <a:cs typeface="Times New Roman"/>
                      </a:endParaRPr>
                    </a:p>
                  </a:txBody>
                  <a:tcPr marL="97381" marR="97381" marT="0" marB="0"/>
                </a:tc>
                <a:tc>
                  <a:txBody>
                    <a:bodyPr/>
                    <a:lstStyle/>
                    <a:p>
                      <a:pPr marL="0" marR="0" algn="ctr">
                        <a:lnSpc>
                          <a:spcPct val="107000"/>
                        </a:lnSpc>
                        <a:spcBef>
                          <a:spcPts val="0"/>
                        </a:spcBef>
                        <a:spcAft>
                          <a:spcPts val="0"/>
                        </a:spcAft>
                      </a:pPr>
                      <a:r>
                        <a:rPr lang="en-US" sz="2200" dirty="0"/>
                        <a:t>Release</a:t>
                      </a:r>
                    </a:p>
                    <a:p>
                      <a:pPr marL="0" marR="0" algn="ctr">
                        <a:lnSpc>
                          <a:spcPct val="107000"/>
                        </a:lnSpc>
                        <a:spcBef>
                          <a:spcPts val="0"/>
                        </a:spcBef>
                        <a:spcAft>
                          <a:spcPts val="0"/>
                        </a:spcAft>
                      </a:pPr>
                      <a:r>
                        <a:rPr lang="en-US" sz="2200" dirty="0"/>
                        <a:t>Date</a:t>
                      </a:r>
                      <a:endParaRPr lang="en-US" sz="2200" dirty="0">
                        <a:latin typeface="Calibri"/>
                        <a:ea typeface="Calibri"/>
                        <a:cs typeface="Times New Roman"/>
                      </a:endParaRPr>
                    </a:p>
                  </a:txBody>
                  <a:tcPr marL="97381" marR="97381" marT="0" marB="0"/>
                </a:tc>
                <a:tc>
                  <a:txBody>
                    <a:bodyPr/>
                    <a:lstStyle/>
                    <a:p>
                      <a:pPr marL="0" marR="0" algn="ctr">
                        <a:lnSpc>
                          <a:spcPct val="107000"/>
                        </a:lnSpc>
                        <a:spcBef>
                          <a:spcPts val="0"/>
                        </a:spcBef>
                        <a:spcAft>
                          <a:spcPts val="0"/>
                        </a:spcAft>
                      </a:pPr>
                      <a:r>
                        <a:rPr lang="en-US" sz="2200" dirty="0"/>
                        <a:t>Release Goal</a:t>
                      </a:r>
                      <a:endParaRPr lang="en-US" sz="2200" dirty="0">
                        <a:latin typeface="Calibri"/>
                        <a:ea typeface="Calibri"/>
                        <a:cs typeface="Times New Roman"/>
                      </a:endParaRPr>
                    </a:p>
                  </a:txBody>
                  <a:tcPr marL="97381" marR="97381" marT="0" marB="0"/>
                </a:tc>
              </a:tr>
              <a:tr h="719540">
                <a:tc>
                  <a:txBody>
                    <a:bodyPr/>
                    <a:lstStyle/>
                    <a:p>
                      <a:pPr marL="0" marR="0" algn="ctr">
                        <a:lnSpc>
                          <a:spcPct val="107000"/>
                        </a:lnSpc>
                        <a:spcBef>
                          <a:spcPts val="0"/>
                        </a:spcBef>
                        <a:spcAft>
                          <a:spcPts val="0"/>
                        </a:spcAft>
                      </a:pPr>
                      <a:r>
                        <a:rPr lang="en-US" sz="2200"/>
                        <a:t>1</a:t>
                      </a:r>
                      <a:endParaRPr lang="en-US" sz="2200">
                        <a:latin typeface="Calibri"/>
                        <a:ea typeface="Calibri"/>
                        <a:cs typeface="Times New Roman"/>
                      </a:endParaRPr>
                    </a:p>
                  </a:txBody>
                  <a:tcPr marL="97381" marR="97381" marT="0" marB="0"/>
                </a:tc>
                <a:tc>
                  <a:txBody>
                    <a:bodyPr/>
                    <a:lstStyle/>
                    <a:p>
                      <a:pPr marL="0" marR="0" algn="ctr">
                        <a:lnSpc>
                          <a:spcPct val="107000"/>
                        </a:lnSpc>
                        <a:spcBef>
                          <a:spcPts val="0"/>
                        </a:spcBef>
                        <a:spcAft>
                          <a:spcPts val="0"/>
                        </a:spcAft>
                      </a:pPr>
                      <a:r>
                        <a:rPr lang="en-US" sz="2200" dirty="0"/>
                        <a:t>Medium</a:t>
                      </a:r>
                      <a:endParaRPr lang="en-US" sz="2200" dirty="0">
                        <a:latin typeface="Calibri"/>
                        <a:ea typeface="Calibri"/>
                        <a:cs typeface="Times New Roman"/>
                      </a:endParaRPr>
                    </a:p>
                  </a:txBody>
                  <a:tcPr marL="97381" marR="97381" marT="0" marB="0"/>
                </a:tc>
                <a:tc>
                  <a:txBody>
                    <a:bodyPr/>
                    <a:lstStyle/>
                    <a:p>
                      <a:pPr marL="0" marR="0" algn="ctr">
                        <a:lnSpc>
                          <a:spcPct val="107000"/>
                        </a:lnSpc>
                        <a:spcBef>
                          <a:spcPts val="0"/>
                        </a:spcBef>
                        <a:spcAft>
                          <a:spcPts val="0"/>
                        </a:spcAft>
                      </a:pPr>
                      <a:r>
                        <a:rPr lang="en-US" sz="2200" dirty="0"/>
                        <a:t>2</a:t>
                      </a:r>
                      <a:endParaRPr lang="en-US" sz="2200" dirty="0">
                        <a:latin typeface="Calibri"/>
                        <a:ea typeface="Calibri"/>
                        <a:cs typeface="Times New Roman"/>
                      </a:endParaRPr>
                    </a:p>
                  </a:txBody>
                  <a:tcPr marL="97381" marR="97381" marT="0" marB="0"/>
                </a:tc>
                <a:tc rowSpan="3">
                  <a:txBody>
                    <a:bodyPr/>
                    <a:lstStyle/>
                    <a:p>
                      <a:pPr marL="0" marR="0" algn="ctr">
                        <a:lnSpc>
                          <a:spcPct val="107000"/>
                        </a:lnSpc>
                        <a:spcBef>
                          <a:spcPts val="0"/>
                        </a:spcBef>
                        <a:spcAft>
                          <a:spcPts val="0"/>
                        </a:spcAft>
                      </a:pPr>
                      <a:r>
                        <a:rPr lang="en-US" sz="2200" dirty="0"/>
                        <a:t>1</a:t>
                      </a:r>
                      <a:endParaRPr lang="en-US" sz="2200" dirty="0">
                        <a:latin typeface="Calibri"/>
                        <a:ea typeface="Calibri"/>
                        <a:cs typeface="Times New Roman"/>
                      </a:endParaRPr>
                    </a:p>
                  </a:txBody>
                  <a:tcPr marL="97381" marR="97381" marT="0" marB="0"/>
                </a:tc>
                <a:tc>
                  <a:txBody>
                    <a:bodyPr/>
                    <a:lstStyle/>
                    <a:p>
                      <a:pPr marL="0" marR="0" algn="ctr">
                        <a:lnSpc>
                          <a:spcPct val="107000"/>
                        </a:lnSpc>
                        <a:spcBef>
                          <a:spcPts val="0"/>
                        </a:spcBef>
                        <a:spcAft>
                          <a:spcPts val="0"/>
                        </a:spcAft>
                      </a:pPr>
                      <a:r>
                        <a:rPr lang="en-US" sz="2200" dirty="0"/>
                        <a:t>Completed</a:t>
                      </a:r>
                      <a:endParaRPr lang="en-US" sz="2200" dirty="0">
                        <a:latin typeface="Calibri"/>
                        <a:ea typeface="Calibri"/>
                        <a:cs typeface="Times New Roman"/>
                      </a:endParaRPr>
                    </a:p>
                  </a:txBody>
                  <a:tcPr marL="97381" marR="97381" marT="0" marB="0"/>
                </a:tc>
                <a:tc>
                  <a:txBody>
                    <a:bodyPr/>
                    <a:lstStyle/>
                    <a:p>
                      <a:pPr marL="0" marR="0" algn="ctr">
                        <a:lnSpc>
                          <a:spcPct val="107000"/>
                        </a:lnSpc>
                        <a:spcBef>
                          <a:spcPts val="0"/>
                        </a:spcBef>
                        <a:spcAft>
                          <a:spcPts val="0"/>
                        </a:spcAft>
                      </a:pPr>
                      <a:r>
                        <a:rPr lang="en-US" sz="2200" dirty="0" smtClean="0">
                          <a:latin typeface="Calibri"/>
                          <a:ea typeface="Calibri"/>
                          <a:cs typeface="Times New Roman"/>
                        </a:rPr>
                        <a:t>08/01/2022</a:t>
                      </a:r>
                      <a:endParaRPr lang="en-US" sz="2200" dirty="0">
                        <a:latin typeface="Calibri"/>
                        <a:ea typeface="Calibri"/>
                        <a:cs typeface="Times New Roman"/>
                      </a:endParaRPr>
                    </a:p>
                  </a:txBody>
                  <a:tcPr marL="97381" marR="97381" marT="0" marB="0"/>
                </a:tc>
                <a:tc>
                  <a:txBody>
                    <a:bodyPr/>
                    <a:lstStyle/>
                    <a:p>
                      <a:pPr marL="0" marR="0" algn="ctr">
                        <a:lnSpc>
                          <a:spcPct val="107000"/>
                        </a:lnSpc>
                        <a:spcBef>
                          <a:spcPts val="0"/>
                        </a:spcBef>
                        <a:spcAft>
                          <a:spcPts val="0"/>
                        </a:spcAft>
                      </a:pPr>
                      <a:r>
                        <a:rPr lang="en-US" sz="2200" dirty="0"/>
                        <a:t>Table design</a:t>
                      </a:r>
                      <a:endParaRPr lang="en-US" sz="2200" dirty="0">
                        <a:latin typeface="Calibri"/>
                        <a:ea typeface="Calibri"/>
                        <a:cs typeface="Times New Roman"/>
                      </a:endParaRPr>
                    </a:p>
                  </a:txBody>
                  <a:tcPr marL="97381" marR="97381" marT="0" marB="0"/>
                </a:tc>
              </a:tr>
              <a:tr h="1079310">
                <a:tc>
                  <a:txBody>
                    <a:bodyPr/>
                    <a:lstStyle/>
                    <a:p>
                      <a:pPr marL="0" marR="0" algn="ctr">
                        <a:lnSpc>
                          <a:spcPct val="107000"/>
                        </a:lnSpc>
                        <a:spcBef>
                          <a:spcPts val="0"/>
                        </a:spcBef>
                        <a:spcAft>
                          <a:spcPts val="0"/>
                        </a:spcAft>
                      </a:pPr>
                      <a:r>
                        <a:rPr lang="en-US" sz="2200"/>
                        <a:t>2</a:t>
                      </a:r>
                      <a:endParaRPr lang="en-US" sz="2200">
                        <a:latin typeface="Calibri"/>
                        <a:ea typeface="Calibri"/>
                        <a:cs typeface="Times New Roman"/>
                      </a:endParaRPr>
                    </a:p>
                  </a:txBody>
                  <a:tcPr marL="97381" marR="97381" marT="0" marB="0"/>
                </a:tc>
                <a:tc>
                  <a:txBody>
                    <a:bodyPr/>
                    <a:lstStyle/>
                    <a:p>
                      <a:pPr marL="0" marR="0" algn="ctr">
                        <a:lnSpc>
                          <a:spcPct val="107000"/>
                        </a:lnSpc>
                        <a:spcBef>
                          <a:spcPts val="0"/>
                        </a:spcBef>
                        <a:spcAft>
                          <a:spcPts val="0"/>
                        </a:spcAft>
                      </a:pPr>
                      <a:r>
                        <a:rPr lang="en-US" sz="2200" dirty="0"/>
                        <a:t>High</a:t>
                      </a:r>
                      <a:endParaRPr lang="en-US" sz="2200" dirty="0">
                        <a:latin typeface="Calibri"/>
                        <a:ea typeface="Calibri"/>
                        <a:cs typeface="Times New Roman"/>
                      </a:endParaRPr>
                    </a:p>
                  </a:txBody>
                  <a:tcPr marL="97381" marR="97381" marT="0" marB="0"/>
                </a:tc>
                <a:tc>
                  <a:txBody>
                    <a:bodyPr/>
                    <a:lstStyle/>
                    <a:p>
                      <a:pPr marL="0" marR="0" algn="ctr">
                        <a:lnSpc>
                          <a:spcPct val="107000"/>
                        </a:lnSpc>
                        <a:spcBef>
                          <a:spcPts val="0"/>
                        </a:spcBef>
                        <a:spcAft>
                          <a:spcPts val="0"/>
                        </a:spcAft>
                      </a:pPr>
                      <a:r>
                        <a:rPr lang="en-US" sz="2200" dirty="0"/>
                        <a:t>3</a:t>
                      </a:r>
                      <a:endParaRPr lang="en-US" sz="2200" dirty="0">
                        <a:latin typeface="Calibri"/>
                        <a:ea typeface="Calibri"/>
                        <a:cs typeface="Times New Roman"/>
                      </a:endParaRPr>
                    </a:p>
                  </a:txBody>
                  <a:tcPr marL="97381" marR="97381" marT="0" marB="0"/>
                </a:tc>
                <a:tc vMerge="1">
                  <a:txBody>
                    <a:bodyPr/>
                    <a:lstStyle/>
                    <a:p>
                      <a:endParaRPr lang="en-US"/>
                    </a:p>
                  </a:txBody>
                  <a:tcPr/>
                </a:tc>
                <a:tc>
                  <a:txBody>
                    <a:bodyPr/>
                    <a:lstStyle/>
                    <a:p>
                      <a:pPr marL="0" marR="0" algn="ctr">
                        <a:lnSpc>
                          <a:spcPct val="107000"/>
                        </a:lnSpc>
                        <a:spcBef>
                          <a:spcPts val="0"/>
                        </a:spcBef>
                        <a:spcAft>
                          <a:spcPts val="0"/>
                        </a:spcAft>
                      </a:pPr>
                      <a:r>
                        <a:rPr lang="en-US" sz="2200" dirty="0"/>
                        <a:t>Completed</a:t>
                      </a:r>
                      <a:endParaRPr lang="en-US" sz="2200" dirty="0">
                        <a:latin typeface="Calibri"/>
                        <a:ea typeface="Calibri"/>
                        <a:cs typeface="Times New Roman"/>
                      </a:endParaRPr>
                    </a:p>
                  </a:txBody>
                  <a:tcPr marL="97381" marR="97381" marT="0" marB="0"/>
                </a:tc>
                <a:tc>
                  <a:txBody>
                    <a:bodyPr/>
                    <a:lstStyle/>
                    <a:p>
                      <a:pPr marL="0" marR="0" indent="0" algn="ctr" defTabSz="1308285" rtl="0" eaLnBrk="1" fontAlgn="auto" latinLnBrk="0" hangingPunct="1">
                        <a:lnSpc>
                          <a:spcPct val="107000"/>
                        </a:lnSpc>
                        <a:spcBef>
                          <a:spcPts val="0"/>
                        </a:spcBef>
                        <a:spcAft>
                          <a:spcPts val="0"/>
                        </a:spcAft>
                        <a:buClrTx/>
                        <a:buSzTx/>
                        <a:buFontTx/>
                        <a:buNone/>
                        <a:tabLst/>
                        <a:defRPr/>
                      </a:pPr>
                      <a:r>
                        <a:rPr lang="en-US" sz="2200" dirty="0" smtClean="0">
                          <a:latin typeface="+mn-lt"/>
                          <a:ea typeface="Calibri"/>
                          <a:cs typeface="Times New Roman"/>
                        </a:rPr>
                        <a:t>08/01/2022</a:t>
                      </a:r>
                    </a:p>
                    <a:p>
                      <a:pPr marL="0" marR="0" algn="ctr">
                        <a:lnSpc>
                          <a:spcPct val="107000"/>
                        </a:lnSpc>
                        <a:spcBef>
                          <a:spcPts val="0"/>
                        </a:spcBef>
                        <a:spcAft>
                          <a:spcPts val="0"/>
                        </a:spcAft>
                      </a:pPr>
                      <a:endParaRPr lang="en-US" sz="2200" dirty="0">
                        <a:latin typeface="Calibri"/>
                        <a:ea typeface="Calibri"/>
                        <a:cs typeface="Times New Roman"/>
                      </a:endParaRPr>
                    </a:p>
                  </a:txBody>
                  <a:tcPr marL="97381" marR="97381" marT="0" marB="0"/>
                </a:tc>
                <a:tc>
                  <a:txBody>
                    <a:bodyPr/>
                    <a:lstStyle/>
                    <a:p>
                      <a:pPr marL="0" marR="0" algn="ctr">
                        <a:lnSpc>
                          <a:spcPct val="107000"/>
                        </a:lnSpc>
                        <a:spcBef>
                          <a:spcPts val="0"/>
                        </a:spcBef>
                        <a:spcAft>
                          <a:spcPts val="0"/>
                        </a:spcAft>
                      </a:pPr>
                      <a:r>
                        <a:rPr lang="en-US" sz="2200" dirty="0"/>
                        <a:t>Form design </a:t>
                      </a:r>
                      <a:endParaRPr lang="en-US" sz="2200" dirty="0">
                        <a:latin typeface="Calibri"/>
                        <a:ea typeface="Calibri"/>
                        <a:cs typeface="Times New Roman"/>
                      </a:endParaRPr>
                    </a:p>
                  </a:txBody>
                  <a:tcPr marL="97381" marR="97381" marT="0" marB="0"/>
                </a:tc>
              </a:tr>
              <a:tr h="1079310">
                <a:tc>
                  <a:txBody>
                    <a:bodyPr/>
                    <a:lstStyle/>
                    <a:p>
                      <a:pPr marL="0" marR="0" algn="ctr">
                        <a:lnSpc>
                          <a:spcPct val="107000"/>
                        </a:lnSpc>
                        <a:spcBef>
                          <a:spcPts val="0"/>
                        </a:spcBef>
                        <a:spcAft>
                          <a:spcPts val="0"/>
                        </a:spcAft>
                      </a:pPr>
                      <a:r>
                        <a:rPr lang="en-US" sz="2200"/>
                        <a:t>3</a:t>
                      </a:r>
                      <a:endParaRPr lang="en-US" sz="2200">
                        <a:latin typeface="Calibri"/>
                        <a:ea typeface="Calibri"/>
                        <a:cs typeface="Times New Roman"/>
                      </a:endParaRPr>
                    </a:p>
                  </a:txBody>
                  <a:tcPr marL="97381" marR="97381" marT="0" marB="0"/>
                </a:tc>
                <a:tc>
                  <a:txBody>
                    <a:bodyPr/>
                    <a:lstStyle/>
                    <a:p>
                      <a:pPr marL="0" marR="0" algn="ctr">
                        <a:lnSpc>
                          <a:spcPct val="107000"/>
                        </a:lnSpc>
                        <a:spcBef>
                          <a:spcPts val="0"/>
                        </a:spcBef>
                        <a:spcAft>
                          <a:spcPts val="0"/>
                        </a:spcAft>
                      </a:pPr>
                      <a:r>
                        <a:rPr lang="en-US" sz="2200"/>
                        <a:t>High</a:t>
                      </a:r>
                      <a:endParaRPr lang="en-US" sz="2200">
                        <a:latin typeface="Calibri"/>
                        <a:ea typeface="Calibri"/>
                        <a:cs typeface="Times New Roman"/>
                      </a:endParaRPr>
                    </a:p>
                  </a:txBody>
                  <a:tcPr marL="97381" marR="97381" marT="0" marB="0"/>
                </a:tc>
                <a:tc>
                  <a:txBody>
                    <a:bodyPr/>
                    <a:lstStyle/>
                    <a:p>
                      <a:pPr marL="0" marR="0" algn="ctr">
                        <a:lnSpc>
                          <a:spcPct val="107000"/>
                        </a:lnSpc>
                        <a:spcBef>
                          <a:spcPts val="0"/>
                        </a:spcBef>
                        <a:spcAft>
                          <a:spcPts val="0"/>
                        </a:spcAft>
                      </a:pPr>
                      <a:r>
                        <a:rPr lang="en-US" sz="2200" dirty="0"/>
                        <a:t>5</a:t>
                      </a:r>
                      <a:endParaRPr lang="en-US" sz="2200" dirty="0">
                        <a:latin typeface="Calibri"/>
                        <a:ea typeface="Calibri"/>
                        <a:cs typeface="Times New Roman"/>
                      </a:endParaRPr>
                    </a:p>
                  </a:txBody>
                  <a:tcPr marL="97381" marR="97381" marT="0" marB="0"/>
                </a:tc>
                <a:tc vMerge="1">
                  <a:txBody>
                    <a:bodyPr/>
                    <a:lstStyle/>
                    <a:p>
                      <a:endParaRPr lang="en-US"/>
                    </a:p>
                  </a:txBody>
                  <a:tcPr/>
                </a:tc>
                <a:tc>
                  <a:txBody>
                    <a:bodyPr/>
                    <a:lstStyle/>
                    <a:p>
                      <a:pPr marL="0" marR="0" algn="ctr">
                        <a:lnSpc>
                          <a:spcPct val="107000"/>
                        </a:lnSpc>
                        <a:spcBef>
                          <a:spcPts val="0"/>
                        </a:spcBef>
                        <a:spcAft>
                          <a:spcPts val="0"/>
                        </a:spcAft>
                      </a:pPr>
                      <a:r>
                        <a:rPr lang="en-US" sz="2200" dirty="0"/>
                        <a:t>Completed</a:t>
                      </a:r>
                      <a:endParaRPr lang="en-US" sz="2200" dirty="0">
                        <a:latin typeface="Calibri"/>
                        <a:ea typeface="Calibri"/>
                        <a:cs typeface="Times New Roman"/>
                      </a:endParaRPr>
                    </a:p>
                  </a:txBody>
                  <a:tcPr marL="97381" marR="97381" marT="0" marB="0"/>
                </a:tc>
                <a:tc>
                  <a:txBody>
                    <a:bodyPr/>
                    <a:lstStyle/>
                    <a:p>
                      <a:pPr marL="0" marR="0" indent="0" algn="ctr" defTabSz="1308285" rtl="0" eaLnBrk="1" fontAlgn="auto" latinLnBrk="0" hangingPunct="1">
                        <a:lnSpc>
                          <a:spcPct val="107000"/>
                        </a:lnSpc>
                        <a:spcBef>
                          <a:spcPts val="0"/>
                        </a:spcBef>
                        <a:spcAft>
                          <a:spcPts val="0"/>
                        </a:spcAft>
                        <a:buClrTx/>
                        <a:buSzTx/>
                        <a:buFontTx/>
                        <a:buNone/>
                        <a:tabLst/>
                        <a:defRPr/>
                      </a:pPr>
                      <a:r>
                        <a:rPr lang="en-US" sz="2200" dirty="0" smtClean="0">
                          <a:latin typeface="+mn-lt"/>
                          <a:ea typeface="Calibri"/>
                          <a:cs typeface="Times New Roman"/>
                        </a:rPr>
                        <a:t>08/01/2022</a:t>
                      </a:r>
                    </a:p>
                    <a:p>
                      <a:pPr marL="0" marR="0" algn="ctr">
                        <a:lnSpc>
                          <a:spcPct val="107000"/>
                        </a:lnSpc>
                        <a:spcBef>
                          <a:spcPts val="0"/>
                        </a:spcBef>
                        <a:spcAft>
                          <a:spcPts val="0"/>
                        </a:spcAft>
                      </a:pPr>
                      <a:endParaRPr lang="en-US" sz="2200" dirty="0">
                        <a:latin typeface="Calibri"/>
                        <a:ea typeface="Calibri"/>
                        <a:cs typeface="Times New Roman"/>
                      </a:endParaRPr>
                    </a:p>
                  </a:txBody>
                  <a:tcPr marL="97381" marR="97381" marT="0" marB="0"/>
                </a:tc>
                <a:tc>
                  <a:txBody>
                    <a:bodyPr/>
                    <a:lstStyle/>
                    <a:p>
                      <a:pPr marL="0" marR="0" algn="ctr">
                        <a:lnSpc>
                          <a:spcPct val="107000"/>
                        </a:lnSpc>
                        <a:spcBef>
                          <a:spcPts val="0"/>
                        </a:spcBef>
                        <a:spcAft>
                          <a:spcPts val="0"/>
                        </a:spcAft>
                      </a:pPr>
                      <a:r>
                        <a:rPr lang="en-US" sz="2200" dirty="0"/>
                        <a:t>Basic coding</a:t>
                      </a:r>
                      <a:endParaRPr lang="en-US" sz="2200" dirty="0">
                        <a:latin typeface="Calibri"/>
                        <a:ea typeface="Calibri"/>
                        <a:cs typeface="Times New Roman"/>
                      </a:endParaRPr>
                    </a:p>
                  </a:txBody>
                  <a:tcPr marL="97381" marR="97381" marT="0" marB="0"/>
                </a:tc>
              </a:tr>
              <a:tr h="1177959">
                <a:tc rowSpan="2">
                  <a:txBody>
                    <a:bodyPr/>
                    <a:lstStyle/>
                    <a:p>
                      <a:pPr marL="0" marR="0" algn="ctr">
                        <a:lnSpc>
                          <a:spcPct val="107000"/>
                        </a:lnSpc>
                        <a:spcBef>
                          <a:spcPts val="0"/>
                        </a:spcBef>
                        <a:spcAft>
                          <a:spcPts val="0"/>
                        </a:spcAft>
                      </a:pPr>
                      <a:r>
                        <a:rPr lang="en-US" sz="2200"/>
                        <a:t>4</a:t>
                      </a:r>
                      <a:endParaRPr lang="en-US" sz="2200">
                        <a:latin typeface="Calibri"/>
                        <a:ea typeface="Calibri"/>
                        <a:cs typeface="Times New Roman"/>
                      </a:endParaRPr>
                    </a:p>
                  </a:txBody>
                  <a:tcPr marL="97381" marR="97381" marT="0" marB="0"/>
                </a:tc>
                <a:tc rowSpan="2">
                  <a:txBody>
                    <a:bodyPr/>
                    <a:lstStyle/>
                    <a:p>
                      <a:pPr marL="0" marR="0" algn="ctr">
                        <a:lnSpc>
                          <a:spcPct val="107000"/>
                        </a:lnSpc>
                        <a:spcBef>
                          <a:spcPts val="0"/>
                        </a:spcBef>
                        <a:spcAft>
                          <a:spcPts val="0"/>
                        </a:spcAft>
                      </a:pPr>
                      <a:r>
                        <a:rPr lang="en-US" sz="2200"/>
                        <a:t>High</a:t>
                      </a:r>
                      <a:endParaRPr lang="en-US" sz="2200">
                        <a:latin typeface="Calibri"/>
                        <a:ea typeface="Calibri"/>
                        <a:cs typeface="Times New Roman"/>
                      </a:endParaRPr>
                    </a:p>
                  </a:txBody>
                  <a:tcPr marL="97381" marR="97381" marT="0" marB="0"/>
                </a:tc>
                <a:tc rowSpan="2">
                  <a:txBody>
                    <a:bodyPr/>
                    <a:lstStyle/>
                    <a:p>
                      <a:pPr marL="0" marR="0" algn="ctr">
                        <a:lnSpc>
                          <a:spcPct val="107000"/>
                        </a:lnSpc>
                        <a:spcBef>
                          <a:spcPts val="0"/>
                        </a:spcBef>
                        <a:spcAft>
                          <a:spcPts val="0"/>
                        </a:spcAft>
                      </a:pPr>
                      <a:r>
                        <a:rPr lang="en-US" sz="2200"/>
                        <a:t>5</a:t>
                      </a:r>
                      <a:endParaRPr lang="en-US" sz="2200">
                        <a:latin typeface="Calibri"/>
                        <a:ea typeface="Calibri"/>
                        <a:cs typeface="Times New Roman"/>
                      </a:endParaRPr>
                    </a:p>
                  </a:txBody>
                  <a:tcPr marL="97381" marR="97381" marT="0" marB="0"/>
                </a:tc>
                <a:tc rowSpan="3">
                  <a:txBody>
                    <a:bodyPr/>
                    <a:lstStyle/>
                    <a:p>
                      <a:pPr marL="0" marR="0" algn="ctr">
                        <a:lnSpc>
                          <a:spcPct val="107000"/>
                        </a:lnSpc>
                        <a:spcBef>
                          <a:spcPts val="0"/>
                        </a:spcBef>
                        <a:spcAft>
                          <a:spcPts val="0"/>
                        </a:spcAft>
                      </a:pPr>
                      <a:r>
                        <a:rPr lang="en-US" sz="2200" dirty="0"/>
                        <a:t>2</a:t>
                      </a:r>
                      <a:endParaRPr lang="en-US" sz="2200" dirty="0">
                        <a:latin typeface="Calibri"/>
                        <a:ea typeface="Calibri"/>
                        <a:cs typeface="Times New Roman"/>
                      </a:endParaRPr>
                    </a:p>
                  </a:txBody>
                  <a:tcPr marL="97381" marR="97381" marT="0" marB="0"/>
                </a:tc>
                <a:tc>
                  <a:txBody>
                    <a:bodyPr/>
                    <a:lstStyle/>
                    <a:p>
                      <a:pPr marL="0" marR="0" algn="ctr">
                        <a:lnSpc>
                          <a:spcPct val="107000"/>
                        </a:lnSpc>
                        <a:spcBef>
                          <a:spcPts val="0"/>
                        </a:spcBef>
                        <a:spcAft>
                          <a:spcPts val="0"/>
                        </a:spcAft>
                      </a:pPr>
                      <a:r>
                        <a:rPr lang="en-US" sz="2200" dirty="0"/>
                        <a:t>Planned</a:t>
                      </a:r>
                      <a:endParaRPr lang="en-US" sz="2200" dirty="0">
                        <a:latin typeface="Calibri"/>
                        <a:ea typeface="Calibri"/>
                        <a:cs typeface="Times New Roman"/>
                      </a:endParaRPr>
                    </a:p>
                  </a:txBody>
                  <a:tcPr marL="97381" marR="97381" marT="0" marB="0"/>
                </a:tc>
                <a:tc>
                  <a:txBody>
                    <a:bodyPr/>
                    <a:lstStyle/>
                    <a:p>
                      <a:pPr marL="0" marR="0" algn="ctr">
                        <a:lnSpc>
                          <a:spcPct val="107000"/>
                        </a:lnSpc>
                        <a:spcBef>
                          <a:spcPts val="0"/>
                        </a:spcBef>
                        <a:spcAft>
                          <a:spcPts val="0"/>
                        </a:spcAft>
                      </a:pPr>
                      <a:endParaRPr lang="en-US" sz="2200" dirty="0">
                        <a:latin typeface="Calibri"/>
                        <a:ea typeface="Calibri"/>
                        <a:cs typeface="Times New Roman"/>
                      </a:endParaRPr>
                    </a:p>
                  </a:txBody>
                  <a:tcPr marL="97381" marR="97381" marT="0" marB="0"/>
                </a:tc>
                <a:tc>
                  <a:txBody>
                    <a:bodyPr/>
                    <a:lstStyle/>
                    <a:p>
                      <a:pPr marL="0" marR="0" algn="ctr">
                        <a:lnSpc>
                          <a:spcPct val="107000"/>
                        </a:lnSpc>
                        <a:spcBef>
                          <a:spcPts val="0"/>
                        </a:spcBef>
                        <a:spcAft>
                          <a:spcPts val="0"/>
                        </a:spcAft>
                      </a:pPr>
                      <a:r>
                        <a:rPr lang="en-US" sz="2200" dirty="0"/>
                        <a:t>Obtaining Gaussian blurred image from retinal image</a:t>
                      </a:r>
                      <a:endParaRPr lang="en-US" sz="2200" dirty="0">
                        <a:latin typeface="Calibri"/>
                        <a:ea typeface="Calibri"/>
                        <a:cs typeface="Times New Roman"/>
                      </a:endParaRPr>
                    </a:p>
                  </a:txBody>
                  <a:tcPr marL="97381" marR="97381" marT="0" marB="0"/>
                </a:tc>
              </a:tr>
              <a:tr h="2547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marL="0" marR="0" algn="ctr">
                        <a:lnSpc>
                          <a:spcPct val="107000"/>
                        </a:lnSpc>
                        <a:spcBef>
                          <a:spcPts val="0"/>
                        </a:spcBef>
                        <a:spcAft>
                          <a:spcPts val="0"/>
                        </a:spcAft>
                      </a:pPr>
                      <a:r>
                        <a:rPr lang="en-US" sz="2200" dirty="0"/>
                        <a:t>Planned</a:t>
                      </a:r>
                      <a:endParaRPr lang="en-US" sz="2200" dirty="0">
                        <a:latin typeface="Calibri"/>
                        <a:ea typeface="Calibri"/>
                        <a:cs typeface="Times New Roman"/>
                      </a:endParaRPr>
                    </a:p>
                  </a:txBody>
                  <a:tcPr marL="97381" marR="97381" marT="0" marB="0"/>
                </a:tc>
                <a:tc rowSpan="2">
                  <a:txBody>
                    <a:bodyPr/>
                    <a:lstStyle/>
                    <a:p>
                      <a:endParaRPr lang="en-US"/>
                    </a:p>
                  </a:txBody>
                  <a:tcPr marL="97381" marR="97381" marT="0" marB="0"/>
                </a:tc>
                <a:tc rowSpan="2">
                  <a:txBody>
                    <a:bodyPr/>
                    <a:lstStyle/>
                    <a:p>
                      <a:pPr marL="0" marR="0" algn="ctr">
                        <a:lnSpc>
                          <a:spcPct val="107000"/>
                        </a:lnSpc>
                        <a:spcBef>
                          <a:spcPts val="0"/>
                        </a:spcBef>
                        <a:spcAft>
                          <a:spcPts val="0"/>
                        </a:spcAft>
                      </a:pPr>
                      <a:r>
                        <a:rPr lang="en-US" sz="2200" dirty="0"/>
                        <a:t>Preprocessing </a:t>
                      </a:r>
                      <a:endParaRPr lang="en-US" sz="2200" dirty="0">
                        <a:latin typeface="Calibri"/>
                        <a:ea typeface="Calibri"/>
                        <a:cs typeface="Times New Roman"/>
                      </a:endParaRPr>
                    </a:p>
                  </a:txBody>
                  <a:tcPr marL="97381" marR="97381" marT="0" marB="0"/>
                </a:tc>
              </a:tr>
              <a:tr h="382057">
                <a:tc>
                  <a:txBody>
                    <a:bodyPr/>
                    <a:lstStyle/>
                    <a:p>
                      <a:pPr marL="0" marR="0" algn="ctr">
                        <a:lnSpc>
                          <a:spcPct val="107000"/>
                        </a:lnSpc>
                        <a:spcBef>
                          <a:spcPts val="0"/>
                        </a:spcBef>
                        <a:spcAft>
                          <a:spcPts val="0"/>
                        </a:spcAft>
                      </a:pPr>
                      <a:r>
                        <a:rPr lang="en-US" sz="2200" dirty="0"/>
                        <a:t>5</a:t>
                      </a:r>
                      <a:endParaRPr lang="en-US" sz="2200" dirty="0">
                        <a:latin typeface="Calibri"/>
                        <a:ea typeface="Calibri"/>
                        <a:cs typeface="Times New Roman"/>
                      </a:endParaRPr>
                    </a:p>
                  </a:txBody>
                  <a:tcPr marL="97381" marR="97381" marT="0" marB="0"/>
                </a:tc>
                <a:tc>
                  <a:txBody>
                    <a:bodyPr/>
                    <a:lstStyle/>
                    <a:p>
                      <a:pPr marL="0" marR="0" algn="ctr">
                        <a:lnSpc>
                          <a:spcPct val="107000"/>
                        </a:lnSpc>
                        <a:spcBef>
                          <a:spcPts val="0"/>
                        </a:spcBef>
                        <a:spcAft>
                          <a:spcPts val="0"/>
                        </a:spcAft>
                      </a:pPr>
                      <a:r>
                        <a:rPr lang="en-US" sz="2200"/>
                        <a:t>Medium</a:t>
                      </a:r>
                      <a:endParaRPr lang="en-US" sz="2200">
                        <a:latin typeface="Calibri"/>
                        <a:ea typeface="Calibri"/>
                        <a:cs typeface="Times New Roman"/>
                      </a:endParaRPr>
                    </a:p>
                  </a:txBody>
                  <a:tcPr marL="97381" marR="97381" marT="0" marB="0"/>
                </a:tc>
                <a:tc>
                  <a:txBody>
                    <a:bodyPr/>
                    <a:lstStyle/>
                    <a:p>
                      <a:pPr marL="0" marR="0" algn="ctr">
                        <a:lnSpc>
                          <a:spcPct val="107000"/>
                        </a:lnSpc>
                        <a:spcBef>
                          <a:spcPts val="0"/>
                        </a:spcBef>
                        <a:spcAft>
                          <a:spcPts val="0"/>
                        </a:spcAft>
                      </a:pPr>
                      <a:r>
                        <a:rPr lang="en-US" sz="2200"/>
                        <a:t>5</a:t>
                      </a:r>
                      <a:endParaRPr lang="en-US" sz="2200">
                        <a:latin typeface="Calibri"/>
                        <a:ea typeface="Calibri"/>
                        <a:cs typeface="Times New Roman"/>
                      </a:endParaRPr>
                    </a:p>
                  </a:txBody>
                  <a:tcPr marL="97381" marR="97381" marT="0" marB="0"/>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712640">
                <a:tc>
                  <a:txBody>
                    <a:bodyPr/>
                    <a:lstStyle/>
                    <a:p>
                      <a:pPr marL="0" marR="0" algn="ctr">
                        <a:lnSpc>
                          <a:spcPct val="107000"/>
                        </a:lnSpc>
                        <a:spcBef>
                          <a:spcPts val="0"/>
                        </a:spcBef>
                        <a:spcAft>
                          <a:spcPts val="0"/>
                        </a:spcAft>
                      </a:pPr>
                      <a:r>
                        <a:rPr lang="en-US" sz="2200"/>
                        <a:t>6</a:t>
                      </a:r>
                      <a:endParaRPr lang="en-US" sz="2200">
                        <a:latin typeface="Calibri"/>
                        <a:ea typeface="Calibri"/>
                        <a:cs typeface="Times New Roman"/>
                      </a:endParaRPr>
                    </a:p>
                  </a:txBody>
                  <a:tcPr marL="97381" marR="97381" marT="0" marB="0"/>
                </a:tc>
                <a:tc>
                  <a:txBody>
                    <a:bodyPr/>
                    <a:lstStyle/>
                    <a:p>
                      <a:pPr marL="0" marR="0" algn="ctr">
                        <a:lnSpc>
                          <a:spcPct val="107000"/>
                        </a:lnSpc>
                        <a:spcBef>
                          <a:spcPts val="0"/>
                        </a:spcBef>
                        <a:spcAft>
                          <a:spcPts val="0"/>
                        </a:spcAft>
                      </a:pPr>
                      <a:r>
                        <a:rPr lang="en-US" sz="2200"/>
                        <a:t>High</a:t>
                      </a:r>
                      <a:endParaRPr lang="en-US" sz="2200">
                        <a:latin typeface="Calibri"/>
                        <a:ea typeface="Calibri"/>
                        <a:cs typeface="Times New Roman"/>
                      </a:endParaRPr>
                    </a:p>
                  </a:txBody>
                  <a:tcPr marL="97381" marR="97381" marT="0" marB="0"/>
                </a:tc>
                <a:tc>
                  <a:txBody>
                    <a:bodyPr/>
                    <a:lstStyle/>
                    <a:p>
                      <a:pPr marL="0" marR="0" algn="ctr">
                        <a:lnSpc>
                          <a:spcPct val="107000"/>
                        </a:lnSpc>
                        <a:spcBef>
                          <a:spcPts val="0"/>
                        </a:spcBef>
                        <a:spcAft>
                          <a:spcPts val="0"/>
                        </a:spcAft>
                      </a:pPr>
                      <a:r>
                        <a:rPr lang="en-US" sz="2200"/>
                        <a:t>5</a:t>
                      </a:r>
                      <a:endParaRPr lang="en-US" sz="2200">
                        <a:latin typeface="Calibri"/>
                        <a:ea typeface="Calibri"/>
                        <a:cs typeface="Times New Roman"/>
                      </a:endParaRPr>
                    </a:p>
                  </a:txBody>
                  <a:tcPr marL="97381" marR="97381" marT="0" marB="0"/>
                </a:tc>
                <a:tc rowSpan="2">
                  <a:txBody>
                    <a:bodyPr/>
                    <a:lstStyle/>
                    <a:p>
                      <a:pPr marL="0" marR="0" algn="ctr">
                        <a:lnSpc>
                          <a:spcPct val="107000"/>
                        </a:lnSpc>
                        <a:spcBef>
                          <a:spcPts val="0"/>
                        </a:spcBef>
                        <a:spcAft>
                          <a:spcPts val="0"/>
                        </a:spcAft>
                      </a:pPr>
                      <a:r>
                        <a:rPr lang="en-US" sz="2200" dirty="0"/>
                        <a:t>3</a:t>
                      </a:r>
                      <a:endParaRPr lang="en-US" sz="2200" dirty="0">
                        <a:latin typeface="Calibri"/>
                        <a:ea typeface="Calibri"/>
                        <a:cs typeface="Times New Roman"/>
                      </a:endParaRPr>
                    </a:p>
                  </a:txBody>
                  <a:tcPr marL="97381" marR="97381" marT="0" marB="0"/>
                </a:tc>
                <a:tc>
                  <a:txBody>
                    <a:bodyPr/>
                    <a:lstStyle/>
                    <a:p>
                      <a:pPr marL="0" marR="0" algn="ctr">
                        <a:lnSpc>
                          <a:spcPct val="107000"/>
                        </a:lnSpc>
                        <a:spcBef>
                          <a:spcPts val="0"/>
                        </a:spcBef>
                        <a:spcAft>
                          <a:spcPts val="0"/>
                        </a:spcAft>
                      </a:pPr>
                      <a:r>
                        <a:rPr lang="en-US" sz="2200"/>
                        <a:t>Planned</a:t>
                      </a:r>
                      <a:endParaRPr lang="en-US" sz="2200">
                        <a:latin typeface="Calibri"/>
                        <a:ea typeface="Calibri"/>
                        <a:cs typeface="Times New Roman"/>
                      </a:endParaRPr>
                    </a:p>
                  </a:txBody>
                  <a:tcPr marL="97381" marR="97381" marT="0" marB="0"/>
                </a:tc>
                <a:tc>
                  <a:txBody>
                    <a:bodyPr/>
                    <a:lstStyle/>
                    <a:p>
                      <a:pPr marL="0" marR="0" algn="ctr">
                        <a:lnSpc>
                          <a:spcPct val="107000"/>
                        </a:lnSpc>
                        <a:spcBef>
                          <a:spcPts val="0"/>
                        </a:spcBef>
                        <a:spcAft>
                          <a:spcPts val="0"/>
                        </a:spcAft>
                      </a:pPr>
                      <a:endParaRPr lang="en-US" sz="2200" dirty="0">
                        <a:latin typeface="Calibri"/>
                        <a:ea typeface="Calibri"/>
                        <a:cs typeface="Times New Roman"/>
                      </a:endParaRPr>
                    </a:p>
                  </a:txBody>
                  <a:tcPr marL="97381" marR="97381" marT="0" marB="0"/>
                </a:tc>
                <a:tc>
                  <a:txBody>
                    <a:bodyPr/>
                    <a:lstStyle/>
                    <a:p>
                      <a:pPr marL="0" marR="0" algn="ctr">
                        <a:lnSpc>
                          <a:spcPct val="107000"/>
                        </a:lnSpc>
                        <a:spcBef>
                          <a:spcPts val="0"/>
                        </a:spcBef>
                        <a:spcAft>
                          <a:spcPts val="0"/>
                        </a:spcAft>
                      </a:pPr>
                      <a:r>
                        <a:rPr lang="en-US" sz="2200" dirty="0"/>
                        <a:t>Image classification </a:t>
                      </a:r>
                      <a:endParaRPr lang="en-US" sz="2200" dirty="0">
                        <a:latin typeface="Calibri"/>
                        <a:ea typeface="Calibri"/>
                        <a:cs typeface="Times New Roman"/>
                      </a:endParaRPr>
                    </a:p>
                  </a:txBody>
                  <a:tcPr marL="97381" marR="97381" marT="0" marB="0"/>
                </a:tc>
              </a:tr>
              <a:tr h="538668">
                <a:tc>
                  <a:txBody>
                    <a:bodyPr/>
                    <a:lstStyle/>
                    <a:p>
                      <a:pPr marL="0" marR="0" algn="ctr">
                        <a:lnSpc>
                          <a:spcPct val="107000"/>
                        </a:lnSpc>
                        <a:spcBef>
                          <a:spcPts val="0"/>
                        </a:spcBef>
                        <a:spcAft>
                          <a:spcPts val="0"/>
                        </a:spcAft>
                      </a:pPr>
                      <a:r>
                        <a:rPr lang="en-US" sz="2200"/>
                        <a:t>7</a:t>
                      </a:r>
                      <a:endParaRPr lang="en-US" sz="2200">
                        <a:latin typeface="Calibri"/>
                        <a:ea typeface="Calibri"/>
                        <a:cs typeface="Times New Roman"/>
                      </a:endParaRPr>
                    </a:p>
                  </a:txBody>
                  <a:tcPr marL="97381" marR="97381" marT="0" marB="0"/>
                </a:tc>
                <a:tc>
                  <a:txBody>
                    <a:bodyPr/>
                    <a:lstStyle/>
                    <a:p>
                      <a:pPr marL="0" marR="0" algn="ctr">
                        <a:lnSpc>
                          <a:spcPct val="107000"/>
                        </a:lnSpc>
                        <a:spcBef>
                          <a:spcPts val="0"/>
                        </a:spcBef>
                        <a:spcAft>
                          <a:spcPts val="0"/>
                        </a:spcAft>
                      </a:pPr>
                      <a:r>
                        <a:rPr lang="en-US" sz="2200"/>
                        <a:t>Medium</a:t>
                      </a:r>
                      <a:endParaRPr lang="en-US" sz="2200">
                        <a:latin typeface="Calibri"/>
                        <a:ea typeface="Calibri"/>
                        <a:cs typeface="Times New Roman"/>
                      </a:endParaRPr>
                    </a:p>
                  </a:txBody>
                  <a:tcPr marL="97381" marR="97381" marT="0" marB="0"/>
                </a:tc>
                <a:tc>
                  <a:txBody>
                    <a:bodyPr/>
                    <a:lstStyle/>
                    <a:p>
                      <a:pPr marL="0" marR="0" algn="ctr">
                        <a:lnSpc>
                          <a:spcPct val="107000"/>
                        </a:lnSpc>
                        <a:spcBef>
                          <a:spcPts val="0"/>
                        </a:spcBef>
                        <a:spcAft>
                          <a:spcPts val="0"/>
                        </a:spcAft>
                      </a:pPr>
                      <a:r>
                        <a:rPr lang="en-US" sz="2200"/>
                        <a:t>5</a:t>
                      </a:r>
                      <a:endParaRPr lang="en-US" sz="2200">
                        <a:latin typeface="Calibri"/>
                        <a:ea typeface="Calibri"/>
                        <a:cs typeface="Times New Roman"/>
                      </a:endParaRPr>
                    </a:p>
                  </a:txBody>
                  <a:tcPr marL="97381" marR="97381" marT="0" marB="0"/>
                </a:tc>
                <a:tc vMerge="1">
                  <a:txBody>
                    <a:bodyPr/>
                    <a:lstStyle/>
                    <a:p>
                      <a:endParaRPr lang="en-US"/>
                    </a:p>
                  </a:txBody>
                  <a:tcPr/>
                </a:tc>
                <a:tc>
                  <a:txBody>
                    <a:bodyPr/>
                    <a:lstStyle/>
                    <a:p>
                      <a:pPr marL="0" marR="0" algn="ctr">
                        <a:lnSpc>
                          <a:spcPct val="107000"/>
                        </a:lnSpc>
                        <a:spcBef>
                          <a:spcPts val="0"/>
                        </a:spcBef>
                        <a:spcAft>
                          <a:spcPts val="0"/>
                        </a:spcAft>
                      </a:pPr>
                      <a:r>
                        <a:rPr lang="en-US" sz="2200"/>
                        <a:t>Planned</a:t>
                      </a:r>
                      <a:endParaRPr lang="en-US" sz="2200">
                        <a:latin typeface="Calibri"/>
                        <a:ea typeface="Calibri"/>
                        <a:cs typeface="Times New Roman"/>
                      </a:endParaRPr>
                    </a:p>
                  </a:txBody>
                  <a:tcPr marL="97381" marR="97381" marT="0" marB="0"/>
                </a:tc>
                <a:tc>
                  <a:txBody>
                    <a:bodyPr/>
                    <a:lstStyle/>
                    <a:p>
                      <a:pPr marL="0" marR="0" algn="ctr">
                        <a:lnSpc>
                          <a:spcPct val="107000"/>
                        </a:lnSpc>
                        <a:spcBef>
                          <a:spcPts val="0"/>
                        </a:spcBef>
                        <a:spcAft>
                          <a:spcPts val="0"/>
                        </a:spcAft>
                      </a:pPr>
                      <a:endParaRPr lang="en-US" sz="2200">
                        <a:latin typeface="Calibri"/>
                        <a:ea typeface="Calibri"/>
                        <a:cs typeface="Times New Roman"/>
                      </a:endParaRPr>
                    </a:p>
                  </a:txBody>
                  <a:tcPr marL="97381" marR="97381" marT="0" marB="0"/>
                </a:tc>
                <a:tc>
                  <a:txBody>
                    <a:bodyPr/>
                    <a:lstStyle/>
                    <a:p>
                      <a:pPr marL="0" marR="0" algn="ctr">
                        <a:lnSpc>
                          <a:spcPct val="107000"/>
                        </a:lnSpc>
                        <a:spcBef>
                          <a:spcPts val="0"/>
                        </a:spcBef>
                        <a:spcAft>
                          <a:spcPts val="0"/>
                        </a:spcAft>
                      </a:pPr>
                      <a:r>
                        <a:rPr lang="en-US" sz="2200" dirty="0" smtClean="0"/>
                        <a:t>Prediction</a:t>
                      </a:r>
                      <a:endParaRPr lang="en-US" sz="2200" dirty="0">
                        <a:latin typeface="Calibri"/>
                        <a:ea typeface="Calibri"/>
                        <a:cs typeface="Times New Roman"/>
                      </a:endParaRPr>
                    </a:p>
                  </a:txBody>
                  <a:tcPr marL="97381" marR="97381" marT="0" marB="0"/>
                </a:tc>
              </a:tr>
              <a:tr h="538668">
                <a:tc>
                  <a:txBody>
                    <a:bodyPr/>
                    <a:lstStyle/>
                    <a:p>
                      <a:pPr marL="0" marR="0" algn="ctr">
                        <a:lnSpc>
                          <a:spcPct val="107000"/>
                        </a:lnSpc>
                        <a:spcBef>
                          <a:spcPts val="0"/>
                        </a:spcBef>
                        <a:spcAft>
                          <a:spcPts val="0"/>
                        </a:spcAft>
                      </a:pPr>
                      <a:r>
                        <a:rPr lang="en-US" sz="2200"/>
                        <a:t>8</a:t>
                      </a:r>
                      <a:endParaRPr lang="en-US" sz="2200">
                        <a:latin typeface="Calibri"/>
                        <a:ea typeface="Calibri"/>
                        <a:cs typeface="Times New Roman"/>
                      </a:endParaRPr>
                    </a:p>
                  </a:txBody>
                  <a:tcPr marL="97381" marR="97381" marT="0" marB="0"/>
                </a:tc>
                <a:tc>
                  <a:txBody>
                    <a:bodyPr/>
                    <a:lstStyle/>
                    <a:p>
                      <a:pPr marL="0" marR="0" algn="ctr">
                        <a:lnSpc>
                          <a:spcPct val="107000"/>
                        </a:lnSpc>
                        <a:spcBef>
                          <a:spcPts val="0"/>
                        </a:spcBef>
                        <a:spcAft>
                          <a:spcPts val="0"/>
                        </a:spcAft>
                      </a:pPr>
                      <a:r>
                        <a:rPr lang="en-US" sz="2200"/>
                        <a:t>Medium</a:t>
                      </a:r>
                      <a:endParaRPr lang="en-US" sz="2200">
                        <a:latin typeface="Calibri"/>
                        <a:ea typeface="Calibri"/>
                        <a:cs typeface="Times New Roman"/>
                      </a:endParaRPr>
                    </a:p>
                  </a:txBody>
                  <a:tcPr marL="97381" marR="97381" marT="0" marB="0"/>
                </a:tc>
                <a:tc>
                  <a:txBody>
                    <a:bodyPr/>
                    <a:lstStyle/>
                    <a:p>
                      <a:pPr marL="0" marR="0" algn="ctr">
                        <a:lnSpc>
                          <a:spcPct val="107000"/>
                        </a:lnSpc>
                        <a:spcBef>
                          <a:spcPts val="0"/>
                        </a:spcBef>
                        <a:spcAft>
                          <a:spcPts val="0"/>
                        </a:spcAft>
                      </a:pPr>
                      <a:r>
                        <a:rPr lang="en-US" sz="2200"/>
                        <a:t>5</a:t>
                      </a:r>
                      <a:endParaRPr lang="en-US" sz="2200">
                        <a:latin typeface="Calibri"/>
                        <a:ea typeface="Calibri"/>
                        <a:cs typeface="Times New Roman"/>
                      </a:endParaRPr>
                    </a:p>
                  </a:txBody>
                  <a:tcPr marL="97381" marR="97381" marT="0" marB="0"/>
                </a:tc>
                <a:tc rowSpan="2">
                  <a:txBody>
                    <a:bodyPr/>
                    <a:lstStyle/>
                    <a:p>
                      <a:pPr marL="0" marR="0" algn="ctr">
                        <a:lnSpc>
                          <a:spcPct val="107000"/>
                        </a:lnSpc>
                        <a:spcBef>
                          <a:spcPts val="0"/>
                        </a:spcBef>
                        <a:spcAft>
                          <a:spcPts val="0"/>
                        </a:spcAft>
                      </a:pPr>
                      <a:r>
                        <a:rPr lang="en-US" sz="2200"/>
                        <a:t>4</a:t>
                      </a:r>
                      <a:endParaRPr lang="en-US" sz="2200">
                        <a:latin typeface="Calibri"/>
                        <a:ea typeface="Calibri"/>
                        <a:cs typeface="Times New Roman"/>
                      </a:endParaRPr>
                    </a:p>
                  </a:txBody>
                  <a:tcPr marL="97381" marR="97381" marT="0" marB="0"/>
                </a:tc>
                <a:tc>
                  <a:txBody>
                    <a:bodyPr/>
                    <a:lstStyle/>
                    <a:p>
                      <a:pPr marL="0" marR="0" algn="ctr">
                        <a:lnSpc>
                          <a:spcPct val="107000"/>
                        </a:lnSpc>
                        <a:spcBef>
                          <a:spcPts val="0"/>
                        </a:spcBef>
                        <a:spcAft>
                          <a:spcPts val="0"/>
                        </a:spcAft>
                      </a:pPr>
                      <a:r>
                        <a:rPr lang="en-US" sz="2200"/>
                        <a:t>Planned</a:t>
                      </a:r>
                      <a:endParaRPr lang="en-US" sz="2200">
                        <a:latin typeface="Calibri"/>
                        <a:ea typeface="Calibri"/>
                        <a:cs typeface="Times New Roman"/>
                      </a:endParaRPr>
                    </a:p>
                  </a:txBody>
                  <a:tcPr marL="97381" marR="97381" marT="0" marB="0"/>
                </a:tc>
                <a:tc>
                  <a:txBody>
                    <a:bodyPr/>
                    <a:lstStyle/>
                    <a:p>
                      <a:pPr marL="0" marR="0" algn="ctr">
                        <a:lnSpc>
                          <a:spcPct val="107000"/>
                        </a:lnSpc>
                        <a:spcBef>
                          <a:spcPts val="0"/>
                        </a:spcBef>
                        <a:spcAft>
                          <a:spcPts val="0"/>
                        </a:spcAft>
                      </a:pPr>
                      <a:endParaRPr lang="en-US" sz="2200">
                        <a:latin typeface="Calibri"/>
                        <a:ea typeface="Calibri"/>
                        <a:cs typeface="Times New Roman"/>
                      </a:endParaRPr>
                    </a:p>
                  </a:txBody>
                  <a:tcPr marL="97381" marR="97381" marT="0" marB="0"/>
                </a:tc>
                <a:tc>
                  <a:txBody>
                    <a:bodyPr/>
                    <a:lstStyle/>
                    <a:p>
                      <a:pPr marL="0" marR="0" algn="ctr">
                        <a:lnSpc>
                          <a:spcPct val="107000"/>
                        </a:lnSpc>
                        <a:spcBef>
                          <a:spcPts val="0"/>
                        </a:spcBef>
                        <a:spcAft>
                          <a:spcPts val="0"/>
                        </a:spcAft>
                      </a:pPr>
                      <a:r>
                        <a:rPr lang="en-US" sz="2200" dirty="0"/>
                        <a:t>Testing data</a:t>
                      </a:r>
                      <a:endParaRPr lang="en-US" sz="2200" dirty="0">
                        <a:latin typeface="Calibri"/>
                        <a:ea typeface="Calibri"/>
                        <a:cs typeface="Times New Roman"/>
                      </a:endParaRPr>
                    </a:p>
                  </a:txBody>
                  <a:tcPr marL="97381" marR="97381" marT="0" marB="0"/>
                </a:tc>
              </a:tr>
              <a:tr h="712640">
                <a:tc>
                  <a:txBody>
                    <a:bodyPr/>
                    <a:lstStyle/>
                    <a:p>
                      <a:pPr marL="0" marR="0" algn="ctr">
                        <a:lnSpc>
                          <a:spcPct val="107000"/>
                        </a:lnSpc>
                        <a:spcBef>
                          <a:spcPts val="0"/>
                        </a:spcBef>
                        <a:spcAft>
                          <a:spcPts val="0"/>
                        </a:spcAft>
                      </a:pPr>
                      <a:r>
                        <a:rPr lang="en-US" sz="2200"/>
                        <a:t>9</a:t>
                      </a:r>
                      <a:endParaRPr lang="en-US" sz="2200">
                        <a:latin typeface="Calibri"/>
                        <a:ea typeface="Calibri"/>
                        <a:cs typeface="Times New Roman"/>
                      </a:endParaRPr>
                    </a:p>
                  </a:txBody>
                  <a:tcPr marL="97381" marR="97381" marT="0" marB="0"/>
                </a:tc>
                <a:tc>
                  <a:txBody>
                    <a:bodyPr/>
                    <a:lstStyle/>
                    <a:p>
                      <a:pPr marL="0" marR="0" algn="ctr">
                        <a:lnSpc>
                          <a:spcPct val="107000"/>
                        </a:lnSpc>
                        <a:spcBef>
                          <a:spcPts val="0"/>
                        </a:spcBef>
                        <a:spcAft>
                          <a:spcPts val="0"/>
                        </a:spcAft>
                      </a:pPr>
                      <a:r>
                        <a:rPr lang="en-US" sz="2200"/>
                        <a:t>High</a:t>
                      </a:r>
                      <a:endParaRPr lang="en-US" sz="2200">
                        <a:latin typeface="Calibri"/>
                        <a:ea typeface="Calibri"/>
                        <a:cs typeface="Times New Roman"/>
                      </a:endParaRPr>
                    </a:p>
                  </a:txBody>
                  <a:tcPr marL="97381" marR="97381" marT="0" marB="0"/>
                </a:tc>
                <a:tc>
                  <a:txBody>
                    <a:bodyPr/>
                    <a:lstStyle/>
                    <a:p>
                      <a:pPr marL="0" marR="0" algn="ctr">
                        <a:lnSpc>
                          <a:spcPct val="107000"/>
                        </a:lnSpc>
                        <a:spcBef>
                          <a:spcPts val="0"/>
                        </a:spcBef>
                        <a:spcAft>
                          <a:spcPts val="0"/>
                        </a:spcAft>
                      </a:pPr>
                      <a:r>
                        <a:rPr lang="en-US" sz="2200"/>
                        <a:t>5</a:t>
                      </a:r>
                      <a:endParaRPr lang="en-US" sz="2200">
                        <a:latin typeface="Calibri"/>
                        <a:ea typeface="Calibri"/>
                        <a:cs typeface="Times New Roman"/>
                      </a:endParaRPr>
                    </a:p>
                  </a:txBody>
                  <a:tcPr marL="97381" marR="97381" marT="0" marB="0"/>
                </a:tc>
                <a:tc vMerge="1">
                  <a:txBody>
                    <a:bodyPr/>
                    <a:lstStyle/>
                    <a:p>
                      <a:endParaRPr lang="en-US"/>
                    </a:p>
                  </a:txBody>
                  <a:tcPr/>
                </a:tc>
                <a:tc>
                  <a:txBody>
                    <a:bodyPr/>
                    <a:lstStyle/>
                    <a:p>
                      <a:pPr marL="0" marR="0" algn="ctr">
                        <a:lnSpc>
                          <a:spcPct val="107000"/>
                        </a:lnSpc>
                        <a:spcBef>
                          <a:spcPts val="0"/>
                        </a:spcBef>
                        <a:spcAft>
                          <a:spcPts val="0"/>
                        </a:spcAft>
                      </a:pPr>
                      <a:r>
                        <a:rPr lang="en-US" sz="2200"/>
                        <a:t>Planned</a:t>
                      </a:r>
                      <a:endParaRPr lang="en-US" sz="2200">
                        <a:latin typeface="Calibri"/>
                        <a:ea typeface="Calibri"/>
                        <a:cs typeface="Times New Roman"/>
                      </a:endParaRPr>
                    </a:p>
                  </a:txBody>
                  <a:tcPr marL="97381" marR="97381" marT="0" marB="0"/>
                </a:tc>
                <a:tc>
                  <a:txBody>
                    <a:bodyPr/>
                    <a:lstStyle/>
                    <a:p>
                      <a:pPr marL="0" marR="0" algn="ctr">
                        <a:lnSpc>
                          <a:spcPct val="107000"/>
                        </a:lnSpc>
                        <a:spcBef>
                          <a:spcPts val="0"/>
                        </a:spcBef>
                        <a:spcAft>
                          <a:spcPts val="0"/>
                        </a:spcAft>
                      </a:pPr>
                      <a:endParaRPr lang="en-US" sz="2200" dirty="0">
                        <a:latin typeface="Calibri"/>
                        <a:ea typeface="Calibri"/>
                        <a:cs typeface="Times New Roman"/>
                      </a:endParaRPr>
                    </a:p>
                  </a:txBody>
                  <a:tcPr marL="97381" marR="97381" marT="0" marB="0"/>
                </a:tc>
                <a:tc>
                  <a:txBody>
                    <a:bodyPr/>
                    <a:lstStyle/>
                    <a:p>
                      <a:pPr marL="0" marR="0" algn="ctr">
                        <a:lnSpc>
                          <a:spcPct val="107000"/>
                        </a:lnSpc>
                        <a:spcBef>
                          <a:spcPts val="0"/>
                        </a:spcBef>
                        <a:spcAft>
                          <a:spcPts val="0"/>
                        </a:spcAft>
                      </a:pPr>
                      <a:r>
                        <a:rPr lang="en-US" sz="2200" dirty="0"/>
                        <a:t>Output generation </a:t>
                      </a:r>
                      <a:endParaRPr lang="en-US" sz="2200" dirty="0">
                        <a:latin typeface="Calibri"/>
                        <a:ea typeface="Calibri"/>
                        <a:cs typeface="Times New Roman"/>
                      </a:endParaRPr>
                    </a:p>
                  </a:txBody>
                  <a:tcPr marL="97381" marR="97381" marT="0" marB="0"/>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984163" cy="1479200"/>
          </a:xfrm>
          <a:solidFill>
            <a:schemeClr val="bg1"/>
          </a:solidFill>
        </p:spPr>
        <p:txBody>
          <a:bodyPr/>
          <a:lstStyle/>
          <a:p>
            <a:r>
              <a:rPr lang="en-US" dirty="0" smtClean="0"/>
              <a:t> PROJECT PLAN</a:t>
            </a:r>
            <a:endParaRPr lang="en-US" dirty="0"/>
          </a:p>
        </p:txBody>
      </p:sp>
      <p:graphicFrame>
        <p:nvGraphicFramePr>
          <p:cNvPr id="4" name="Content Placeholder 3"/>
          <p:cNvGraphicFramePr>
            <a:graphicFrameLocks noGrp="1"/>
          </p:cNvGraphicFramePr>
          <p:nvPr>
            <p:ph idx="1"/>
          </p:nvPr>
        </p:nvGraphicFramePr>
        <p:xfrm>
          <a:off x="0" y="1162231"/>
          <a:ext cx="12984162" cy="8042411"/>
        </p:xfrm>
        <a:graphic>
          <a:graphicData uri="http://schemas.openxmlformats.org/drawingml/2006/table">
            <a:tbl>
              <a:tblPr firstRow="1" bandRow="1">
                <a:tableStyleId>{F5AB1C69-6EDB-4FF4-983F-18BD219EF322}</a:tableStyleId>
              </a:tblPr>
              <a:tblGrid>
                <a:gridCol w="2164027"/>
                <a:gridCol w="2164027"/>
                <a:gridCol w="2164027"/>
                <a:gridCol w="2164027"/>
                <a:gridCol w="2164027"/>
                <a:gridCol w="2164027"/>
              </a:tblGrid>
              <a:tr h="763749">
                <a:tc>
                  <a:txBody>
                    <a:bodyPr/>
                    <a:lstStyle/>
                    <a:p>
                      <a:pPr marL="0" marR="0" algn="ctr">
                        <a:lnSpc>
                          <a:spcPct val="115000"/>
                        </a:lnSpc>
                        <a:spcBef>
                          <a:spcPts val="0"/>
                        </a:spcBef>
                        <a:spcAft>
                          <a:spcPts val="0"/>
                        </a:spcAft>
                      </a:pPr>
                      <a:r>
                        <a:rPr lang="en-US" sz="2200" dirty="0"/>
                        <a:t>User Story ID</a:t>
                      </a:r>
                      <a:endParaRPr lang="en-US" sz="2200" dirty="0">
                        <a:latin typeface="Times New Roman" pitchFamily="18" charset="0"/>
                        <a:ea typeface="Calibri"/>
                        <a:cs typeface="Times New Roman" pitchFamily="18" charset="0"/>
                      </a:endParaRPr>
                    </a:p>
                  </a:txBody>
                  <a:tcPr marL="97381" marR="97381" marT="0" marB="0"/>
                </a:tc>
                <a:tc>
                  <a:txBody>
                    <a:bodyPr/>
                    <a:lstStyle/>
                    <a:p>
                      <a:pPr marL="0" marR="0" algn="ctr">
                        <a:lnSpc>
                          <a:spcPct val="115000"/>
                        </a:lnSpc>
                        <a:spcBef>
                          <a:spcPts val="0"/>
                        </a:spcBef>
                        <a:spcAft>
                          <a:spcPts val="0"/>
                        </a:spcAft>
                      </a:pPr>
                      <a:r>
                        <a:rPr lang="en-US" sz="2200" dirty="0"/>
                        <a:t>Task Name</a:t>
                      </a:r>
                      <a:endParaRPr lang="en-US" sz="2200" dirty="0">
                        <a:latin typeface="Times New Roman" pitchFamily="18" charset="0"/>
                        <a:ea typeface="Calibri"/>
                        <a:cs typeface="Times New Roman" pitchFamily="18" charset="0"/>
                      </a:endParaRPr>
                    </a:p>
                  </a:txBody>
                  <a:tcPr marL="97381" marR="97381" marT="0" marB="0"/>
                </a:tc>
                <a:tc>
                  <a:txBody>
                    <a:bodyPr/>
                    <a:lstStyle/>
                    <a:p>
                      <a:pPr marL="0" marR="0" algn="ctr">
                        <a:lnSpc>
                          <a:spcPct val="115000"/>
                        </a:lnSpc>
                        <a:spcBef>
                          <a:spcPts val="0"/>
                        </a:spcBef>
                        <a:spcAft>
                          <a:spcPts val="0"/>
                        </a:spcAft>
                      </a:pPr>
                      <a:r>
                        <a:rPr lang="en-US" sz="2200" dirty="0"/>
                        <a:t>Start Date</a:t>
                      </a:r>
                      <a:endParaRPr lang="en-US" sz="2200" dirty="0">
                        <a:latin typeface="Times New Roman" pitchFamily="18" charset="0"/>
                        <a:ea typeface="Calibri"/>
                        <a:cs typeface="Times New Roman" pitchFamily="18" charset="0"/>
                      </a:endParaRPr>
                    </a:p>
                  </a:txBody>
                  <a:tcPr marL="97381" marR="97381" marT="0" marB="0"/>
                </a:tc>
                <a:tc>
                  <a:txBody>
                    <a:bodyPr/>
                    <a:lstStyle/>
                    <a:p>
                      <a:pPr marL="0" marR="0" algn="ctr">
                        <a:lnSpc>
                          <a:spcPct val="115000"/>
                        </a:lnSpc>
                        <a:spcBef>
                          <a:spcPts val="0"/>
                        </a:spcBef>
                        <a:spcAft>
                          <a:spcPts val="0"/>
                        </a:spcAft>
                      </a:pPr>
                      <a:r>
                        <a:rPr lang="en-US" sz="2200" dirty="0"/>
                        <a:t>End Date</a:t>
                      </a:r>
                      <a:endParaRPr lang="en-US" sz="2200" dirty="0">
                        <a:latin typeface="Times New Roman" pitchFamily="18" charset="0"/>
                        <a:ea typeface="Calibri"/>
                        <a:cs typeface="Times New Roman" pitchFamily="18" charset="0"/>
                      </a:endParaRPr>
                    </a:p>
                  </a:txBody>
                  <a:tcPr marL="97381" marR="97381" marT="0" marB="0"/>
                </a:tc>
                <a:tc>
                  <a:txBody>
                    <a:bodyPr/>
                    <a:lstStyle/>
                    <a:p>
                      <a:pPr marL="0" marR="0" algn="ctr">
                        <a:lnSpc>
                          <a:spcPct val="115000"/>
                        </a:lnSpc>
                        <a:spcBef>
                          <a:spcPts val="0"/>
                        </a:spcBef>
                        <a:spcAft>
                          <a:spcPts val="0"/>
                        </a:spcAft>
                      </a:pPr>
                      <a:r>
                        <a:rPr lang="en-US" sz="2200"/>
                        <a:t>Days</a:t>
                      </a:r>
                      <a:endParaRPr lang="en-US" sz="2200">
                        <a:latin typeface="Times New Roman" pitchFamily="18" charset="0"/>
                        <a:ea typeface="Calibri"/>
                        <a:cs typeface="Times New Roman" pitchFamily="18" charset="0"/>
                      </a:endParaRPr>
                    </a:p>
                  </a:txBody>
                  <a:tcPr marL="97381" marR="97381" marT="0" marB="0"/>
                </a:tc>
                <a:tc>
                  <a:txBody>
                    <a:bodyPr/>
                    <a:lstStyle/>
                    <a:p>
                      <a:pPr marL="0" marR="0" algn="ctr">
                        <a:lnSpc>
                          <a:spcPct val="115000"/>
                        </a:lnSpc>
                        <a:spcBef>
                          <a:spcPts val="0"/>
                        </a:spcBef>
                        <a:spcAft>
                          <a:spcPts val="0"/>
                        </a:spcAft>
                      </a:pPr>
                      <a:r>
                        <a:rPr lang="en-US" sz="2200" dirty="0"/>
                        <a:t>Status</a:t>
                      </a:r>
                      <a:endParaRPr lang="en-US" sz="2200" dirty="0">
                        <a:latin typeface="Times New Roman" pitchFamily="18" charset="0"/>
                        <a:ea typeface="Calibri"/>
                        <a:cs typeface="Times New Roman" pitchFamily="18" charset="0"/>
                      </a:endParaRPr>
                    </a:p>
                  </a:txBody>
                  <a:tcPr marL="97381" marR="97381" marT="0" marB="0"/>
                </a:tc>
              </a:tr>
              <a:tr h="751250">
                <a:tc>
                  <a:txBody>
                    <a:bodyPr/>
                    <a:lstStyle/>
                    <a:p>
                      <a:pPr marL="0" marR="0" algn="ctr">
                        <a:lnSpc>
                          <a:spcPct val="115000"/>
                        </a:lnSpc>
                        <a:spcBef>
                          <a:spcPts val="0"/>
                        </a:spcBef>
                        <a:spcAft>
                          <a:spcPts val="0"/>
                        </a:spcAft>
                      </a:pPr>
                      <a:r>
                        <a:rPr lang="en-US" sz="1800" dirty="0"/>
                        <a:t>1</a:t>
                      </a:r>
                      <a:endParaRPr lang="en-US" sz="1800" dirty="0">
                        <a:latin typeface="Times New Roman" pitchFamily="18" charset="0"/>
                        <a:ea typeface="Calibri"/>
                        <a:cs typeface="Times New Roman" pitchFamily="18" charset="0"/>
                      </a:endParaRPr>
                    </a:p>
                  </a:txBody>
                  <a:tcPr marL="97381" marR="97381" marT="0" marB="0"/>
                </a:tc>
                <a:tc rowSpan="3">
                  <a:txBody>
                    <a:bodyPr/>
                    <a:lstStyle/>
                    <a:p>
                      <a:pPr marL="0" marR="0" algn="ctr">
                        <a:lnSpc>
                          <a:spcPct val="115000"/>
                        </a:lnSpc>
                        <a:spcBef>
                          <a:spcPts val="0"/>
                        </a:spcBef>
                        <a:spcAft>
                          <a:spcPts val="0"/>
                        </a:spcAft>
                      </a:pPr>
                      <a:r>
                        <a:rPr lang="en-US" sz="1800" dirty="0"/>
                        <a:t>Sprint 1</a:t>
                      </a:r>
                    </a:p>
                    <a:p>
                      <a:pPr marL="0" marR="0" algn="ctr">
                        <a:lnSpc>
                          <a:spcPct val="115000"/>
                        </a:lnSpc>
                        <a:spcBef>
                          <a:spcPts val="0"/>
                        </a:spcBef>
                        <a:spcAft>
                          <a:spcPts val="0"/>
                        </a:spcAft>
                      </a:pPr>
                      <a:endParaRPr lang="en-US" sz="1800" dirty="0"/>
                    </a:p>
                    <a:p>
                      <a:pPr marL="0" marR="0" algn="ctr">
                        <a:lnSpc>
                          <a:spcPct val="115000"/>
                        </a:lnSpc>
                        <a:spcBef>
                          <a:spcPts val="0"/>
                        </a:spcBef>
                        <a:spcAft>
                          <a:spcPts val="0"/>
                        </a:spcAft>
                      </a:pPr>
                      <a:endParaRPr lang="en-US" sz="1800" dirty="0"/>
                    </a:p>
                    <a:p>
                      <a:pPr marL="0" marR="0" algn="ctr">
                        <a:lnSpc>
                          <a:spcPct val="115000"/>
                        </a:lnSpc>
                        <a:spcBef>
                          <a:spcPts val="0"/>
                        </a:spcBef>
                        <a:spcAft>
                          <a:spcPts val="0"/>
                        </a:spcAft>
                      </a:pPr>
                      <a:endParaRPr lang="en-US" sz="1800" dirty="0">
                        <a:latin typeface="Times New Roman" pitchFamily="18" charset="0"/>
                        <a:cs typeface="Times New Roman" pitchFamily="18" charset="0"/>
                      </a:endParaRPr>
                    </a:p>
                  </a:txBody>
                  <a:tcPr marL="97381" marR="97381" marT="0" marB="0"/>
                </a:tc>
                <a:tc>
                  <a:txBody>
                    <a:bodyPr/>
                    <a:lstStyle/>
                    <a:p>
                      <a:pPr algn="ctr"/>
                      <a:r>
                        <a:rPr lang="en-IN" sz="1800" dirty="0"/>
                        <a:t>26/12/2021</a:t>
                      </a:r>
                      <a:endParaRPr lang="en-IN" sz="1800" dirty="0">
                        <a:latin typeface="Times New Roman" panose="02020603050405020304" pitchFamily="18" charset="0"/>
                        <a:cs typeface="Times New Roman" panose="02020603050405020304" pitchFamily="18" charset="0"/>
                      </a:endParaRPr>
                    </a:p>
                  </a:txBody>
                  <a:tcPr marL="140662" marR="140662" marT="63394" marB="63394"/>
                </a:tc>
                <a:tc>
                  <a:txBody>
                    <a:bodyPr/>
                    <a:lstStyle/>
                    <a:p>
                      <a:pPr algn="ctr"/>
                      <a:r>
                        <a:rPr lang="en-IN" sz="1800" dirty="0"/>
                        <a:t>28/12/2021</a:t>
                      </a:r>
                      <a:endParaRPr lang="en-IN" sz="1800" dirty="0">
                        <a:latin typeface="Times New Roman" panose="02020603050405020304" pitchFamily="18" charset="0"/>
                        <a:cs typeface="Times New Roman" panose="02020603050405020304" pitchFamily="18" charset="0"/>
                      </a:endParaRPr>
                    </a:p>
                  </a:txBody>
                  <a:tcPr marL="140662" marR="140662" marT="63394" marB="63394"/>
                </a:tc>
                <a:tc>
                  <a:txBody>
                    <a:bodyPr/>
                    <a:lstStyle/>
                    <a:p>
                      <a:pPr algn="ctr"/>
                      <a:r>
                        <a:rPr lang="en-IN" sz="1800" dirty="0"/>
                        <a:t>2</a:t>
                      </a:r>
                      <a:endParaRPr lang="en-IN" sz="1800" dirty="0">
                        <a:latin typeface="Times New Roman" panose="02020603050405020304" pitchFamily="18" charset="0"/>
                        <a:cs typeface="Times New Roman" panose="02020603050405020304" pitchFamily="18" charset="0"/>
                      </a:endParaRPr>
                    </a:p>
                  </a:txBody>
                  <a:tcPr marL="140662" marR="140662" marT="63394" marB="63394"/>
                </a:tc>
                <a:tc>
                  <a:txBody>
                    <a:bodyPr/>
                    <a:lstStyle/>
                    <a:p>
                      <a:pPr algn="ctr"/>
                      <a:r>
                        <a:rPr lang="en-IN" sz="1800" dirty="0"/>
                        <a:t>Completed</a:t>
                      </a:r>
                      <a:endParaRPr lang="en-IN" sz="1800" dirty="0">
                        <a:latin typeface="Times New Roman" panose="02020603050405020304" pitchFamily="18" charset="0"/>
                        <a:cs typeface="Times New Roman" panose="02020603050405020304" pitchFamily="18" charset="0"/>
                      </a:endParaRPr>
                    </a:p>
                  </a:txBody>
                  <a:tcPr marL="140662" marR="140662" marT="63394" marB="63394"/>
                </a:tc>
              </a:tr>
              <a:tr h="870384">
                <a:tc>
                  <a:txBody>
                    <a:bodyPr/>
                    <a:lstStyle/>
                    <a:p>
                      <a:pPr marL="0" marR="0" algn="ctr">
                        <a:lnSpc>
                          <a:spcPct val="115000"/>
                        </a:lnSpc>
                        <a:spcBef>
                          <a:spcPts val="0"/>
                        </a:spcBef>
                        <a:spcAft>
                          <a:spcPts val="0"/>
                        </a:spcAft>
                      </a:pPr>
                      <a:r>
                        <a:rPr lang="en-US" sz="1800" dirty="0"/>
                        <a:t>2</a:t>
                      </a:r>
                      <a:endParaRPr lang="en-US" sz="1800" dirty="0">
                        <a:latin typeface="Times New Roman" pitchFamily="18" charset="0"/>
                        <a:ea typeface="Calibri"/>
                        <a:cs typeface="Times New Roman" pitchFamily="18" charset="0"/>
                      </a:endParaRPr>
                    </a:p>
                  </a:txBody>
                  <a:tcPr marL="97381" marR="97381" marT="0" marB="0"/>
                </a:tc>
                <a:tc vMerge="1">
                  <a:txBody>
                    <a:bodyPr/>
                    <a:lstStyle/>
                    <a:p>
                      <a:endParaRPr lang="en-US"/>
                    </a:p>
                  </a:txBody>
                  <a:tcPr/>
                </a:tc>
                <a:tc>
                  <a:txBody>
                    <a:bodyPr/>
                    <a:lstStyle/>
                    <a:p>
                      <a:pPr algn="ctr"/>
                      <a:r>
                        <a:rPr lang="en-IN" sz="1800" dirty="0"/>
                        <a:t>29/12/2021</a:t>
                      </a:r>
                      <a:endParaRPr lang="en-IN" sz="1800" dirty="0">
                        <a:latin typeface="Times New Roman" panose="02020603050405020304" pitchFamily="18" charset="0"/>
                        <a:cs typeface="Times New Roman" panose="02020603050405020304" pitchFamily="18" charset="0"/>
                      </a:endParaRPr>
                    </a:p>
                  </a:txBody>
                  <a:tcPr marL="140662" marR="140662" marT="63394" marB="63394"/>
                </a:tc>
                <a:tc>
                  <a:txBody>
                    <a:bodyPr/>
                    <a:lstStyle/>
                    <a:p>
                      <a:pPr algn="ctr"/>
                      <a:r>
                        <a:rPr lang="en-IN" sz="1800" dirty="0"/>
                        <a:t>31/12/2021</a:t>
                      </a:r>
                      <a:endParaRPr lang="en-IN" sz="1800" dirty="0">
                        <a:latin typeface="Times New Roman" panose="02020603050405020304" pitchFamily="18" charset="0"/>
                        <a:cs typeface="Times New Roman" panose="02020603050405020304" pitchFamily="18" charset="0"/>
                      </a:endParaRPr>
                    </a:p>
                  </a:txBody>
                  <a:tcPr marL="140662" marR="140662" marT="63394" marB="63394"/>
                </a:tc>
                <a:tc>
                  <a:txBody>
                    <a:bodyPr/>
                    <a:lstStyle/>
                    <a:p>
                      <a:pPr algn="ctr"/>
                      <a:r>
                        <a:rPr lang="en-IN" sz="1800" dirty="0"/>
                        <a:t>3</a:t>
                      </a:r>
                      <a:endParaRPr lang="en-IN" sz="1800" dirty="0">
                        <a:latin typeface="Times New Roman" panose="02020603050405020304" pitchFamily="18" charset="0"/>
                        <a:cs typeface="Times New Roman" panose="02020603050405020304" pitchFamily="18" charset="0"/>
                      </a:endParaRPr>
                    </a:p>
                  </a:txBody>
                  <a:tcPr marL="140662" marR="140662" marT="63394" marB="63394"/>
                </a:tc>
                <a:tc>
                  <a:txBody>
                    <a:bodyPr/>
                    <a:lstStyle/>
                    <a:p>
                      <a:pPr algn="ctr"/>
                      <a:r>
                        <a:rPr lang="en-IN" sz="1800" dirty="0"/>
                        <a:t>Completed</a:t>
                      </a:r>
                      <a:endParaRPr lang="en-IN" sz="1800" dirty="0">
                        <a:latin typeface="Times New Roman" panose="02020603050405020304" pitchFamily="18" charset="0"/>
                        <a:cs typeface="Times New Roman" panose="02020603050405020304" pitchFamily="18" charset="0"/>
                      </a:endParaRPr>
                    </a:p>
                  </a:txBody>
                  <a:tcPr marL="140662" marR="140662" marT="63394" marB="63394"/>
                </a:tc>
              </a:tr>
              <a:tr h="751250">
                <a:tc>
                  <a:txBody>
                    <a:bodyPr/>
                    <a:lstStyle/>
                    <a:p>
                      <a:pPr marL="0" marR="0" algn="ctr">
                        <a:lnSpc>
                          <a:spcPct val="115000"/>
                        </a:lnSpc>
                        <a:spcBef>
                          <a:spcPts val="0"/>
                        </a:spcBef>
                        <a:spcAft>
                          <a:spcPts val="0"/>
                        </a:spcAft>
                      </a:pPr>
                      <a:r>
                        <a:rPr lang="en-US" sz="1800" dirty="0"/>
                        <a:t>3</a:t>
                      </a:r>
                      <a:endParaRPr lang="en-US" sz="1800" dirty="0">
                        <a:latin typeface="Times New Roman" pitchFamily="18" charset="0"/>
                        <a:ea typeface="Calibri"/>
                        <a:cs typeface="Times New Roman" pitchFamily="18" charset="0"/>
                      </a:endParaRPr>
                    </a:p>
                  </a:txBody>
                  <a:tcPr marL="97381" marR="97381" marT="0" marB="0"/>
                </a:tc>
                <a:tc vMerge="1">
                  <a:txBody>
                    <a:bodyPr/>
                    <a:lstStyle/>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tc>
                <a:tc>
                  <a:txBody>
                    <a:bodyPr/>
                    <a:lstStyle/>
                    <a:p>
                      <a:pPr algn="ctr"/>
                      <a:r>
                        <a:rPr lang="en-IN" sz="1800" dirty="0"/>
                        <a:t>03/12/2021</a:t>
                      </a:r>
                      <a:endParaRPr lang="en-IN" sz="1800" dirty="0">
                        <a:latin typeface="Times New Roman" panose="02020603050405020304" pitchFamily="18" charset="0"/>
                        <a:cs typeface="Times New Roman" panose="02020603050405020304" pitchFamily="18" charset="0"/>
                      </a:endParaRPr>
                    </a:p>
                  </a:txBody>
                  <a:tcPr marL="140662" marR="140662" marT="63394" marB="63394"/>
                </a:tc>
                <a:tc>
                  <a:txBody>
                    <a:bodyPr/>
                    <a:lstStyle/>
                    <a:p>
                      <a:pPr algn="ctr"/>
                      <a:r>
                        <a:rPr lang="en-IN" sz="1800" dirty="0"/>
                        <a:t>08/01/2022</a:t>
                      </a:r>
                      <a:endParaRPr lang="en-IN" sz="1800" dirty="0">
                        <a:latin typeface="Times New Roman" panose="02020603050405020304" pitchFamily="18" charset="0"/>
                        <a:cs typeface="Times New Roman" panose="02020603050405020304" pitchFamily="18" charset="0"/>
                      </a:endParaRPr>
                    </a:p>
                  </a:txBody>
                  <a:tcPr marL="140662" marR="140662" marT="63394" marB="63394"/>
                </a:tc>
                <a:tc>
                  <a:txBody>
                    <a:bodyPr/>
                    <a:lstStyle/>
                    <a:p>
                      <a:pPr algn="ctr"/>
                      <a:r>
                        <a:rPr lang="en-IN" sz="1800" dirty="0"/>
                        <a:t>5</a:t>
                      </a:r>
                      <a:endParaRPr lang="en-IN" sz="1800" dirty="0">
                        <a:latin typeface="Times New Roman" panose="02020603050405020304" pitchFamily="18" charset="0"/>
                        <a:cs typeface="Times New Roman" panose="02020603050405020304" pitchFamily="18" charset="0"/>
                      </a:endParaRPr>
                    </a:p>
                  </a:txBody>
                  <a:tcPr marL="140662" marR="140662" marT="63394" marB="63394"/>
                </a:tc>
                <a:tc>
                  <a:txBody>
                    <a:bodyPr/>
                    <a:lstStyle/>
                    <a:p>
                      <a:pPr algn="ctr"/>
                      <a:r>
                        <a:rPr lang="en-IN" sz="1800" dirty="0"/>
                        <a:t>Completed</a:t>
                      </a:r>
                      <a:endParaRPr lang="en-IN" sz="1800" dirty="0">
                        <a:latin typeface="Times New Roman" panose="02020603050405020304" pitchFamily="18" charset="0"/>
                        <a:cs typeface="Times New Roman" panose="02020603050405020304" pitchFamily="18" charset="0"/>
                      </a:endParaRPr>
                    </a:p>
                  </a:txBody>
                  <a:tcPr marL="140662" marR="140662" marT="63394" marB="63394"/>
                </a:tc>
              </a:tr>
              <a:tr h="751250">
                <a:tc>
                  <a:txBody>
                    <a:bodyPr/>
                    <a:lstStyle/>
                    <a:p>
                      <a:pPr marL="0" marR="0" algn="ctr">
                        <a:lnSpc>
                          <a:spcPct val="115000"/>
                        </a:lnSpc>
                        <a:spcBef>
                          <a:spcPts val="0"/>
                        </a:spcBef>
                        <a:spcAft>
                          <a:spcPts val="0"/>
                        </a:spcAft>
                      </a:pPr>
                      <a:r>
                        <a:rPr lang="en-US" sz="1800"/>
                        <a:t>4</a:t>
                      </a:r>
                      <a:endParaRPr lang="en-US" sz="1800">
                        <a:latin typeface="Times New Roman" pitchFamily="18" charset="0"/>
                        <a:ea typeface="Calibri"/>
                        <a:cs typeface="Times New Roman" pitchFamily="18" charset="0"/>
                      </a:endParaRPr>
                    </a:p>
                  </a:txBody>
                  <a:tcPr marL="97381" marR="97381" marT="0" marB="0"/>
                </a:tc>
                <a:tc rowSpan="2">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800" dirty="0"/>
                        <a:t>Sprint 2</a:t>
                      </a:r>
                    </a:p>
                    <a:p>
                      <a:pPr marL="0" marR="0" algn="ctr">
                        <a:lnSpc>
                          <a:spcPct val="115000"/>
                        </a:lnSpc>
                        <a:spcBef>
                          <a:spcPts val="0"/>
                        </a:spcBef>
                        <a:spcAft>
                          <a:spcPts val="0"/>
                        </a:spcAft>
                      </a:pPr>
                      <a:endParaRPr lang="en-US" sz="1800" dirty="0">
                        <a:latin typeface="Times New Roman" pitchFamily="18" charset="0"/>
                        <a:ea typeface="Calibri"/>
                        <a:cs typeface="Times New Roman" pitchFamily="18" charset="0"/>
                      </a:endParaRPr>
                    </a:p>
                  </a:txBody>
                  <a:tcPr marL="97381" marR="97381"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t>09/01/2022</a:t>
                      </a:r>
                      <a:endParaRPr lang="en-US" sz="1800" dirty="0">
                        <a:latin typeface="Times New Roman" pitchFamily="18" charset="0"/>
                        <a:cs typeface="Times New Roman" pitchFamily="18" charset="0"/>
                      </a:endParaRPr>
                    </a:p>
                  </a:txBody>
                  <a:tcPr marL="97381" marR="97381"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t>13/01/2022</a:t>
                      </a:r>
                      <a:endParaRPr lang="en-US" sz="1800" dirty="0">
                        <a:latin typeface="Times New Roman" pitchFamily="18" charset="0"/>
                        <a:cs typeface="Times New Roman" pitchFamily="18" charset="0"/>
                      </a:endParaRPr>
                    </a:p>
                  </a:txBody>
                  <a:tcPr marL="97381" marR="97381" marT="0" marB="0"/>
                </a:tc>
                <a:tc>
                  <a:txBody>
                    <a:bodyPr/>
                    <a:lstStyle/>
                    <a:p>
                      <a:pPr algn="ctr"/>
                      <a:r>
                        <a:rPr lang="en-US" sz="1800" dirty="0">
                          <a:latin typeface="Times New Roman" panose="02020603050405020304" pitchFamily="18" charset="0"/>
                          <a:cs typeface="Times New Roman" panose="02020603050405020304" pitchFamily="18" charset="0"/>
                        </a:rPr>
                        <a:t>5</a:t>
                      </a:r>
                    </a:p>
                  </a:txBody>
                  <a:tcPr marL="129842" marR="129842" marT="63394" marB="63394"/>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t>Planned</a:t>
                      </a:r>
                      <a:endParaRPr lang="en-US" sz="1800" dirty="0">
                        <a:latin typeface="Times New Roman" pitchFamily="18" charset="0"/>
                        <a:ea typeface="Calibri"/>
                        <a:cs typeface="Times New Roman" pitchFamily="18" charset="0"/>
                      </a:endParaRPr>
                    </a:p>
                  </a:txBody>
                  <a:tcPr marL="97381" marR="97381" marT="0" marB="0"/>
                </a:tc>
              </a:tr>
              <a:tr h="751250">
                <a:tc>
                  <a:txBody>
                    <a:bodyPr/>
                    <a:lstStyle/>
                    <a:p>
                      <a:pPr marL="0" marR="0" algn="ctr">
                        <a:lnSpc>
                          <a:spcPct val="115000"/>
                        </a:lnSpc>
                        <a:spcBef>
                          <a:spcPts val="0"/>
                        </a:spcBef>
                        <a:spcAft>
                          <a:spcPts val="0"/>
                        </a:spcAft>
                      </a:pPr>
                      <a:r>
                        <a:rPr lang="en-US" sz="1800"/>
                        <a:t>5</a:t>
                      </a:r>
                      <a:endParaRPr lang="en-US" sz="1800">
                        <a:latin typeface="Times New Roman" pitchFamily="18" charset="0"/>
                        <a:ea typeface="Calibri"/>
                        <a:cs typeface="Times New Roman" pitchFamily="18" charset="0"/>
                      </a:endParaRPr>
                    </a:p>
                  </a:txBody>
                  <a:tcPr marL="97381" marR="97381" marT="0" marB="0"/>
                </a:tc>
                <a:tc vMerge="1">
                  <a:txBody>
                    <a:bodyPr/>
                    <a:lstStyle/>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t>14/01/2022</a:t>
                      </a:r>
                      <a:endParaRPr lang="en-US" sz="1800" dirty="0">
                        <a:latin typeface="Times New Roman" pitchFamily="18" charset="0"/>
                        <a:ea typeface="Calibri"/>
                        <a:cs typeface="Times New Roman" pitchFamily="18" charset="0"/>
                      </a:endParaRPr>
                    </a:p>
                  </a:txBody>
                  <a:tcPr marL="97381" marR="97381"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t>18/01/2022</a:t>
                      </a:r>
                      <a:endParaRPr lang="en-US" sz="1800" dirty="0">
                        <a:latin typeface="Times New Roman" pitchFamily="18" charset="0"/>
                        <a:ea typeface="Calibri"/>
                        <a:cs typeface="Times New Roman" pitchFamily="18" charset="0"/>
                      </a:endParaRPr>
                    </a:p>
                  </a:txBody>
                  <a:tcPr marL="97381" marR="97381" marT="0" marB="0"/>
                </a:tc>
                <a:tc>
                  <a:txBody>
                    <a:bodyPr/>
                    <a:lstStyle/>
                    <a:p>
                      <a:pPr algn="ctr"/>
                      <a:r>
                        <a:rPr lang="en-US" sz="1800" dirty="0"/>
                        <a:t>5</a:t>
                      </a:r>
                      <a:endParaRPr lang="en-US" sz="1800" dirty="0">
                        <a:latin typeface="Times New Roman" panose="02020603050405020304" pitchFamily="18" charset="0"/>
                        <a:cs typeface="Times New Roman" panose="02020603050405020304" pitchFamily="18" charset="0"/>
                      </a:endParaRPr>
                    </a:p>
                  </a:txBody>
                  <a:tcPr marL="129842" marR="129842" marT="63394" marB="63394"/>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t>Planned</a:t>
                      </a:r>
                      <a:endParaRPr lang="en-US" sz="1800" dirty="0">
                        <a:latin typeface="Times New Roman" pitchFamily="18" charset="0"/>
                        <a:ea typeface="Calibri"/>
                        <a:cs typeface="Times New Roman" pitchFamily="18" charset="0"/>
                      </a:endParaRPr>
                    </a:p>
                  </a:txBody>
                  <a:tcPr marL="97381" marR="97381" marT="0" marB="0"/>
                </a:tc>
              </a:tr>
              <a:tr h="957217">
                <a:tc>
                  <a:txBody>
                    <a:bodyPr/>
                    <a:lstStyle/>
                    <a:p>
                      <a:pPr marL="0" marR="0" algn="ctr">
                        <a:lnSpc>
                          <a:spcPct val="115000"/>
                        </a:lnSpc>
                        <a:spcBef>
                          <a:spcPts val="0"/>
                        </a:spcBef>
                        <a:spcAft>
                          <a:spcPts val="0"/>
                        </a:spcAft>
                      </a:pPr>
                      <a:r>
                        <a:rPr lang="en-US" sz="1800" dirty="0"/>
                        <a:t>6</a:t>
                      </a:r>
                      <a:endParaRPr lang="en-US" sz="1800" dirty="0">
                        <a:latin typeface="Times New Roman" pitchFamily="18" charset="0"/>
                        <a:ea typeface="Calibri"/>
                        <a:cs typeface="Times New Roman" pitchFamily="18" charset="0"/>
                      </a:endParaRPr>
                    </a:p>
                  </a:txBody>
                  <a:tcPr marL="97381" marR="97381" marT="0" marB="0"/>
                </a:tc>
                <a:tc rowSpan="2">
                  <a:txBody>
                    <a:bodyPr/>
                    <a:lstStyle/>
                    <a:p>
                      <a:pPr marL="0" marR="0" algn="ctr">
                        <a:lnSpc>
                          <a:spcPct val="115000"/>
                        </a:lnSpc>
                        <a:spcBef>
                          <a:spcPts val="0"/>
                        </a:spcBef>
                        <a:spcAft>
                          <a:spcPts val="0"/>
                        </a:spcAft>
                      </a:pPr>
                      <a:r>
                        <a:rPr lang="en-US" sz="1800" dirty="0"/>
                        <a:t>Sprint 3</a:t>
                      </a:r>
                      <a:endParaRPr lang="en-US" sz="1800" dirty="0">
                        <a:latin typeface="Times New Roman" pitchFamily="18" charset="0"/>
                        <a:cs typeface="Times New Roman" pitchFamily="18" charset="0"/>
                      </a:endParaRPr>
                    </a:p>
                  </a:txBody>
                  <a:tcPr marL="97381" marR="97381"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t>19/01/2022</a:t>
                      </a:r>
                      <a:endParaRPr lang="en-US" sz="1800" dirty="0">
                        <a:latin typeface="Times New Roman" pitchFamily="18" charset="0"/>
                        <a:cs typeface="Times New Roman" pitchFamily="18" charset="0"/>
                      </a:endParaRPr>
                    </a:p>
                  </a:txBody>
                  <a:tcPr marL="97381" marR="97381"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t>23/01/2022</a:t>
                      </a:r>
                      <a:endParaRPr lang="en-US" sz="1800" dirty="0">
                        <a:latin typeface="Times New Roman" pitchFamily="18" charset="0"/>
                        <a:cs typeface="Times New Roman" pitchFamily="18" charset="0"/>
                      </a:endParaRPr>
                    </a:p>
                  </a:txBody>
                  <a:tcPr marL="97381" marR="97381" marT="0" marB="0"/>
                </a:tc>
                <a:tc>
                  <a:txBody>
                    <a:bodyPr/>
                    <a:lstStyle/>
                    <a:p>
                      <a:pPr algn="ctr"/>
                      <a:r>
                        <a:rPr lang="en-US" sz="1800" dirty="0"/>
                        <a:t>5</a:t>
                      </a:r>
                      <a:endParaRPr lang="en-US" sz="1800" dirty="0">
                        <a:latin typeface="Times New Roman" panose="02020603050405020304" pitchFamily="18" charset="0"/>
                        <a:cs typeface="Times New Roman" panose="02020603050405020304" pitchFamily="18" charset="0"/>
                      </a:endParaRPr>
                    </a:p>
                  </a:txBody>
                  <a:tcPr marL="129842" marR="129842" marT="63394" marB="63394"/>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t>Planned</a:t>
                      </a:r>
                      <a:endParaRPr lang="en-US" sz="1800" dirty="0">
                        <a:latin typeface="Times New Roman" pitchFamily="18" charset="0"/>
                        <a:ea typeface="Calibri"/>
                        <a:cs typeface="Times New Roman" pitchFamily="18" charset="0"/>
                      </a:endParaRPr>
                    </a:p>
                  </a:txBody>
                  <a:tcPr marL="97381" marR="97381" marT="0" marB="0"/>
                </a:tc>
              </a:tr>
              <a:tr h="697979">
                <a:tc>
                  <a:txBody>
                    <a:bodyPr/>
                    <a:lstStyle/>
                    <a:p>
                      <a:pPr marL="0" marR="0" algn="ctr">
                        <a:lnSpc>
                          <a:spcPct val="115000"/>
                        </a:lnSpc>
                        <a:spcBef>
                          <a:spcPts val="0"/>
                        </a:spcBef>
                        <a:spcAft>
                          <a:spcPts val="0"/>
                        </a:spcAft>
                      </a:pPr>
                      <a:r>
                        <a:rPr lang="en-US" sz="1800" dirty="0"/>
                        <a:t>7</a:t>
                      </a:r>
                      <a:endParaRPr lang="en-US" sz="1800" dirty="0">
                        <a:latin typeface="Times New Roman" pitchFamily="18" charset="0"/>
                        <a:ea typeface="Calibri"/>
                        <a:cs typeface="Times New Roman" pitchFamily="18" charset="0"/>
                      </a:endParaRPr>
                    </a:p>
                  </a:txBody>
                  <a:tcPr marL="97381" marR="97381" marT="0" marB="0"/>
                </a:tc>
                <a:tc vMerge="1">
                  <a:txBody>
                    <a:bodyPr/>
                    <a:lstStyle/>
                    <a:p>
                      <a:pPr marL="0" marR="0" algn="ctr">
                        <a:lnSpc>
                          <a:spcPct val="115000"/>
                        </a:lnSpc>
                        <a:spcBef>
                          <a:spcPts val="0"/>
                        </a:spcBef>
                        <a:spcAft>
                          <a:spcPts val="0"/>
                        </a:spcAft>
                      </a:pPr>
                      <a:endParaRPr lang="en-US" sz="1400" dirty="0">
                        <a:latin typeface="Times New Roman" pitchFamily="18" charset="0"/>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t>03/01/2022</a:t>
                      </a:r>
                      <a:endParaRPr lang="en-US" sz="1800" dirty="0">
                        <a:latin typeface="Times New Roman" pitchFamily="18" charset="0"/>
                        <a:cs typeface="Times New Roman" pitchFamily="18" charset="0"/>
                      </a:endParaRPr>
                    </a:p>
                  </a:txBody>
                  <a:tcPr marL="97381" marR="97381"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t>07/02/2022</a:t>
                      </a:r>
                      <a:endParaRPr lang="en-US" sz="1800" dirty="0">
                        <a:latin typeface="Times New Roman" pitchFamily="18" charset="0"/>
                        <a:cs typeface="Times New Roman" pitchFamily="18" charset="0"/>
                      </a:endParaRPr>
                    </a:p>
                  </a:txBody>
                  <a:tcPr marL="97381" marR="97381" marT="0" marB="0"/>
                </a:tc>
                <a:tc>
                  <a:txBody>
                    <a:bodyPr/>
                    <a:lstStyle/>
                    <a:p>
                      <a:pPr algn="ctr"/>
                      <a:r>
                        <a:rPr lang="en-US" sz="1800" dirty="0">
                          <a:latin typeface="Times New Roman" panose="02020603050405020304" pitchFamily="18" charset="0"/>
                          <a:cs typeface="Times New Roman" panose="02020603050405020304" pitchFamily="18" charset="0"/>
                        </a:rPr>
                        <a:t>5</a:t>
                      </a:r>
                      <a:endParaRPr lang="en-US" sz="2400" dirty="0">
                        <a:latin typeface="Times New Roman" panose="02020603050405020304" pitchFamily="18" charset="0"/>
                        <a:cs typeface="Times New Roman" panose="02020603050405020304" pitchFamily="18" charset="0"/>
                      </a:endParaRPr>
                    </a:p>
                  </a:txBody>
                  <a:tcPr marL="97381" marR="97381"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t>Planned</a:t>
                      </a:r>
                      <a:endParaRPr lang="en-US" sz="1800" dirty="0">
                        <a:latin typeface="Times New Roman" pitchFamily="18" charset="0"/>
                        <a:ea typeface="Calibri"/>
                        <a:cs typeface="Times New Roman" pitchFamily="18" charset="0"/>
                      </a:endParaRPr>
                    </a:p>
                  </a:txBody>
                  <a:tcPr marL="97381" marR="97381" marT="0" marB="0"/>
                </a:tc>
              </a:tr>
              <a:tr h="751250">
                <a:tc>
                  <a:txBody>
                    <a:bodyPr/>
                    <a:lstStyle/>
                    <a:p>
                      <a:pPr marL="0" marR="0" algn="ctr">
                        <a:lnSpc>
                          <a:spcPct val="115000"/>
                        </a:lnSpc>
                        <a:spcBef>
                          <a:spcPts val="0"/>
                        </a:spcBef>
                        <a:spcAft>
                          <a:spcPts val="0"/>
                        </a:spcAft>
                      </a:pPr>
                      <a:r>
                        <a:rPr lang="en-US" sz="1800"/>
                        <a:t>8</a:t>
                      </a:r>
                      <a:endParaRPr lang="en-US" sz="1800">
                        <a:latin typeface="Times New Roman" pitchFamily="18" charset="0"/>
                        <a:ea typeface="Calibri"/>
                        <a:cs typeface="Times New Roman" pitchFamily="18" charset="0"/>
                      </a:endParaRPr>
                    </a:p>
                  </a:txBody>
                  <a:tcPr marL="97381" marR="97381" marT="0" marB="0"/>
                </a:tc>
                <a:tc rowSpan="2">
                  <a:txBody>
                    <a:bodyPr/>
                    <a:lstStyle/>
                    <a:p>
                      <a:pPr marL="0" marR="0" algn="ctr">
                        <a:lnSpc>
                          <a:spcPct val="115000"/>
                        </a:lnSpc>
                        <a:spcBef>
                          <a:spcPts val="0"/>
                        </a:spcBef>
                        <a:spcAft>
                          <a:spcPts val="0"/>
                        </a:spcAft>
                      </a:pPr>
                      <a:r>
                        <a:rPr lang="en-US" sz="1800" dirty="0"/>
                        <a:t>Sprint 4</a:t>
                      </a:r>
                      <a:endParaRPr lang="en-US" sz="1800" dirty="0">
                        <a:latin typeface="Times New Roman" pitchFamily="18" charset="0"/>
                        <a:ea typeface="Calibri"/>
                        <a:cs typeface="Times New Roman" pitchFamily="18" charset="0"/>
                      </a:endParaRPr>
                    </a:p>
                  </a:txBody>
                  <a:tcPr marL="97381" marR="97381" marT="0" marB="0" anchor="ctr"/>
                </a:tc>
                <a:tc>
                  <a:txBody>
                    <a:bodyPr/>
                    <a:lstStyle/>
                    <a:p>
                      <a:pPr marL="0" marR="0" algn="ctr">
                        <a:lnSpc>
                          <a:spcPct val="115000"/>
                        </a:lnSpc>
                        <a:spcBef>
                          <a:spcPts val="0"/>
                        </a:spcBef>
                        <a:spcAft>
                          <a:spcPts val="0"/>
                        </a:spcAft>
                      </a:pPr>
                      <a:r>
                        <a:rPr lang="en-US" sz="1800" dirty="0" smtClean="0"/>
                        <a:t>08/02/2022</a:t>
                      </a:r>
                      <a:endParaRPr lang="en-US" sz="1800" dirty="0">
                        <a:latin typeface="Times New Roman" pitchFamily="18" charset="0"/>
                        <a:ea typeface="Calibri"/>
                        <a:cs typeface="Times New Roman" pitchFamily="18" charset="0"/>
                      </a:endParaRPr>
                    </a:p>
                  </a:txBody>
                  <a:tcPr marL="97381" marR="97381" marT="0" marB="0"/>
                </a:tc>
                <a:tc>
                  <a:txBody>
                    <a:bodyPr/>
                    <a:lstStyle/>
                    <a:p>
                      <a:pPr marL="0" marR="0" algn="ctr">
                        <a:lnSpc>
                          <a:spcPct val="115000"/>
                        </a:lnSpc>
                        <a:spcBef>
                          <a:spcPts val="0"/>
                        </a:spcBef>
                        <a:spcAft>
                          <a:spcPts val="0"/>
                        </a:spcAft>
                      </a:pPr>
                      <a:r>
                        <a:rPr lang="en-US" sz="1800" dirty="0" smtClean="0"/>
                        <a:t>12/01/2022</a:t>
                      </a:r>
                      <a:endParaRPr lang="en-US" sz="1800" dirty="0">
                        <a:latin typeface="Times New Roman" pitchFamily="18" charset="0"/>
                        <a:ea typeface="Calibri"/>
                        <a:cs typeface="Times New Roman" pitchFamily="18" charset="0"/>
                      </a:endParaRPr>
                    </a:p>
                  </a:txBody>
                  <a:tcPr marL="97381" marR="97381" marT="0" marB="0"/>
                </a:tc>
                <a:tc>
                  <a:txBody>
                    <a:bodyPr/>
                    <a:lstStyle/>
                    <a:p>
                      <a:pPr algn="ctr"/>
                      <a:r>
                        <a:rPr lang="en-US" sz="1800" dirty="0"/>
                        <a:t>5</a:t>
                      </a:r>
                      <a:endParaRPr lang="en-US" sz="1800" dirty="0">
                        <a:latin typeface="Times New Roman" pitchFamily="18" charset="0"/>
                        <a:cs typeface="Times New Roman" pitchFamily="18" charset="0"/>
                      </a:endParaRPr>
                    </a:p>
                  </a:txBody>
                  <a:tcPr marL="97381" marR="97381"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t>Planned</a:t>
                      </a:r>
                      <a:endParaRPr lang="en-US" sz="1800" dirty="0">
                        <a:latin typeface="Times New Roman" pitchFamily="18" charset="0"/>
                        <a:ea typeface="Calibri"/>
                        <a:cs typeface="Times New Roman" pitchFamily="18" charset="0"/>
                      </a:endParaRPr>
                    </a:p>
                  </a:txBody>
                  <a:tcPr marL="97381" marR="97381" marT="0" marB="0"/>
                </a:tc>
              </a:tr>
              <a:tr h="996832">
                <a:tc>
                  <a:txBody>
                    <a:bodyPr/>
                    <a:lstStyle/>
                    <a:p>
                      <a:pPr marL="0" marR="0" algn="ctr">
                        <a:lnSpc>
                          <a:spcPct val="115000"/>
                        </a:lnSpc>
                        <a:spcBef>
                          <a:spcPts val="0"/>
                        </a:spcBef>
                        <a:spcAft>
                          <a:spcPts val="0"/>
                        </a:spcAft>
                      </a:pPr>
                      <a:r>
                        <a:rPr lang="en-US" sz="1800" dirty="0"/>
                        <a:t>9</a:t>
                      </a:r>
                      <a:endParaRPr lang="en-US" sz="1800" dirty="0">
                        <a:latin typeface="Times New Roman" pitchFamily="18" charset="0"/>
                        <a:ea typeface="Calibri"/>
                        <a:cs typeface="Times New Roman" pitchFamily="18" charset="0"/>
                      </a:endParaRPr>
                    </a:p>
                  </a:txBody>
                  <a:tcPr marL="97381" marR="97381" marT="0" marB="0"/>
                </a:tc>
                <a:tc vMerge="1">
                  <a:txBody>
                    <a:bodyPr/>
                    <a:lstStyle/>
                    <a:p>
                      <a:endParaRPr lang="en-US"/>
                    </a:p>
                  </a:txBody>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t>16/02/2022</a:t>
                      </a:r>
                      <a:endParaRPr lang="en-US" sz="1800" dirty="0">
                        <a:latin typeface="Times New Roman" pitchFamily="18" charset="0"/>
                        <a:ea typeface="Calibri"/>
                        <a:cs typeface="Times New Roman" pitchFamily="18" charset="0"/>
                      </a:endParaRPr>
                    </a:p>
                  </a:txBody>
                  <a:tcPr marL="97381" marR="97381"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t>20/02/2022</a:t>
                      </a:r>
                      <a:endParaRPr lang="en-US" sz="1800" dirty="0">
                        <a:latin typeface="Times New Roman" pitchFamily="18" charset="0"/>
                        <a:ea typeface="Calibri"/>
                        <a:cs typeface="Times New Roman" pitchFamily="18" charset="0"/>
                      </a:endParaRPr>
                    </a:p>
                  </a:txBody>
                  <a:tcPr marL="97381" marR="97381" marT="0" marB="0"/>
                </a:tc>
                <a:tc>
                  <a:txBody>
                    <a:bodyPr/>
                    <a:lstStyle/>
                    <a:p>
                      <a:pPr algn="ctr"/>
                      <a:r>
                        <a:rPr lang="en-US" sz="1800" dirty="0">
                          <a:latin typeface="Times New Roman" panose="02020603050405020304" pitchFamily="18" charset="0"/>
                          <a:cs typeface="Times New Roman" panose="02020603050405020304" pitchFamily="18" charset="0"/>
                        </a:rPr>
                        <a:t>5</a:t>
                      </a:r>
                    </a:p>
                  </a:txBody>
                  <a:tcPr marL="97381" marR="97381"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t>Planned</a:t>
                      </a:r>
                      <a:endParaRPr lang="en-US" sz="1800" dirty="0">
                        <a:latin typeface="Times New Roman" pitchFamily="18" charset="0"/>
                        <a:ea typeface="Calibri"/>
                        <a:cs typeface="Times New Roman" pitchFamily="18" charset="0"/>
                      </a:endParaRPr>
                    </a:p>
                  </a:txBody>
                  <a:tcPr marL="97381" marR="97381" marT="0" marB="0"/>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12984163" cy="1119899"/>
          </a:xfrm>
          <a:solidFill>
            <a:schemeClr val="bg1"/>
          </a:solidFill>
        </p:spPr>
        <p:txBody>
          <a:bodyPr>
            <a:normAutofit/>
          </a:bodyPr>
          <a:lstStyle/>
          <a:p>
            <a:r>
              <a:rPr lang="en-US" sz="5800" dirty="0" smtClean="0">
                <a:solidFill>
                  <a:schemeClr val="tx2"/>
                </a:solidFill>
              </a:rPr>
              <a:t>SPRINT BACKLOG PLAN</a:t>
            </a:r>
            <a:endParaRPr lang="en-US" sz="5800" dirty="0">
              <a:solidFill>
                <a:schemeClr val="tx2"/>
              </a:solidFill>
            </a:endParaRPr>
          </a:p>
        </p:txBody>
      </p:sp>
      <p:sp>
        <p:nvSpPr>
          <p:cNvPr id="3" name="Content Placeholder 2"/>
          <p:cNvSpPr>
            <a:spLocks noGrp="1"/>
          </p:cNvSpPr>
          <p:nvPr>
            <p:ph idx="1"/>
          </p:nvPr>
        </p:nvSpPr>
        <p:spPr/>
        <p:txBody>
          <a:bodyPr>
            <a:normAutofit/>
          </a:bodyPr>
          <a:lstStyle/>
          <a:p>
            <a:pPr>
              <a:buNone/>
            </a:pPr>
            <a:endParaRPr lang="en-US" dirty="0"/>
          </a:p>
        </p:txBody>
      </p:sp>
      <p:graphicFrame>
        <p:nvGraphicFramePr>
          <p:cNvPr id="4" name="Content Placeholder 7"/>
          <p:cNvGraphicFramePr>
            <a:graphicFrameLocks/>
          </p:cNvGraphicFramePr>
          <p:nvPr>
            <p:extLst>
              <p:ext uri="{D42A27DB-BD31-4B8C-83A1-F6EECF244321}">
                <p14:modId xmlns:p14="http://schemas.microsoft.com/office/powerpoint/2010/main" xmlns="" val="1145027719"/>
              </p:ext>
            </p:extLst>
          </p:nvPr>
        </p:nvGraphicFramePr>
        <p:xfrm>
          <a:off x="-7" y="868360"/>
          <a:ext cx="12984156" cy="8640764"/>
        </p:xfrm>
        <a:graphic>
          <a:graphicData uri="http://schemas.openxmlformats.org/drawingml/2006/table">
            <a:tbl>
              <a:tblPr firstRow="1" firstCol="1" bandRow="1">
                <a:tableStyleId>{F5AB1C69-6EDB-4FF4-983F-18BD219EF322}</a:tableStyleId>
              </a:tblPr>
              <a:tblGrid>
                <a:gridCol w="1406619"/>
                <a:gridCol w="1005428"/>
                <a:gridCol w="935037"/>
                <a:gridCol w="652028"/>
                <a:gridCol w="652028"/>
                <a:gridCol w="652028"/>
                <a:gridCol w="652028"/>
                <a:gridCol w="536885"/>
                <a:gridCol w="767176"/>
                <a:gridCol w="652028"/>
                <a:gridCol w="652028"/>
                <a:gridCol w="652028"/>
                <a:gridCol w="753763"/>
                <a:gridCol w="753763"/>
                <a:gridCol w="753763"/>
                <a:gridCol w="753763"/>
                <a:gridCol w="753763"/>
              </a:tblGrid>
              <a:tr h="1566678">
                <a:tc>
                  <a:txBody>
                    <a:bodyPr/>
                    <a:lstStyle/>
                    <a:p>
                      <a:pPr>
                        <a:lnSpc>
                          <a:spcPct val="115000"/>
                        </a:lnSpc>
                        <a:spcAft>
                          <a:spcPts val="0"/>
                        </a:spcAft>
                      </a:pPr>
                      <a:r>
                        <a:rPr lang="en-IN" sz="1400" dirty="0">
                          <a:effectLst/>
                        </a:rPr>
                        <a:t>Backlog Item</a:t>
                      </a:r>
                    </a:p>
                    <a:p>
                      <a:pPr>
                        <a:lnSpc>
                          <a:spcPct val="115000"/>
                        </a:lnSpc>
                        <a:spcAft>
                          <a:spcPts val="0"/>
                        </a:spcAft>
                      </a:pPr>
                      <a:r>
                        <a:rPr lang="en-IN" sz="1400" dirty="0">
                          <a:effectLst/>
                        </a:rPr>
                        <a:t> </a:t>
                      </a:r>
                      <a:r>
                        <a:rPr lang="en-IN" sz="1400" dirty="0" smtClean="0">
                          <a:effectLst/>
                        </a:rPr>
                        <a:t>`</a:t>
                      </a:r>
                      <a:endParaRPr lang="en-IN" sz="14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400" dirty="0">
                          <a:effectLst/>
                        </a:rPr>
                        <a:t>Status &amp; completion date</a:t>
                      </a:r>
                    </a:p>
                    <a:p>
                      <a:pPr>
                        <a:lnSpc>
                          <a:spcPct val="115000"/>
                        </a:lnSpc>
                        <a:spcAft>
                          <a:spcPts val="0"/>
                        </a:spcAft>
                      </a:pPr>
                      <a:r>
                        <a:rPr lang="en-IN" sz="1400" dirty="0">
                          <a:effectLst/>
                        </a:rPr>
                        <a:t> </a:t>
                      </a:r>
                      <a:endParaRPr lang="en-IN" sz="14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400" dirty="0">
                          <a:effectLst/>
                        </a:rPr>
                        <a:t>Original estimate in hours</a:t>
                      </a:r>
                    </a:p>
                    <a:p>
                      <a:pPr>
                        <a:lnSpc>
                          <a:spcPct val="115000"/>
                        </a:lnSpc>
                        <a:spcAft>
                          <a:spcPts val="0"/>
                        </a:spcAft>
                      </a:pPr>
                      <a:r>
                        <a:rPr lang="en-IN" sz="1400" dirty="0">
                          <a:effectLst/>
                        </a:rPr>
                        <a:t> </a:t>
                      </a:r>
                      <a:endParaRPr lang="en-IN" sz="14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400" dirty="0">
                          <a:effectLst/>
                        </a:rPr>
                        <a:t>Day1</a:t>
                      </a:r>
                    </a:p>
                    <a:p>
                      <a:pPr>
                        <a:lnSpc>
                          <a:spcPct val="115000"/>
                        </a:lnSpc>
                        <a:spcAft>
                          <a:spcPts val="0"/>
                        </a:spcAft>
                      </a:pPr>
                      <a:r>
                        <a:rPr lang="en-IN" sz="1400" dirty="0">
                          <a:effectLst/>
                        </a:rPr>
                        <a:t> </a:t>
                      </a:r>
                      <a:endParaRPr lang="en-IN" sz="14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400" dirty="0">
                          <a:effectLst/>
                        </a:rPr>
                        <a:t>Day2</a:t>
                      </a:r>
                    </a:p>
                    <a:p>
                      <a:pPr>
                        <a:lnSpc>
                          <a:spcPct val="115000"/>
                        </a:lnSpc>
                        <a:spcAft>
                          <a:spcPts val="0"/>
                        </a:spcAft>
                      </a:pPr>
                      <a:r>
                        <a:rPr lang="en-IN" sz="1400" dirty="0">
                          <a:effectLst/>
                        </a:rPr>
                        <a:t> </a:t>
                      </a:r>
                      <a:endParaRPr lang="en-IN" sz="14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400" dirty="0">
                          <a:effectLst/>
                        </a:rPr>
                        <a:t>Day3</a:t>
                      </a:r>
                    </a:p>
                    <a:p>
                      <a:pPr>
                        <a:lnSpc>
                          <a:spcPct val="115000"/>
                        </a:lnSpc>
                        <a:spcAft>
                          <a:spcPts val="0"/>
                        </a:spcAft>
                      </a:pPr>
                      <a:r>
                        <a:rPr lang="en-IN" sz="1400" dirty="0">
                          <a:effectLst/>
                        </a:rPr>
                        <a:t> </a:t>
                      </a:r>
                      <a:endParaRPr lang="en-IN" sz="14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400" dirty="0">
                          <a:effectLst/>
                        </a:rPr>
                        <a:t>Day4</a:t>
                      </a:r>
                    </a:p>
                    <a:p>
                      <a:pPr>
                        <a:lnSpc>
                          <a:spcPct val="115000"/>
                        </a:lnSpc>
                        <a:spcAft>
                          <a:spcPts val="0"/>
                        </a:spcAft>
                      </a:pPr>
                      <a:r>
                        <a:rPr lang="en-IN" sz="1400" dirty="0">
                          <a:effectLst/>
                        </a:rPr>
                        <a:t> </a:t>
                      </a:r>
                      <a:endParaRPr lang="en-IN" sz="14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400" dirty="0">
                          <a:effectLst/>
                        </a:rPr>
                        <a:t>Day5</a:t>
                      </a:r>
                    </a:p>
                    <a:p>
                      <a:pPr>
                        <a:lnSpc>
                          <a:spcPct val="115000"/>
                        </a:lnSpc>
                        <a:spcAft>
                          <a:spcPts val="0"/>
                        </a:spcAft>
                      </a:pPr>
                      <a:r>
                        <a:rPr lang="en-IN" sz="1400" dirty="0">
                          <a:effectLst/>
                        </a:rPr>
                        <a:t> </a:t>
                      </a:r>
                      <a:endParaRPr lang="en-IN" sz="14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400" dirty="0">
                          <a:effectLst/>
                        </a:rPr>
                        <a:t>Day6</a:t>
                      </a:r>
                    </a:p>
                    <a:p>
                      <a:pPr>
                        <a:lnSpc>
                          <a:spcPct val="115000"/>
                        </a:lnSpc>
                        <a:spcAft>
                          <a:spcPts val="0"/>
                        </a:spcAft>
                      </a:pPr>
                      <a:r>
                        <a:rPr lang="en-IN" sz="1400" dirty="0">
                          <a:effectLst/>
                        </a:rPr>
                        <a:t> </a:t>
                      </a:r>
                      <a:endParaRPr lang="en-IN" sz="14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400" dirty="0">
                          <a:effectLst/>
                        </a:rPr>
                        <a:t>Day7</a:t>
                      </a:r>
                    </a:p>
                    <a:p>
                      <a:pPr>
                        <a:lnSpc>
                          <a:spcPct val="115000"/>
                        </a:lnSpc>
                        <a:spcAft>
                          <a:spcPts val="0"/>
                        </a:spcAft>
                      </a:pPr>
                      <a:r>
                        <a:rPr lang="en-IN" sz="1400" dirty="0">
                          <a:effectLst/>
                        </a:rPr>
                        <a:t> </a:t>
                      </a:r>
                      <a:endParaRPr lang="en-IN" sz="14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400" dirty="0">
                          <a:effectLst/>
                        </a:rPr>
                        <a:t>Day8</a:t>
                      </a:r>
                    </a:p>
                    <a:p>
                      <a:pPr>
                        <a:lnSpc>
                          <a:spcPct val="115000"/>
                        </a:lnSpc>
                        <a:spcAft>
                          <a:spcPts val="0"/>
                        </a:spcAft>
                      </a:pPr>
                      <a:r>
                        <a:rPr lang="en-IN" sz="1400" dirty="0">
                          <a:effectLst/>
                        </a:rPr>
                        <a:t> </a:t>
                      </a:r>
                      <a:endParaRPr lang="en-IN" sz="14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400" dirty="0">
                          <a:effectLst/>
                        </a:rPr>
                        <a:t>Day9</a:t>
                      </a:r>
                    </a:p>
                    <a:p>
                      <a:pPr>
                        <a:lnSpc>
                          <a:spcPct val="115000"/>
                        </a:lnSpc>
                        <a:spcAft>
                          <a:spcPts val="0"/>
                        </a:spcAft>
                      </a:pPr>
                      <a:r>
                        <a:rPr lang="en-IN" sz="1400" dirty="0">
                          <a:effectLst/>
                        </a:rPr>
                        <a:t> </a:t>
                      </a:r>
                      <a:endParaRPr lang="en-IN" sz="14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400" dirty="0">
                          <a:effectLst/>
                        </a:rPr>
                        <a:t>Day10</a:t>
                      </a:r>
                    </a:p>
                    <a:p>
                      <a:pPr>
                        <a:lnSpc>
                          <a:spcPct val="115000"/>
                        </a:lnSpc>
                        <a:spcAft>
                          <a:spcPts val="0"/>
                        </a:spcAft>
                      </a:pPr>
                      <a:r>
                        <a:rPr lang="en-IN" sz="1400" dirty="0">
                          <a:effectLst/>
                        </a:rPr>
                        <a:t> </a:t>
                      </a:r>
                      <a:endParaRPr lang="en-IN" sz="14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400" dirty="0">
                          <a:effectLst/>
                        </a:rPr>
                        <a:t>Day11</a:t>
                      </a:r>
                    </a:p>
                    <a:p>
                      <a:pPr>
                        <a:lnSpc>
                          <a:spcPct val="115000"/>
                        </a:lnSpc>
                        <a:spcAft>
                          <a:spcPts val="0"/>
                        </a:spcAft>
                      </a:pPr>
                      <a:r>
                        <a:rPr lang="en-IN" sz="1400" dirty="0">
                          <a:effectLst/>
                        </a:rPr>
                        <a:t> </a:t>
                      </a:r>
                      <a:endParaRPr lang="en-IN" sz="14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400" dirty="0">
                          <a:effectLst/>
                        </a:rPr>
                        <a:t>Day12</a:t>
                      </a:r>
                    </a:p>
                    <a:p>
                      <a:pPr>
                        <a:lnSpc>
                          <a:spcPct val="115000"/>
                        </a:lnSpc>
                        <a:spcAft>
                          <a:spcPts val="0"/>
                        </a:spcAft>
                      </a:pPr>
                      <a:r>
                        <a:rPr lang="en-IN" sz="1400" dirty="0">
                          <a:effectLst/>
                        </a:rPr>
                        <a:t> </a:t>
                      </a:r>
                      <a:endParaRPr lang="en-IN" sz="14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400" dirty="0">
                          <a:effectLst/>
                        </a:rPr>
                        <a:t>Day13</a:t>
                      </a:r>
                    </a:p>
                    <a:p>
                      <a:pPr>
                        <a:lnSpc>
                          <a:spcPct val="115000"/>
                        </a:lnSpc>
                        <a:spcAft>
                          <a:spcPts val="0"/>
                        </a:spcAft>
                      </a:pPr>
                      <a:r>
                        <a:rPr lang="en-IN" sz="1400" dirty="0">
                          <a:effectLst/>
                        </a:rPr>
                        <a:t> </a:t>
                      </a:r>
                      <a:endParaRPr lang="en-IN" sz="14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400" dirty="0">
                          <a:effectLst/>
                        </a:rPr>
                        <a:t>Day14</a:t>
                      </a:r>
                    </a:p>
                    <a:p>
                      <a:pPr>
                        <a:lnSpc>
                          <a:spcPct val="115000"/>
                        </a:lnSpc>
                        <a:spcAft>
                          <a:spcPts val="0"/>
                        </a:spcAft>
                      </a:pPr>
                      <a:r>
                        <a:rPr lang="en-IN" sz="1400" dirty="0">
                          <a:effectLst/>
                        </a:rPr>
                        <a:t> </a:t>
                      </a:r>
                      <a:endParaRPr lang="en-IN" sz="1400" dirty="0">
                        <a:effectLst/>
                        <a:latin typeface="Calibri"/>
                        <a:ea typeface="Calibri"/>
                        <a:cs typeface="Times New Roman"/>
                      </a:endParaRPr>
                    </a:p>
                  </a:txBody>
                  <a:tcPr marL="85233" marR="85233" marT="0" marB="0"/>
                </a:tc>
              </a:tr>
              <a:tr h="530241">
                <a:tc>
                  <a:txBody>
                    <a:bodyPr/>
                    <a:lstStyle/>
                    <a:p>
                      <a:pPr>
                        <a:lnSpc>
                          <a:spcPct val="115000"/>
                        </a:lnSpc>
                        <a:spcAft>
                          <a:spcPts val="0"/>
                        </a:spcAft>
                      </a:pPr>
                      <a:r>
                        <a:rPr lang="en-IN" sz="1400" dirty="0">
                          <a:effectLst/>
                        </a:rPr>
                        <a:t>User </a:t>
                      </a:r>
                      <a:r>
                        <a:rPr lang="en-IN" sz="1400" dirty="0" smtClean="0">
                          <a:effectLst/>
                        </a:rPr>
                        <a:t>story #1,#2,#3,</a:t>
                      </a:r>
                      <a:endParaRPr lang="en-IN" sz="14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hrs</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hrs</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hrs</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hrs</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hrs</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hrs</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hrs</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hrs</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hrs</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hrs</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hrs</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hrs</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hrs</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hrs</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hrs</a:t>
                      </a:r>
                      <a:endParaRPr lang="en-IN" sz="1200" dirty="0">
                        <a:effectLst/>
                        <a:latin typeface="Calibri"/>
                        <a:ea typeface="Calibri"/>
                        <a:cs typeface="Times New Roman"/>
                      </a:endParaRPr>
                    </a:p>
                  </a:txBody>
                  <a:tcPr marL="85233" marR="85233" marT="0" marB="0"/>
                </a:tc>
              </a:tr>
              <a:tr h="1044450">
                <a:tc>
                  <a:txBody>
                    <a:bodyPr/>
                    <a:lstStyle/>
                    <a:p>
                      <a:pPr>
                        <a:lnSpc>
                          <a:spcPct val="115000"/>
                        </a:lnSpc>
                        <a:spcAft>
                          <a:spcPts val="0"/>
                        </a:spcAft>
                      </a:pPr>
                      <a:endParaRPr lang="en-IN" sz="1400" dirty="0" smtClean="0">
                        <a:effectLst/>
                        <a:latin typeface="Calibri"/>
                        <a:ea typeface="Calibri"/>
                        <a:cs typeface="Times New Roman"/>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t>Table design</a:t>
                      </a:r>
                      <a:endParaRPr lang="en-US" sz="1400" dirty="0" smtClean="0">
                        <a:latin typeface="+mn-lt"/>
                        <a:ea typeface="Calibri"/>
                        <a:cs typeface="Times New Roman"/>
                      </a:endParaRPr>
                    </a:p>
                    <a:p>
                      <a:pPr>
                        <a:lnSpc>
                          <a:spcPct val="115000"/>
                        </a:lnSpc>
                        <a:spcAft>
                          <a:spcPts val="0"/>
                        </a:spcAft>
                      </a:pPr>
                      <a:endParaRPr lang="en-IN" sz="14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smtClean="0">
                          <a:effectLst/>
                          <a:latin typeface="Calibri"/>
                          <a:ea typeface="Calibri"/>
                          <a:cs typeface="Times New Roman"/>
                        </a:rPr>
                        <a:t>28/12/2021</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2</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1</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1</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r>
              <a:tr h="783337">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t>Form design </a:t>
                      </a:r>
                      <a:endParaRPr lang="en-US" sz="1400" dirty="0" smtClean="0">
                        <a:latin typeface="+mn-lt"/>
                        <a:ea typeface="Calibri"/>
                        <a:cs typeface="Times New Roman"/>
                      </a:endParaRPr>
                    </a:p>
                    <a:p>
                      <a:pPr>
                        <a:lnSpc>
                          <a:spcPct val="115000"/>
                        </a:lnSpc>
                        <a:spcAft>
                          <a:spcPts val="0"/>
                        </a:spcAft>
                      </a:pPr>
                      <a:endParaRPr lang="en-IN" sz="14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31/12/2021</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3</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1</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1</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1</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r>
              <a:tr h="783337">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t>Basic coding</a:t>
                      </a:r>
                      <a:endParaRPr lang="en-US" sz="1400" dirty="0" smtClean="0">
                        <a:latin typeface="+mn-lt"/>
                        <a:ea typeface="Calibri"/>
                        <a:cs typeface="Times New Roman"/>
                      </a:endParaRPr>
                    </a:p>
                    <a:p>
                      <a:pPr>
                        <a:lnSpc>
                          <a:spcPct val="115000"/>
                        </a:lnSpc>
                        <a:spcAft>
                          <a:spcPts val="0"/>
                        </a:spcAft>
                      </a:pPr>
                      <a:endParaRPr lang="en-IN" sz="14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08/01/2022</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5</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1</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1</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1</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1</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1</a:t>
                      </a:r>
                      <a:endParaRPr lang="en-IN" sz="1200" dirty="0">
                        <a:effectLst/>
                        <a:latin typeface="Calibri"/>
                        <a:ea typeface="Calibri"/>
                        <a:cs typeface="Times New Roman"/>
                      </a:endParaRPr>
                    </a:p>
                  </a:txBody>
                  <a:tcPr marL="85233" marR="85233" marT="0" marB="0"/>
                </a:tc>
              </a:tr>
              <a:tr h="530241">
                <a:tc>
                  <a:txBody>
                    <a:bodyPr/>
                    <a:lstStyle/>
                    <a:p>
                      <a:pPr>
                        <a:lnSpc>
                          <a:spcPct val="115000"/>
                        </a:lnSpc>
                        <a:spcAft>
                          <a:spcPts val="0"/>
                        </a:spcAft>
                      </a:pPr>
                      <a:r>
                        <a:rPr lang="en-IN" sz="1400" dirty="0" smtClean="0">
                          <a:effectLst/>
                          <a:latin typeface="Calibri"/>
                          <a:ea typeface="Calibri"/>
                          <a:cs typeface="Times New Roman"/>
                        </a:rPr>
                        <a:t>User</a:t>
                      </a:r>
                      <a:r>
                        <a:rPr lang="en-IN" sz="1400" baseline="0" dirty="0" smtClean="0">
                          <a:effectLst/>
                          <a:latin typeface="Calibri"/>
                          <a:ea typeface="Calibri"/>
                          <a:cs typeface="Times New Roman"/>
                        </a:rPr>
                        <a:t> story  #4,#5</a:t>
                      </a:r>
                      <a:endParaRPr lang="en-IN" sz="14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r>
              <a:tr h="208890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t>Obtaining Gaussian blurred image from retinal image</a:t>
                      </a:r>
                      <a:endParaRPr lang="en-US" sz="1400" dirty="0" smtClean="0">
                        <a:latin typeface="+mn-lt"/>
                        <a:ea typeface="Calibri"/>
                        <a:cs typeface="Times New Roman"/>
                      </a:endParaRPr>
                    </a:p>
                    <a:p>
                      <a:pPr>
                        <a:lnSpc>
                          <a:spcPct val="115000"/>
                        </a:lnSpc>
                        <a:spcAft>
                          <a:spcPts val="0"/>
                        </a:spcAft>
                      </a:pPr>
                      <a:endParaRPr lang="en-IN" sz="14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13/01/2022</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5</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1</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1</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1</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1</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1</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r>
              <a:tr h="783337">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t>Preprocessing </a:t>
                      </a:r>
                      <a:endParaRPr lang="en-US" sz="1400" dirty="0" smtClean="0">
                        <a:latin typeface="+mn-lt"/>
                        <a:ea typeface="Calibri"/>
                        <a:cs typeface="Times New Roman"/>
                      </a:endParaRPr>
                    </a:p>
                    <a:p>
                      <a:pPr>
                        <a:lnSpc>
                          <a:spcPct val="115000"/>
                        </a:lnSpc>
                        <a:spcAft>
                          <a:spcPts val="0"/>
                        </a:spcAft>
                      </a:pPr>
                      <a:endParaRPr lang="en-IN" sz="14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18/01/2022</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5</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1</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1</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1</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1</a:t>
                      </a:r>
                      <a:endParaRPr lang="en-IN" sz="1200" dirty="0">
                        <a:effectLst/>
                        <a:latin typeface="Calibri"/>
                        <a:ea typeface="Calibri"/>
                        <a:cs typeface="Times New Roman"/>
                      </a:endParaRPr>
                    </a:p>
                  </a:txBody>
                  <a:tcPr marL="85233" marR="85233" marT="0" marB="0"/>
                </a:tc>
                <a:tc>
                  <a:txBody>
                    <a:bodyPr/>
                    <a:lstStyle/>
                    <a:p>
                      <a:pPr>
                        <a:lnSpc>
                          <a:spcPct val="115000"/>
                        </a:lnSpc>
                        <a:spcAft>
                          <a:spcPts val="1000"/>
                        </a:spcAft>
                      </a:pPr>
                      <a:r>
                        <a:rPr lang="en-IN" sz="1200" dirty="0">
                          <a:effectLst/>
                        </a:rPr>
                        <a:t> </a:t>
                      </a:r>
                      <a:r>
                        <a:rPr lang="en-IN" sz="1200" dirty="0" smtClean="0">
                          <a:effectLst/>
                        </a:rPr>
                        <a:t>1</a:t>
                      </a:r>
                      <a:endParaRPr lang="en-IN" sz="1200" dirty="0">
                        <a:effectLst/>
                        <a:latin typeface="Calibri"/>
                        <a:ea typeface="Calibri"/>
                        <a:cs typeface="Times New Roman"/>
                      </a:endParaRPr>
                    </a:p>
                  </a:txBody>
                  <a:tcPr marL="0" marR="0" marT="0" marB="0" anchor="ctr"/>
                </a:tc>
              </a:tr>
              <a:tr h="530241">
                <a:tc>
                  <a:txBody>
                    <a:bodyPr/>
                    <a:lstStyle/>
                    <a:p>
                      <a:pPr>
                        <a:lnSpc>
                          <a:spcPct val="115000"/>
                        </a:lnSpc>
                        <a:spcAft>
                          <a:spcPts val="0"/>
                        </a:spcAft>
                      </a:pPr>
                      <a:r>
                        <a:rPr lang="en-IN" sz="1400" dirty="0" smtClean="0">
                          <a:effectLst/>
                          <a:latin typeface="Calibri"/>
                          <a:ea typeface="Calibri"/>
                          <a:cs typeface="Times New Roman"/>
                        </a:rPr>
                        <a:t>User story</a:t>
                      </a:r>
                      <a:r>
                        <a:rPr lang="en-IN" sz="1400" baseline="0" dirty="0" smtClean="0">
                          <a:effectLst/>
                          <a:latin typeface="Calibri"/>
                          <a:ea typeface="Calibri"/>
                          <a:cs typeface="Times New Roman"/>
                        </a:rPr>
                        <a:t> #6,#7</a:t>
                      </a:r>
                      <a:endParaRPr lang="en-IN" sz="1400" dirty="0">
                        <a:effectLst/>
                        <a:latin typeface="Calibri"/>
                        <a:ea typeface="Calibri"/>
                        <a:cs typeface="Times New Roman"/>
                      </a:endParaRPr>
                    </a:p>
                  </a:txBody>
                  <a:tcPr marL="85233" marR="85233" marT="0" marB="0"/>
                </a:tc>
                <a:tc>
                  <a:txBody>
                    <a:bodyPr/>
                    <a:lstStyle/>
                    <a:p>
                      <a:pPr>
                        <a:lnSpc>
                          <a:spcPct val="115000"/>
                        </a:lnSpc>
                        <a:spcAft>
                          <a:spcPts val="0"/>
                        </a:spcAft>
                      </a:pP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endParaRPr lang="en-IN" sz="1200" dirty="0">
                        <a:effectLst/>
                        <a:latin typeface="Calibri"/>
                        <a:ea typeface="Calibri"/>
                        <a:cs typeface="Times New Roman"/>
                      </a:endParaRPr>
                    </a:p>
                  </a:txBody>
                  <a:tcPr marL="85233" marR="85233" marT="0" marB="0"/>
                </a:tc>
                <a:tc>
                  <a:txBody>
                    <a:bodyPr/>
                    <a:lstStyle/>
                    <a:p>
                      <a:pPr>
                        <a:lnSpc>
                          <a:spcPct val="115000"/>
                        </a:lnSpc>
                        <a:spcAft>
                          <a:spcPts val="1000"/>
                        </a:spcAft>
                      </a:pPr>
                      <a:endParaRPr lang="en-IN" sz="1200" dirty="0">
                        <a:effectLst/>
                        <a:latin typeface="Calibri"/>
                        <a:ea typeface="Calibri"/>
                        <a:cs typeface="Times New Roman"/>
                      </a:endParaRPr>
                    </a:p>
                  </a:txBody>
                  <a:tcPr marL="0" marR="0" marT="0" marB="0" anchor="ct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3" y="0"/>
          <a:ext cx="12984164" cy="6401751"/>
        </p:xfrm>
        <a:graphic>
          <a:graphicData uri="http://schemas.openxmlformats.org/drawingml/2006/table">
            <a:tbl>
              <a:tblPr firstRow="1" firstCol="1" bandRow="1">
                <a:tableStyleId>{F5AB1C69-6EDB-4FF4-983F-18BD219EF322}</a:tableStyleId>
              </a:tblPr>
              <a:tblGrid>
                <a:gridCol w="1406620"/>
                <a:gridCol w="1005428"/>
                <a:gridCol w="935037"/>
                <a:gridCol w="652028"/>
                <a:gridCol w="652028"/>
                <a:gridCol w="652028"/>
                <a:gridCol w="652028"/>
                <a:gridCol w="536886"/>
                <a:gridCol w="767177"/>
                <a:gridCol w="652028"/>
                <a:gridCol w="652028"/>
                <a:gridCol w="652028"/>
                <a:gridCol w="753764"/>
                <a:gridCol w="753764"/>
                <a:gridCol w="753764"/>
                <a:gridCol w="753764"/>
                <a:gridCol w="753764"/>
              </a:tblGrid>
              <a:tr h="152739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t>Image classification </a:t>
                      </a:r>
                      <a:endParaRPr lang="en-US" sz="1400" dirty="0" smtClean="0">
                        <a:latin typeface="+mn-lt"/>
                        <a:ea typeface="Calibri"/>
                        <a:cs typeface="Times New Roman"/>
                      </a:endParaRPr>
                    </a:p>
                    <a:p>
                      <a:pPr>
                        <a:lnSpc>
                          <a:spcPct val="115000"/>
                        </a:lnSpc>
                        <a:spcAft>
                          <a:spcPts val="0"/>
                        </a:spcAft>
                      </a:pPr>
                      <a:endParaRPr lang="en-IN" sz="14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solidFill>
                            <a:schemeClr val="bg1"/>
                          </a:solidFill>
                          <a:effectLst/>
                        </a:rPr>
                        <a:t> </a:t>
                      </a:r>
                      <a:r>
                        <a:rPr lang="en-IN" sz="1200" dirty="0" smtClean="0">
                          <a:solidFill>
                            <a:schemeClr val="bg1"/>
                          </a:solidFill>
                          <a:effectLst/>
                        </a:rPr>
                        <a:t>23/01/2022</a:t>
                      </a:r>
                      <a:endParaRPr lang="en-IN" sz="1200" dirty="0">
                        <a:solidFill>
                          <a:schemeClr val="bg1"/>
                        </a:solidFill>
                        <a:effectLst/>
                        <a:latin typeface="Calibri"/>
                        <a:ea typeface="Calibri"/>
                        <a:cs typeface="Times New Roman"/>
                      </a:endParaRPr>
                    </a:p>
                  </a:txBody>
                  <a:tcPr marL="85233" marR="85233" marT="0" marB="0">
                    <a:solidFill>
                      <a:schemeClr val="tx1">
                        <a:lumMod val="95000"/>
                      </a:schemeClr>
                    </a:solidFill>
                  </a:tcPr>
                </a:tc>
                <a:tc>
                  <a:txBody>
                    <a:bodyPr/>
                    <a:lstStyle/>
                    <a:p>
                      <a:pPr>
                        <a:lnSpc>
                          <a:spcPct val="115000"/>
                        </a:lnSpc>
                        <a:spcAft>
                          <a:spcPts val="0"/>
                        </a:spcAft>
                      </a:pPr>
                      <a:r>
                        <a:rPr lang="en-IN" sz="1200" dirty="0">
                          <a:solidFill>
                            <a:schemeClr val="bg1"/>
                          </a:solidFill>
                          <a:effectLst/>
                        </a:rPr>
                        <a:t> </a:t>
                      </a:r>
                      <a:r>
                        <a:rPr lang="en-IN" sz="1200" dirty="0" smtClean="0">
                          <a:solidFill>
                            <a:schemeClr val="bg1"/>
                          </a:solidFill>
                          <a:effectLst/>
                        </a:rPr>
                        <a:t>5</a:t>
                      </a:r>
                      <a:endParaRPr lang="en-IN" sz="1200" dirty="0">
                        <a:solidFill>
                          <a:schemeClr val="bg1"/>
                        </a:solidFill>
                        <a:effectLst/>
                        <a:latin typeface="Calibri"/>
                        <a:ea typeface="Calibri"/>
                        <a:cs typeface="Times New Roman"/>
                      </a:endParaRPr>
                    </a:p>
                  </a:txBody>
                  <a:tcPr marL="85233" marR="85233" marT="0" marB="0">
                    <a:solidFill>
                      <a:schemeClr val="tx1">
                        <a:lumMod val="95000"/>
                      </a:schemeClr>
                    </a:solidFill>
                  </a:tcPr>
                </a:tc>
                <a:tc>
                  <a:txBody>
                    <a:bodyPr/>
                    <a:lstStyle/>
                    <a:p>
                      <a:pPr>
                        <a:lnSpc>
                          <a:spcPct val="115000"/>
                        </a:lnSpc>
                        <a:spcAft>
                          <a:spcPts val="0"/>
                        </a:spcAft>
                      </a:pPr>
                      <a:r>
                        <a:rPr lang="en-IN" sz="1200" dirty="0">
                          <a:solidFill>
                            <a:schemeClr val="bg1"/>
                          </a:solidFill>
                          <a:effectLst/>
                        </a:rPr>
                        <a:t> </a:t>
                      </a:r>
                      <a:r>
                        <a:rPr lang="en-IN" sz="1200" dirty="0" smtClean="0">
                          <a:solidFill>
                            <a:schemeClr val="bg1"/>
                          </a:solidFill>
                          <a:effectLst/>
                        </a:rPr>
                        <a:t>5</a:t>
                      </a:r>
                      <a:endParaRPr lang="en-IN" sz="1200" dirty="0">
                        <a:solidFill>
                          <a:schemeClr val="bg1"/>
                        </a:solidFill>
                        <a:effectLst/>
                        <a:latin typeface="Calibri"/>
                        <a:ea typeface="Calibri"/>
                        <a:cs typeface="Times New Roman"/>
                      </a:endParaRPr>
                    </a:p>
                  </a:txBody>
                  <a:tcPr marL="85233" marR="85233" marT="0" marB="0">
                    <a:solidFill>
                      <a:schemeClr val="tx1">
                        <a:lumMod val="95000"/>
                      </a:schemeClr>
                    </a:solidFill>
                  </a:tcPr>
                </a:tc>
                <a:tc>
                  <a:txBody>
                    <a:bodyPr/>
                    <a:lstStyle/>
                    <a:p>
                      <a:pPr>
                        <a:lnSpc>
                          <a:spcPct val="115000"/>
                        </a:lnSpc>
                        <a:spcAft>
                          <a:spcPts val="0"/>
                        </a:spcAft>
                      </a:pPr>
                      <a:r>
                        <a:rPr lang="en-IN" sz="1200" dirty="0" smtClean="0">
                          <a:solidFill>
                            <a:schemeClr val="bg1"/>
                          </a:solidFill>
                          <a:effectLst/>
                          <a:latin typeface="Calibri"/>
                          <a:ea typeface="Calibri"/>
                          <a:cs typeface="Times New Roman"/>
                        </a:rPr>
                        <a:t>1</a:t>
                      </a:r>
                      <a:endParaRPr lang="en-IN" sz="1200" dirty="0">
                        <a:solidFill>
                          <a:schemeClr val="bg1"/>
                        </a:solidFill>
                        <a:effectLst/>
                        <a:latin typeface="Calibri"/>
                        <a:ea typeface="Calibri"/>
                        <a:cs typeface="Times New Roman"/>
                      </a:endParaRPr>
                    </a:p>
                  </a:txBody>
                  <a:tcPr marL="85233" marR="85233" marT="0" marB="0">
                    <a:solidFill>
                      <a:schemeClr val="tx1">
                        <a:lumMod val="95000"/>
                      </a:schemeClr>
                    </a:solidFill>
                  </a:tcPr>
                </a:tc>
                <a:tc>
                  <a:txBody>
                    <a:bodyPr/>
                    <a:lstStyle/>
                    <a:p>
                      <a:pPr>
                        <a:lnSpc>
                          <a:spcPct val="115000"/>
                        </a:lnSpc>
                        <a:spcAft>
                          <a:spcPts val="0"/>
                        </a:spcAft>
                      </a:pPr>
                      <a:r>
                        <a:rPr lang="en-IN" sz="1200" dirty="0">
                          <a:solidFill>
                            <a:schemeClr val="bg1"/>
                          </a:solidFill>
                          <a:effectLst/>
                        </a:rPr>
                        <a:t> </a:t>
                      </a:r>
                      <a:r>
                        <a:rPr lang="en-IN" sz="1200" dirty="0" smtClean="0">
                          <a:solidFill>
                            <a:schemeClr val="bg1"/>
                          </a:solidFill>
                          <a:effectLst/>
                        </a:rPr>
                        <a:t>1</a:t>
                      </a:r>
                      <a:endParaRPr lang="en-IN" sz="1200" dirty="0">
                        <a:solidFill>
                          <a:schemeClr val="bg1"/>
                        </a:solidFill>
                        <a:effectLst/>
                        <a:latin typeface="Calibri"/>
                        <a:ea typeface="Calibri"/>
                        <a:cs typeface="Times New Roman"/>
                      </a:endParaRPr>
                    </a:p>
                  </a:txBody>
                  <a:tcPr marL="85233" marR="85233" marT="0" marB="0">
                    <a:solidFill>
                      <a:schemeClr val="tx1">
                        <a:lumMod val="95000"/>
                      </a:schemeClr>
                    </a:solidFill>
                  </a:tcPr>
                </a:tc>
                <a:tc>
                  <a:txBody>
                    <a:bodyPr/>
                    <a:lstStyle/>
                    <a:p>
                      <a:pPr>
                        <a:lnSpc>
                          <a:spcPct val="115000"/>
                        </a:lnSpc>
                        <a:spcAft>
                          <a:spcPts val="0"/>
                        </a:spcAft>
                      </a:pPr>
                      <a:r>
                        <a:rPr lang="en-IN" sz="1200" dirty="0">
                          <a:solidFill>
                            <a:schemeClr val="bg1"/>
                          </a:solidFill>
                          <a:effectLst/>
                        </a:rPr>
                        <a:t> </a:t>
                      </a:r>
                      <a:r>
                        <a:rPr lang="en-IN" sz="1200" dirty="0" smtClean="0">
                          <a:solidFill>
                            <a:schemeClr val="bg1"/>
                          </a:solidFill>
                          <a:effectLst/>
                        </a:rPr>
                        <a:t>1</a:t>
                      </a:r>
                      <a:endParaRPr lang="en-IN" sz="1200" dirty="0">
                        <a:solidFill>
                          <a:schemeClr val="bg1"/>
                        </a:solidFill>
                        <a:effectLst/>
                        <a:latin typeface="Calibri"/>
                        <a:ea typeface="Calibri"/>
                        <a:cs typeface="Times New Roman"/>
                      </a:endParaRPr>
                    </a:p>
                  </a:txBody>
                  <a:tcPr marL="85233" marR="85233" marT="0" marB="0">
                    <a:solidFill>
                      <a:schemeClr val="tx1">
                        <a:lumMod val="95000"/>
                      </a:schemeClr>
                    </a:solidFill>
                  </a:tcPr>
                </a:tc>
                <a:tc>
                  <a:txBody>
                    <a:bodyPr/>
                    <a:lstStyle/>
                    <a:p>
                      <a:pPr>
                        <a:lnSpc>
                          <a:spcPct val="115000"/>
                        </a:lnSpc>
                        <a:spcAft>
                          <a:spcPts val="0"/>
                        </a:spcAft>
                      </a:pPr>
                      <a:r>
                        <a:rPr lang="en-IN" sz="1200" dirty="0">
                          <a:solidFill>
                            <a:schemeClr val="bg1"/>
                          </a:solidFill>
                          <a:effectLst/>
                        </a:rPr>
                        <a:t> </a:t>
                      </a:r>
                      <a:r>
                        <a:rPr lang="en-IN" sz="1200" dirty="0" smtClean="0">
                          <a:solidFill>
                            <a:schemeClr val="bg1"/>
                          </a:solidFill>
                          <a:effectLst/>
                        </a:rPr>
                        <a:t>1</a:t>
                      </a:r>
                      <a:endParaRPr lang="en-IN" sz="1200" dirty="0">
                        <a:solidFill>
                          <a:schemeClr val="bg1"/>
                        </a:solidFill>
                        <a:effectLst/>
                        <a:latin typeface="Calibri"/>
                        <a:ea typeface="Calibri"/>
                        <a:cs typeface="Times New Roman"/>
                      </a:endParaRPr>
                    </a:p>
                  </a:txBody>
                  <a:tcPr marL="85233" marR="85233" marT="0" marB="0">
                    <a:solidFill>
                      <a:schemeClr val="tx1">
                        <a:lumMod val="95000"/>
                      </a:schemeClr>
                    </a:solidFill>
                  </a:tcPr>
                </a:tc>
                <a:tc>
                  <a:txBody>
                    <a:bodyPr/>
                    <a:lstStyle/>
                    <a:p>
                      <a:pPr>
                        <a:lnSpc>
                          <a:spcPct val="115000"/>
                        </a:lnSpc>
                        <a:spcAft>
                          <a:spcPts val="0"/>
                        </a:spcAft>
                      </a:pPr>
                      <a:r>
                        <a:rPr lang="en-IN" sz="1200" dirty="0">
                          <a:solidFill>
                            <a:schemeClr val="bg1"/>
                          </a:solidFill>
                          <a:effectLst/>
                        </a:rPr>
                        <a:t> </a:t>
                      </a:r>
                      <a:r>
                        <a:rPr lang="en-IN" sz="1200" dirty="0" smtClean="0">
                          <a:solidFill>
                            <a:schemeClr val="bg1"/>
                          </a:solidFill>
                          <a:effectLst/>
                        </a:rPr>
                        <a:t>0</a:t>
                      </a:r>
                      <a:endParaRPr lang="en-IN" sz="1200" dirty="0">
                        <a:solidFill>
                          <a:schemeClr val="bg1"/>
                        </a:solidFill>
                        <a:effectLst/>
                        <a:latin typeface="Calibri"/>
                        <a:ea typeface="Calibri"/>
                        <a:cs typeface="Times New Roman"/>
                      </a:endParaRPr>
                    </a:p>
                  </a:txBody>
                  <a:tcPr marL="85233" marR="85233" marT="0" marB="0">
                    <a:solidFill>
                      <a:schemeClr val="tx1">
                        <a:lumMod val="95000"/>
                      </a:schemeClr>
                    </a:solidFill>
                  </a:tcPr>
                </a:tc>
                <a:tc>
                  <a:txBody>
                    <a:bodyPr/>
                    <a:lstStyle/>
                    <a:p>
                      <a:pPr>
                        <a:lnSpc>
                          <a:spcPct val="115000"/>
                        </a:lnSpc>
                        <a:spcAft>
                          <a:spcPts val="0"/>
                        </a:spcAft>
                      </a:pPr>
                      <a:r>
                        <a:rPr lang="en-IN" sz="1200" dirty="0">
                          <a:solidFill>
                            <a:schemeClr val="bg1"/>
                          </a:solidFill>
                          <a:effectLst/>
                        </a:rPr>
                        <a:t> </a:t>
                      </a:r>
                      <a:r>
                        <a:rPr lang="en-IN" sz="1200" dirty="0" smtClean="0">
                          <a:solidFill>
                            <a:schemeClr val="bg1"/>
                          </a:solidFill>
                          <a:effectLst/>
                        </a:rPr>
                        <a:t>0</a:t>
                      </a:r>
                      <a:endParaRPr lang="en-IN" sz="1200" dirty="0">
                        <a:solidFill>
                          <a:schemeClr val="bg1"/>
                        </a:solidFill>
                        <a:effectLst/>
                        <a:latin typeface="Calibri"/>
                        <a:ea typeface="Calibri"/>
                        <a:cs typeface="Times New Roman"/>
                      </a:endParaRPr>
                    </a:p>
                  </a:txBody>
                  <a:tcPr marL="85233" marR="85233" marT="0" marB="0">
                    <a:solidFill>
                      <a:schemeClr val="tx1">
                        <a:lumMod val="95000"/>
                      </a:schemeClr>
                    </a:solidFill>
                  </a:tcPr>
                </a:tc>
                <a:tc>
                  <a:txBody>
                    <a:bodyPr/>
                    <a:lstStyle/>
                    <a:p>
                      <a:pPr>
                        <a:lnSpc>
                          <a:spcPct val="115000"/>
                        </a:lnSpc>
                        <a:spcAft>
                          <a:spcPts val="0"/>
                        </a:spcAft>
                      </a:pPr>
                      <a:r>
                        <a:rPr lang="en-IN" sz="1200" dirty="0">
                          <a:solidFill>
                            <a:schemeClr val="bg1"/>
                          </a:solidFill>
                          <a:effectLst/>
                        </a:rPr>
                        <a:t> </a:t>
                      </a:r>
                      <a:r>
                        <a:rPr lang="en-IN" sz="1200" dirty="0" smtClean="0">
                          <a:solidFill>
                            <a:schemeClr val="bg1"/>
                          </a:solidFill>
                          <a:effectLst/>
                        </a:rPr>
                        <a:t>0</a:t>
                      </a:r>
                      <a:endParaRPr lang="en-IN" sz="1200" dirty="0">
                        <a:solidFill>
                          <a:schemeClr val="bg1"/>
                        </a:solidFill>
                        <a:effectLst/>
                        <a:latin typeface="Calibri"/>
                        <a:ea typeface="Calibri"/>
                        <a:cs typeface="Times New Roman"/>
                      </a:endParaRPr>
                    </a:p>
                  </a:txBody>
                  <a:tcPr marL="85233" marR="85233" marT="0" marB="0">
                    <a:solidFill>
                      <a:schemeClr val="tx1">
                        <a:lumMod val="95000"/>
                      </a:schemeClr>
                    </a:solidFill>
                  </a:tcPr>
                </a:tc>
                <a:tc>
                  <a:txBody>
                    <a:bodyPr/>
                    <a:lstStyle/>
                    <a:p>
                      <a:pPr>
                        <a:lnSpc>
                          <a:spcPct val="115000"/>
                        </a:lnSpc>
                        <a:spcAft>
                          <a:spcPts val="0"/>
                        </a:spcAft>
                      </a:pPr>
                      <a:r>
                        <a:rPr lang="en-IN" sz="1200" dirty="0">
                          <a:solidFill>
                            <a:schemeClr val="bg1"/>
                          </a:solidFill>
                          <a:effectLst/>
                        </a:rPr>
                        <a:t> </a:t>
                      </a:r>
                      <a:r>
                        <a:rPr lang="en-IN" sz="1200" dirty="0" smtClean="0">
                          <a:solidFill>
                            <a:schemeClr val="bg1"/>
                          </a:solidFill>
                          <a:effectLst/>
                        </a:rPr>
                        <a:t>0</a:t>
                      </a:r>
                      <a:endParaRPr lang="en-IN" sz="1200" dirty="0">
                        <a:solidFill>
                          <a:schemeClr val="bg1"/>
                        </a:solidFill>
                        <a:effectLst/>
                        <a:latin typeface="Calibri"/>
                        <a:ea typeface="Calibri"/>
                        <a:cs typeface="Times New Roman"/>
                      </a:endParaRPr>
                    </a:p>
                  </a:txBody>
                  <a:tcPr marL="85233" marR="85233" marT="0" marB="0">
                    <a:solidFill>
                      <a:schemeClr val="tx1">
                        <a:lumMod val="95000"/>
                      </a:schemeClr>
                    </a:solidFill>
                  </a:tcPr>
                </a:tc>
                <a:tc>
                  <a:txBody>
                    <a:bodyPr/>
                    <a:lstStyle/>
                    <a:p>
                      <a:pPr>
                        <a:lnSpc>
                          <a:spcPct val="115000"/>
                        </a:lnSpc>
                        <a:spcAft>
                          <a:spcPts val="0"/>
                        </a:spcAft>
                      </a:pPr>
                      <a:r>
                        <a:rPr lang="en-IN" sz="1200" dirty="0">
                          <a:solidFill>
                            <a:schemeClr val="bg1"/>
                          </a:solidFill>
                          <a:effectLst/>
                        </a:rPr>
                        <a:t> </a:t>
                      </a:r>
                      <a:r>
                        <a:rPr lang="en-IN" sz="1200" dirty="0" smtClean="0">
                          <a:solidFill>
                            <a:schemeClr val="bg1"/>
                          </a:solidFill>
                          <a:effectLst/>
                        </a:rPr>
                        <a:t>0</a:t>
                      </a:r>
                      <a:endParaRPr lang="en-IN" sz="1200" dirty="0">
                        <a:solidFill>
                          <a:schemeClr val="bg1"/>
                        </a:solidFill>
                        <a:effectLst/>
                        <a:latin typeface="Calibri"/>
                        <a:ea typeface="Calibri"/>
                        <a:cs typeface="Times New Roman"/>
                      </a:endParaRPr>
                    </a:p>
                  </a:txBody>
                  <a:tcPr marL="85233" marR="85233" marT="0" marB="0">
                    <a:solidFill>
                      <a:schemeClr val="tx1">
                        <a:lumMod val="95000"/>
                      </a:schemeClr>
                    </a:solidFill>
                  </a:tcPr>
                </a:tc>
                <a:tc>
                  <a:txBody>
                    <a:bodyPr/>
                    <a:lstStyle/>
                    <a:p>
                      <a:pPr>
                        <a:lnSpc>
                          <a:spcPct val="115000"/>
                        </a:lnSpc>
                        <a:spcAft>
                          <a:spcPts val="0"/>
                        </a:spcAft>
                      </a:pPr>
                      <a:r>
                        <a:rPr lang="en-IN" sz="1200" dirty="0">
                          <a:solidFill>
                            <a:schemeClr val="bg1"/>
                          </a:solidFill>
                          <a:effectLst/>
                        </a:rPr>
                        <a:t> </a:t>
                      </a:r>
                      <a:r>
                        <a:rPr lang="en-IN" sz="1200" dirty="0" smtClean="0">
                          <a:solidFill>
                            <a:schemeClr val="bg1"/>
                          </a:solidFill>
                          <a:effectLst/>
                        </a:rPr>
                        <a:t>0</a:t>
                      </a:r>
                      <a:endParaRPr lang="en-IN" sz="1200" dirty="0">
                        <a:solidFill>
                          <a:schemeClr val="bg1"/>
                        </a:solidFill>
                        <a:effectLst/>
                        <a:latin typeface="Calibri"/>
                        <a:ea typeface="Calibri"/>
                        <a:cs typeface="Times New Roman"/>
                      </a:endParaRPr>
                    </a:p>
                  </a:txBody>
                  <a:tcPr marL="85233" marR="85233" marT="0" marB="0">
                    <a:solidFill>
                      <a:schemeClr val="tx1">
                        <a:lumMod val="95000"/>
                      </a:schemeClr>
                    </a:solidFill>
                  </a:tcPr>
                </a:tc>
                <a:tc>
                  <a:txBody>
                    <a:bodyPr/>
                    <a:lstStyle/>
                    <a:p>
                      <a:pPr>
                        <a:lnSpc>
                          <a:spcPct val="115000"/>
                        </a:lnSpc>
                        <a:spcAft>
                          <a:spcPts val="0"/>
                        </a:spcAft>
                      </a:pPr>
                      <a:r>
                        <a:rPr lang="en-IN" sz="1200" dirty="0">
                          <a:solidFill>
                            <a:schemeClr val="bg1"/>
                          </a:solidFill>
                          <a:effectLst/>
                        </a:rPr>
                        <a:t> </a:t>
                      </a:r>
                      <a:r>
                        <a:rPr lang="en-IN" sz="1200" dirty="0" smtClean="0">
                          <a:solidFill>
                            <a:schemeClr val="bg1"/>
                          </a:solidFill>
                          <a:effectLst/>
                        </a:rPr>
                        <a:t>0</a:t>
                      </a:r>
                      <a:endParaRPr lang="en-IN" sz="1200" dirty="0">
                        <a:solidFill>
                          <a:schemeClr val="bg1"/>
                        </a:solidFill>
                        <a:effectLst/>
                        <a:latin typeface="Calibri"/>
                        <a:ea typeface="Calibri"/>
                        <a:cs typeface="Times New Roman"/>
                      </a:endParaRPr>
                    </a:p>
                  </a:txBody>
                  <a:tcPr marL="85233" marR="85233" marT="0" marB="0">
                    <a:solidFill>
                      <a:schemeClr val="tx1">
                        <a:lumMod val="95000"/>
                      </a:schemeClr>
                    </a:solidFill>
                  </a:tcPr>
                </a:tc>
                <a:tc>
                  <a:txBody>
                    <a:bodyPr/>
                    <a:lstStyle/>
                    <a:p>
                      <a:pPr>
                        <a:lnSpc>
                          <a:spcPct val="115000"/>
                        </a:lnSpc>
                        <a:spcAft>
                          <a:spcPts val="0"/>
                        </a:spcAft>
                      </a:pPr>
                      <a:r>
                        <a:rPr lang="en-IN" sz="1200" dirty="0">
                          <a:solidFill>
                            <a:schemeClr val="bg1"/>
                          </a:solidFill>
                          <a:effectLst/>
                        </a:rPr>
                        <a:t> </a:t>
                      </a:r>
                      <a:r>
                        <a:rPr lang="en-IN" sz="1200" dirty="0" smtClean="0">
                          <a:solidFill>
                            <a:schemeClr val="bg1"/>
                          </a:solidFill>
                          <a:effectLst/>
                        </a:rPr>
                        <a:t>0</a:t>
                      </a:r>
                      <a:endParaRPr lang="en-IN" sz="1200" dirty="0">
                        <a:solidFill>
                          <a:schemeClr val="bg1"/>
                        </a:solidFill>
                        <a:effectLst/>
                        <a:latin typeface="Calibri"/>
                        <a:ea typeface="Calibri"/>
                        <a:cs typeface="Times New Roman"/>
                      </a:endParaRPr>
                    </a:p>
                  </a:txBody>
                  <a:tcPr marL="85233" marR="85233" marT="0" marB="0">
                    <a:solidFill>
                      <a:schemeClr val="tx1">
                        <a:lumMod val="95000"/>
                      </a:schemeClr>
                    </a:solidFill>
                  </a:tcPr>
                </a:tc>
                <a:tc>
                  <a:txBody>
                    <a:bodyPr/>
                    <a:lstStyle/>
                    <a:p>
                      <a:pPr>
                        <a:lnSpc>
                          <a:spcPct val="115000"/>
                        </a:lnSpc>
                        <a:spcAft>
                          <a:spcPts val="1000"/>
                        </a:spcAft>
                      </a:pPr>
                      <a:r>
                        <a:rPr lang="en-IN" sz="1200" dirty="0">
                          <a:solidFill>
                            <a:schemeClr val="bg1"/>
                          </a:solidFill>
                          <a:effectLst/>
                        </a:rPr>
                        <a:t> </a:t>
                      </a:r>
                      <a:r>
                        <a:rPr lang="en-IN" sz="1200" dirty="0" smtClean="0">
                          <a:solidFill>
                            <a:schemeClr val="bg1"/>
                          </a:solidFill>
                          <a:effectLst/>
                        </a:rPr>
                        <a:t>0</a:t>
                      </a:r>
                      <a:endParaRPr lang="en-IN" sz="1200" dirty="0">
                        <a:solidFill>
                          <a:schemeClr val="bg1"/>
                        </a:solidFill>
                        <a:effectLst/>
                        <a:latin typeface="Calibri"/>
                        <a:ea typeface="Calibri"/>
                        <a:cs typeface="Times New Roman"/>
                      </a:endParaRPr>
                    </a:p>
                  </a:txBody>
                  <a:tcPr marL="0" marR="0" marT="0" marB="0" anchor="ctr">
                    <a:solidFill>
                      <a:schemeClr val="tx1">
                        <a:lumMod val="95000"/>
                      </a:schemeClr>
                    </a:solidFill>
                  </a:tcPr>
                </a:tc>
              </a:tr>
              <a:tr h="766665">
                <a:tc>
                  <a:txBody>
                    <a:bodyPr/>
                    <a:lstStyle/>
                    <a:p>
                      <a:pPr>
                        <a:lnSpc>
                          <a:spcPct val="115000"/>
                        </a:lnSpc>
                        <a:spcAft>
                          <a:spcPts val="0"/>
                        </a:spcAft>
                      </a:pPr>
                      <a:r>
                        <a:rPr lang="en-IN" sz="1400" dirty="0" smtClean="0">
                          <a:effectLst/>
                          <a:latin typeface="Calibri"/>
                          <a:ea typeface="Calibri"/>
                          <a:cs typeface="Times New Roman"/>
                        </a:rPr>
                        <a:t>prediction</a:t>
                      </a:r>
                      <a:endParaRPr lang="en-IN" sz="14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07/02/2022</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5</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2</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1</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2</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100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0" marR="0" marT="0" marB="0" anchor="ctr"/>
                </a:tc>
              </a:tr>
              <a:tr h="830326">
                <a:tc>
                  <a:txBody>
                    <a:bodyPr/>
                    <a:lstStyle/>
                    <a:p>
                      <a:pPr>
                        <a:lnSpc>
                          <a:spcPct val="115000"/>
                        </a:lnSpc>
                        <a:spcAft>
                          <a:spcPts val="0"/>
                        </a:spcAft>
                      </a:pPr>
                      <a:r>
                        <a:rPr lang="en-IN" sz="1400" dirty="0" smtClean="0">
                          <a:effectLst/>
                          <a:latin typeface="Calibri"/>
                          <a:ea typeface="Calibri"/>
                          <a:cs typeface="Times New Roman"/>
                        </a:rPr>
                        <a:t>User story</a:t>
                      </a:r>
                      <a:r>
                        <a:rPr lang="en-IN" sz="1400" baseline="0" dirty="0" smtClean="0">
                          <a:effectLst/>
                          <a:latin typeface="Calibri"/>
                          <a:ea typeface="Calibri"/>
                          <a:cs typeface="Times New Roman"/>
                        </a:rPr>
                        <a:t> #8,#9</a:t>
                      </a:r>
                      <a:endParaRPr lang="en-IN" sz="1400" dirty="0">
                        <a:effectLst/>
                        <a:latin typeface="Calibri"/>
                        <a:ea typeface="Calibri"/>
                        <a:cs typeface="Times New Roman"/>
                      </a:endParaRPr>
                    </a:p>
                  </a:txBody>
                  <a:tcPr marL="85233" marR="85233" marT="0" marB="0"/>
                </a:tc>
                <a:tc>
                  <a:txBody>
                    <a:bodyPr/>
                    <a:lstStyle/>
                    <a:p>
                      <a:pPr>
                        <a:lnSpc>
                          <a:spcPct val="115000"/>
                        </a:lnSpc>
                        <a:spcAft>
                          <a:spcPts val="0"/>
                        </a:spcAft>
                      </a:pP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endParaRPr lang="en-IN" sz="1200" dirty="0">
                        <a:effectLst/>
                        <a:latin typeface="Calibri"/>
                        <a:ea typeface="Calibri"/>
                        <a:cs typeface="Times New Roman"/>
                      </a:endParaRPr>
                    </a:p>
                  </a:txBody>
                  <a:tcPr marL="85233" marR="85233" marT="0" marB="0"/>
                </a:tc>
                <a:tc>
                  <a:txBody>
                    <a:bodyPr/>
                    <a:lstStyle/>
                    <a:p>
                      <a:pPr>
                        <a:lnSpc>
                          <a:spcPct val="115000"/>
                        </a:lnSpc>
                        <a:spcAft>
                          <a:spcPts val="1000"/>
                        </a:spcAft>
                      </a:pPr>
                      <a:endParaRPr lang="en-IN" sz="1200" dirty="0">
                        <a:effectLst/>
                        <a:latin typeface="Calibri"/>
                        <a:ea typeface="Calibri"/>
                        <a:cs typeface="Times New Roman"/>
                      </a:endParaRPr>
                    </a:p>
                  </a:txBody>
                  <a:tcPr marL="0" marR="0" marT="0" marB="0" anchor="ctr"/>
                </a:tc>
              </a:tr>
              <a:tr h="122665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t>Testing data</a:t>
                      </a:r>
                      <a:endParaRPr lang="en-US" sz="1400" dirty="0" smtClean="0">
                        <a:latin typeface="+mn-lt"/>
                        <a:ea typeface="Calibri"/>
                        <a:cs typeface="Times New Roman"/>
                      </a:endParaRPr>
                    </a:p>
                    <a:p>
                      <a:pPr>
                        <a:lnSpc>
                          <a:spcPct val="115000"/>
                        </a:lnSpc>
                        <a:spcAft>
                          <a:spcPts val="0"/>
                        </a:spcAft>
                      </a:pPr>
                      <a:endParaRPr lang="en-IN" sz="14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12/02/2022</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5</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1</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1</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2</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1</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100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0" marR="0" marT="0" marB="0" anchor="ctr"/>
                </a:tc>
              </a:tr>
              <a:tr h="1635548">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t>Output generation </a:t>
                      </a:r>
                      <a:endParaRPr lang="en-US" sz="1400" dirty="0" smtClean="0">
                        <a:latin typeface="+mn-lt"/>
                        <a:ea typeface="Calibri"/>
                        <a:cs typeface="Times New Roman"/>
                      </a:endParaRPr>
                    </a:p>
                    <a:p>
                      <a:pPr>
                        <a:lnSpc>
                          <a:spcPct val="115000"/>
                        </a:lnSpc>
                        <a:spcAft>
                          <a:spcPts val="0"/>
                        </a:spcAft>
                      </a:pPr>
                      <a:endParaRPr lang="en-IN" sz="14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20/02/2022</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5</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smtClean="0">
                          <a:effectLst/>
                        </a:rPr>
                        <a:t>0</a:t>
                      </a: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2</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2</a:t>
                      </a:r>
                      <a:endParaRPr lang="en-IN" sz="1200" dirty="0">
                        <a:effectLst/>
                        <a:latin typeface="Calibri"/>
                        <a:ea typeface="Calibri"/>
                        <a:cs typeface="Times New Roman"/>
                      </a:endParaRPr>
                    </a:p>
                  </a:txBody>
                  <a:tcPr marL="85233" marR="85233" marT="0" marB="0"/>
                </a:tc>
                <a:tc>
                  <a:txBody>
                    <a:bodyPr/>
                    <a:lstStyle/>
                    <a:p>
                      <a:pPr>
                        <a:lnSpc>
                          <a:spcPct val="115000"/>
                        </a:lnSpc>
                        <a:spcAft>
                          <a:spcPts val="1000"/>
                        </a:spcAft>
                      </a:pPr>
                      <a:r>
                        <a:rPr lang="en-IN" sz="1200" dirty="0">
                          <a:effectLst/>
                        </a:rPr>
                        <a:t> </a:t>
                      </a:r>
                      <a:r>
                        <a:rPr lang="en-IN" sz="1200" dirty="0" smtClean="0">
                          <a:effectLst/>
                        </a:rPr>
                        <a:t>1</a:t>
                      </a:r>
                      <a:endParaRPr lang="en-IN" sz="1200" dirty="0">
                        <a:effectLst/>
                        <a:latin typeface="Calibri"/>
                        <a:ea typeface="Calibri"/>
                        <a:cs typeface="Times New Roman"/>
                      </a:endParaRPr>
                    </a:p>
                  </a:txBody>
                  <a:tcPr marL="0" marR="0" marT="0" marB="0" anchor="ctr"/>
                </a:tc>
              </a:tr>
              <a:tr h="415163">
                <a:tc>
                  <a:txBody>
                    <a:bodyPr/>
                    <a:lstStyle/>
                    <a:p>
                      <a:pPr>
                        <a:lnSpc>
                          <a:spcPct val="115000"/>
                        </a:lnSpc>
                        <a:spcAft>
                          <a:spcPts val="0"/>
                        </a:spcAft>
                      </a:pPr>
                      <a:r>
                        <a:rPr lang="en-IN" sz="1400" dirty="0">
                          <a:effectLst/>
                        </a:rPr>
                        <a:t> </a:t>
                      </a:r>
                      <a:r>
                        <a:rPr lang="en-IN" sz="1400" dirty="0" smtClean="0">
                          <a:effectLst/>
                        </a:rPr>
                        <a:t>Total</a:t>
                      </a:r>
                      <a:endParaRPr lang="en-IN" sz="14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40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3</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3</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2</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2</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2</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4</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2</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3</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1</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4</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3</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4</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4</a:t>
                      </a:r>
                      <a:endParaRPr lang="en-IN" sz="1200" dirty="0">
                        <a:effectLst/>
                        <a:latin typeface="Calibri"/>
                        <a:ea typeface="Calibri"/>
                        <a:cs typeface="Times New Roman"/>
                      </a:endParaRPr>
                    </a:p>
                  </a:txBody>
                  <a:tcPr marL="85233" marR="85233" marT="0" marB="0"/>
                </a:tc>
                <a:tc>
                  <a:txBody>
                    <a:bodyPr/>
                    <a:lstStyle/>
                    <a:p>
                      <a:pPr>
                        <a:lnSpc>
                          <a:spcPct val="115000"/>
                        </a:lnSpc>
                        <a:spcAft>
                          <a:spcPts val="1000"/>
                        </a:spcAft>
                      </a:pPr>
                      <a:r>
                        <a:rPr lang="en-IN" sz="1200" dirty="0">
                          <a:effectLst/>
                        </a:rPr>
                        <a:t> </a:t>
                      </a:r>
                      <a:r>
                        <a:rPr lang="en-IN" sz="1200" dirty="0" smtClean="0">
                          <a:effectLst/>
                        </a:rPr>
                        <a:t>3</a:t>
                      </a:r>
                      <a:endParaRPr lang="en-IN" sz="1200" dirty="0">
                        <a:effectLst/>
                        <a:latin typeface="Calibri"/>
                        <a:ea typeface="Calibri"/>
                        <a:cs typeface="Times New Roman"/>
                      </a:endParaRPr>
                    </a:p>
                  </a:txBody>
                  <a:tcPr marL="0" marR="0" marT="0" marB="0" anchor="ct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
            <a:ext cx="12984163" cy="1056572"/>
          </a:xfrm>
          <a:solidFill>
            <a:schemeClr val="bg1"/>
          </a:solidFill>
        </p:spPr>
        <p:txBody>
          <a:bodyPr>
            <a:normAutofit/>
          </a:bodyPr>
          <a:lstStyle/>
          <a:p>
            <a:r>
              <a:rPr lang="en-US" sz="5800" dirty="0" smtClean="0"/>
              <a:t>SPRINT ACTUAL</a:t>
            </a:r>
            <a:endParaRPr lang="en-US" sz="5800" dirty="0"/>
          </a:p>
        </p:txBody>
      </p:sp>
      <p:sp>
        <p:nvSpPr>
          <p:cNvPr id="3" name="Content Placeholder 2"/>
          <p:cNvSpPr>
            <a:spLocks noGrp="1"/>
          </p:cNvSpPr>
          <p:nvPr>
            <p:ph idx="1"/>
          </p:nvPr>
        </p:nvSpPr>
        <p:spPr>
          <a:xfrm>
            <a:off x="0" y="1162232"/>
            <a:ext cx="12551358" cy="8346896"/>
          </a:xfrm>
        </p:spPr>
        <p:txBody>
          <a:bodyPr>
            <a:normAutofit/>
          </a:bodyPr>
          <a:lstStyle/>
          <a:p>
            <a:pPr fontAlgn="t">
              <a:buNone/>
            </a:pPr>
            <a:endParaRPr lang="en-IN" sz="1700" dirty="0" smtClean="0"/>
          </a:p>
        </p:txBody>
      </p:sp>
      <p:graphicFrame>
        <p:nvGraphicFramePr>
          <p:cNvPr id="4" name="Content Placeholder 3"/>
          <p:cNvGraphicFramePr>
            <a:graphicFrameLocks/>
          </p:cNvGraphicFramePr>
          <p:nvPr>
            <p:extLst>
              <p:ext uri="{D42A27DB-BD31-4B8C-83A1-F6EECF244321}">
                <p14:modId xmlns:p14="http://schemas.microsoft.com/office/powerpoint/2010/main" xmlns="" val="298089654"/>
              </p:ext>
            </p:extLst>
          </p:nvPr>
        </p:nvGraphicFramePr>
        <p:xfrm>
          <a:off x="13" y="868360"/>
          <a:ext cx="12984161" cy="10678833"/>
        </p:xfrm>
        <a:graphic>
          <a:graphicData uri="http://schemas.openxmlformats.org/drawingml/2006/table">
            <a:tbl>
              <a:tblPr firstRow="1" firstCol="1" bandRow="1">
                <a:tableStyleId>{F5AB1C69-6EDB-4FF4-983F-18BD219EF322}</a:tableStyleId>
              </a:tblPr>
              <a:tblGrid>
                <a:gridCol w="1682633"/>
                <a:gridCol w="1118038"/>
                <a:gridCol w="900666"/>
                <a:gridCol w="628061"/>
                <a:gridCol w="628061"/>
                <a:gridCol w="628061"/>
                <a:gridCol w="628061"/>
                <a:gridCol w="628061"/>
                <a:gridCol w="628061"/>
                <a:gridCol w="628061"/>
                <a:gridCol w="628061"/>
                <a:gridCol w="628061"/>
                <a:gridCol w="726055"/>
                <a:gridCol w="726055"/>
                <a:gridCol w="726055"/>
                <a:gridCol w="726055"/>
                <a:gridCol w="726055"/>
              </a:tblGrid>
              <a:tr h="1519494">
                <a:tc>
                  <a:txBody>
                    <a:bodyPr/>
                    <a:lstStyle/>
                    <a:p>
                      <a:pPr>
                        <a:lnSpc>
                          <a:spcPct val="115000"/>
                        </a:lnSpc>
                        <a:spcAft>
                          <a:spcPts val="0"/>
                        </a:spcAft>
                      </a:pPr>
                      <a:r>
                        <a:rPr lang="en-IN" sz="1200" dirty="0">
                          <a:effectLst/>
                        </a:rPr>
                        <a:t>Backlog Item</a:t>
                      </a:r>
                    </a:p>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Status &amp; completion date</a:t>
                      </a:r>
                    </a:p>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Original estimate in hours</a:t>
                      </a:r>
                    </a:p>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Day1</a:t>
                      </a:r>
                    </a:p>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Day2</a:t>
                      </a:r>
                    </a:p>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Day3</a:t>
                      </a:r>
                    </a:p>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Day4</a:t>
                      </a:r>
                    </a:p>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Day5</a:t>
                      </a:r>
                    </a:p>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Day6</a:t>
                      </a:r>
                    </a:p>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Day7</a:t>
                      </a:r>
                    </a:p>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Day8</a:t>
                      </a:r>
                    </a:p>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Day9</a:t>
                      </a:r>
                    </a:p>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Day10</a:t>
                      </a:r>
                    </a:p>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Day11</a:t>
                      </a:r>
                    </a:p>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Day12</a:t>
                      </a:r>
                    </a:p>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Day13</a:t>
                      </a:r>
                    </a:p>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Day14</a:t>
                      </a:r>
                    </a:p>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r>
              <a:tr h="1025550">
                <a:tc>
                  <a:txBody>
                    <a:bodyPr/>
                    <a:lstStyle/>
                    <a:p>
                      <a:pPr>
                        <a:lnSpc>
                          <a:spcPct val="115000"/>
                        </a:lnSpc>
                        <a:spcAft>
                          <a:spcPts val="0"/>
                        </a:spcAft>
                      </a:pPr>
                      <a:r>
                        <a:rPr lang="en-IN" sz="1200" dirty="0">
                          <a:effectLst/>
                        </a:rPr>
                        <a:t>User story #</a:t>
                      </a:r>
                      <a:r>
                        <a:rPr lang="en-IN" sz="1200" dirty="0" smtClean="0">
                          <a:effectLst/>
                        </a:rPr>
                        <a:t>1,#2,#3</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hrs</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hrs</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hrs</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hrs</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hrs</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hrs</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hrs</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hrs</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hrs</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hrs</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hrs</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hrs</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hrs</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hrs</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hrs</a:t>
                      </a:r>
                      <a:endParaRPr lang="en-IN" sz="1200" dirty="0">
                        <a:effectLst/>
                        <a:latin typeface="Calibri"/>
                        <a:ea typeface="Calibri"/>
                        <a:cs typeface="Times New Roman"/>
                      </a:endParaRPr>
                    </a:p>
                  </a:txBody>
                  <a:tcPr marL="85233" marR="85233" marT="0" marB="0"/>
                </a:tc>
              </a:tr>
              <a:tr h="563563">
                <a:tc>
                  <a:txBody>
                    <a:bodyPr/>
                    <a:lstStyle/>
                    <a:p>
                      <a:pPr>
                        <a:lnSpc>
                          <a:spcPct val="115000"/>
                        </a:lnSpc>
                        <a:spcAft>
                          <a:spcPts val="0"/>
                        </a:spcAft>
                      </a:pPr>
                      <a:endParaRPr lang="en-IN" sz="1400" dirty="0" smtClean="0">
                        <a:effectLst/>
                        <a:latin typeface="Calibri"/>
                        <a:ea typeface="Calibri"/>
                        <a:cs typeface="Times New Roman"/>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t>Table design</a:t>
                      </a:r>
                      <a:endParaRPr lang="en-US" sz="1400" dirty="0" smtClean="0">
                        <a:latin typeface="+mn-lt"/>
                        <a:ea typeface="Calibri"/>
                        <a:cs typeface="Times New Roman"/>
                      </a:endParaRPr>
                    </a:p>
                  </a:txBody>
                  <a:tcPr marL="85233" marR="85233" marT="0" marB="0"/>
                </a:tc>
                <a:tc>
                  <a:txBody>
                    <a:bodyPr/>
                    <a:lstStyle/>
                    <a:p>
                      <a:pPr>
                        <a:lnSpc>
                          <a:spcPct val="115000"/>
                        </a:lnSpc>
                        <a:spcAft>
                          <a:spcPts val="0"/>
                        </a:spcAft>
                      </a:pPr>
                      <a:r>
                        <a:rPr lang="en-IN" sz="1200" dirty="0" smtClean="0">
                          <a:effectLst/>
                          <a:latin typeface="Calibri"/>
                          <a:ea typeface="Calibri"/>
                          <a:cs typeface="Times New Roman"/>
                        </a:rPr>
                        <a:t>28/12/2021</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2</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1</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1</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r>
              <a:tr h="853866">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t>Form design </a:t>
                      </a:r>
                      <a:endParaRPr lang="en-US" sz="1400" dirty="0" smtClean="0">
                        <a:latin typeface="+mn-lt"/>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31/12/2021</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4</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1</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1</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1</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1</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r>
              <a:tr h="50649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t>Basic coding</a:t>
                      </a:r>
                      <a:endParaRPr lang="en-US" sz="1400" dirty="0" smtClean="0">
                        <a:latin typeface="+mn-lt"/>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8/01/2022</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4</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2</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1</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1</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1</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r>
                        <a:rPr lang="en-IN" sz="1200" dirty="0" smtClean="0">
                          <a:effectLst/>
                        </a:rPr>
                        <a:t>0</a:t>
                      </a:r>
                      <a:endParaRPr lang="en-IN" sz="1200" dirty="0">
                        <a:effectLst/>
                        <a:latin typeface="Calibri"/>
                        <a:ea typeface="Calibri"/>
                        <a:cs typeface="Times New Roman"/>
                      </a:endParaRPr>
                    </a:p>
                  </a:txBody>
                  <a:tcPr marL="85233" marR="85233" marT="0" marB="0"/>
                </a:tc>
              </a:tr>
              <a:tr h="540264">
                <a:tc>
                  <a:txBody>
                    <a:bodyPr/>
                    <a:lstStyle/>
                    <a:p>
                      <a:pPr>
                        <a:lnSpc>
                          <a:spcPct val="115000"/>
                        </a:lnSpc>
                        <a:spcAft>
                          <a:spcPts val="0"/>
                        </a:spcAft>
                      </a:pPr>
                      <a:r>
                        <a:rPr lang="en-IN" sz="1400" dirty="0" smtClean="0">
                          <a:effectLst/>
                          <a:latin typeface="Calibri"/>
                          <a:ea typeface="Calibri"/>
                          <a:cs typeface="Times New Roman"/>
                        </a:rPr>
                        <a:t>User</a:t>
                      </a:r>
                      <a:r>
                        <a:rPr lang="en-IN" sz="1400" baseline="0" dirty="0" smtClean="0">
                          <a:effectLst/>
                          <a:latin typeface="Calibri"/>
                          <a:ea typeface="Calibri"/>
                          <a:cs typeface="Times New Roman"/>
                        </a:rPr>
                        <a:t> story  #4,#5</a:t>
                      </a:r>
                      <a:endParaRPr lang="en-IN" sz="14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r>
              <a:tr h="1620794">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t>Obtaining Gaussian blurred image from retinal image</a:t>
                      </a:r>
                      <a:endParaRPr lang="en-US" sz="1400" dirty="0" smtClean="0">
                        <a:latin typeface="+mn-lt"/>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r>
              <a:tr h="563563">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t>Preprocessing </a:t>
                      </a:r>
                      <a:endParaRPr lang="en-US" sz="1400" dirty="0" smtClean="0">
                        <a:latin typeface="+mn-lt"/>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1000"/>
                        </a:spcAft>
                      </a:pPr>
                      <a:r>
                        <a:rPr lang="en-IN" sz="1200" dirty="0">
                          <a:effectLst/>
                        </a:rPr>
                        <a:t> </a:t>
                      </a:r>
                      <a:endParaRPr lang="en-IN" sz="1200" dirty="0">
                        <a:effectLst/>
                        <a:latin typeface="Calibri"/>
                        <a:ea typeface="Calibri"/>
                        <a:cs typeface="Times New Roman"/>
                      </a:endParaRPr>
                    </a:p>
                  </a:txBody>
                  <a:tcPr marL="0" marR="0" marT="0" marB="0" anchor="ctr"/>
                </a:tc>
              </a:tr>
              <a:tr h="853866">
                <a:tc>
                  <a:txBody>
                    <a:bodyPr/>
                    <a:lstStyle/>
                    <a:p>
                      <a:pPr>
                        <a:lnSpc>
                          <a:spcPct val="115000"/>
                        </a:lnSpc>
                        <a:spcAft>
                          <a:spcPts val="0"/>
                        </a:spcAft>
                      </a:pPr>
                      <a:r>
                        <a:rPr lang="en-IN" sz="1400" dirty="0" smtClean="0">
                          <a:effectLst/>
                          <a:latin typeface="Calibri"/>
                          <a:ea typeface="Calibri"/>
                          <a:cs typeface="Times New Roman"/>
                        </a:rPr>
                        <a:t>User story</a:t>
                      </a:r>
                      <a:r>
                        <a:rPr lang="en-IN" sz="1400" baseline="0" dirty="0" smtClean="0">
                          <a:effectLst/>
                          <a:latin typeface="Calibri"/>
                          <a:ea typeface="Calibri"/>
                          <a:cs typeface="Times New Roman"/>
                        </a:rPr>
                        <a:t> #6,#7</a:t>
                      </a:r>
                      <a:endParaRPr lang="en-IN" sz="14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1000"/>
                        </a:spcAft>
                      </a:pPr>
                      <a:r>
                        <a:rPr lang="en-IN" sz="1200" dirty="0">
                          <a:effectLst/>
                        </a:rPr>
                        <a:t> </a:t>
                      </a:r>
                      <a:endParaRPr lang="en-IN" sz="1200" dirty="0">
                        <a:effectLst/>
                        <a:latin typeface="Calibri"/>
                        <a:ea typeface="Calibri"/>
                        <a:cs typeface="Times New Roman"/>
                      </a:endParaRPr>
                    </a:p>
                  </a:txBody>
                  <a:tcPr marL="0" marR="0" marT="0" marB="0" anchor="ctr"/>
                </a:tc>
              </a:tr>
              <a:tr h="810395">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t>Image classification </a:t>
                      </a:r>
                      <a:endParaRPr lang="en-US" sz="1400" dirty="0" smtClean="0">
                        <a:latin typeface="+mn-lt"/>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1000"/>
                        </a:spcAft>
                      </a:pPr>
                      <a:r>
                        <a:rPr lang="en-IN" sz="1200" dirty="0">
                          <a:effectLst/>
                        </a:rPr>
                        <a:t> </a:t>
                      </a:r>
                      <a:endParaRPr lang="en-IN" sz="1200" dirty="0">
                        <a:effectLst/>
                        <a:latin typeface="Calibri"/>
                        <a:ea typeface="Calibri"/>
                        <a:cs typeface="Times New Roman"/>
                      </a:endParaRPr>
                    </a:p>
                  </a:txBody>
                  <a:tcPr marL="0" marR="0" marT="0" marB="0" anchor="ctr"/>
                </a:tc>
              </a:tr>
              <a:tr h="365481">
                <a:tc>
                  <a:txBody>
                    <a:bodyPr/>
                    <a:lstStyle/>
                    <a:p>
                      <a:pPr>
                        <a:lnSpc>
                          <a:spcPct val="115000"/>
                        </a:lnSpc>
                        <a:spcAft>
                          <a:spcPts val="0"/>
                        </a:spcAft>
                      </a:pPr>
                      <a:r>
                        <a:rPr lang="en-IN" sz="1400" dirty="0" smtClean="0">
                          <a:effectLst/>
                          <a:latin typeface="Calibri"/>
                          <a:ea typeface="Calibri"/>
                          <a:cs typeface="Times New Roman"/>
                        </a:rPr>
                        <a:t>prediction</a:t>
                      </a:r>
                      <a:endParaRPr lang="en-IN" sz="14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1000"/>
                        </a:spcAft>
                      </a:pPr>
                      <a:r>
                        <a:rPr lang="en-IN" sz="1200" dirty="0">
                          <a:effectLst/>
                        </a:rPr>
                        <a:t> </a:t>
                      </a:r>
                      <a:endParaRPr lang="en-IN" sz="1200" dirty="0">
                        <a:effectLst/>
                        <a:latin typeface="Calibri"/>
                        <a:ea typeface="Calibri"/>
                        <a:cs typeface="Times New Roman"/>
                      </a:endParaRPr>
                    </a:p>
                  </a:txBody>
                  <a:tcPr marL="0" marR="0" marT="0" marB="0" anchor="ctr"/>
                </a:tc>
              </a:tr>
              <a:tr h="540264">
                <a:tc>
                  <a:txBody>
                    <a:bodyPr/>
                    <a:lstStyle/>
                    <a:p>
                      <a:pPr>
                        <a:lnSpc>
                          <a:spcPct val="115000"/>
                        </a:lnSpc>
                        <a:spcAft>
                          <a:spcPts val="0"/>
                        </a:spcAft>
                      </a:pPr>
                      <a:r>
                        <a:rPr lang="en-IN" sz="1400" dirty="0" smtClean="0">
                          <a:effectLst/>
                          <a:latin typeface="Calibri"/>
                          <a:ea typeface="Calibri"/>
                          <a:cs typeface="Times New Roman"/>
                        </a:rPr>
                        <a:t>User story</a:t>
                      </a:r>
                      <a:r>
                        <a:rPr lang="en-IN" sz="1400" baseline="0" dirty="0" smtClean="0">
                          <a:effectLst/>
                          <a:latin typeface="Calibri"/>
                          <a:ea typeface="Calibri"/>
                          <a:cs typeface="Times New Roman"/>
                        </a:rPr>
                        <a:t> #8,#9</a:t>
                      </a:r>
                      <a:endParaRPr lang="en-IN" sz="14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1000"/>
                        </a:spcAft>
                      </a:pPr>
                      <a:r>
                        <a:rPr lang="en-IN" sz="1200" dirty="0">
                          <a:effectLst/>
                        </a:rPr>
                        <a:t> </a:t>
                      </a:r>
                      <a:endParaRPr lang="en-IN" sz="1200" dirty="0">
                        <a:effectLst/>
                        <a:latin typeface="Calibri"/>
                        <a:ea typeface="Calibri"/>
                        <a:cs typeface="Times New Roman"/>
                      </a:endParaRPr>
                    </a:p>
                  </a:txBody>
                  <a:tcPr marL="0" marR="0" marT="0" marB="0" anchor="ctr"/>
                </a:tc>
              </a:tr>
              <a:tr h="36548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t>Testing data</a:t>
                      </a:r>
                      <a:endParaRPr lang="en-US" sz="1400" dirty="0" smtClean="0">
                        <a:latin typeface="+mn-lt"/>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1000"/>
                        </a:spcAft>
                      </a:pPr>
                      <a:r>
                        <a:rPr lang="en-IN" sz="1200" dirty="0">
                          <a:effectLst/>
                        </a:rPr>
                        <a:t> </a:t>
                      </a:r>
                      <a:endParaRPr lang="en-IN" sz="1200" dirty="0">
                        <a:effectLst/>
                        <a:latin typeface="Calibri"/>
                        <a:ea typeface="Calibri"/>
                        <a:cs typeface="Times New Roman"/>
                      </a:endParaRPr>
                    </a:p>
                  </a:txBody>
                  <a:tcPr marL="0" marR="0" marT="0" marB="0" anchor="ctr"/>
                </a:tc>
              </a:tr>
              <a:tr h="549753">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400" dirty="0">
                          <a:effectLst/>
                        </a:rPr>
                        <a:t> </a:t>
                      </a:r>
                      <a:r>
                        <a:rPr lang="en-US" sz="1400" dirty="0" smtClean="0"/>
                        <a:t>Output generation </a:t>
                      </a:r>
                      <a:endParaRPr lang="en-US" sz="1400" dirty="0" smtClean="0">
                        <a:latin typeface="+mn-lt"/>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0"/>
                        </a:spcAft>
                      </a:pPr>
                      <a:r>
                        <a:rPr lang="en-IN" sz="1200" dirty="0">
                          <a:effectLst/>
                        </a:rPr>
                        <a:t> </a:t>
                      </a:r>
                      <a:endParaRPr lang="en-IN" sz="1200" dirty="0">
                        <a:effectLst/>
                        <a:latin typeface="Calibri"/>
                        <a:ea typeface="Calibri"/>
                        <a:cs typeface="Times New Roman"/>
                      </a:endParaRPr>
                    </a:p>
                  </a:txBody>
                  <a:tcPr marL="85233" marR="85233" marT="0" marB="0"/>
                </a:tc>
                <a:tc>
                  <a:txBody>
                    <a:bodyPr/>
                    <a:lstStyle/>
                    <a:p>
                      <a:pPr>
                        <a:lnSpc>
                          <a:spcPct val="115000"/>
                        </a:lnSpc>
                        <a:spcAft>
                          <a:spcPts val="1000"/>
                        </a:spcAft>
                      </a:pPr>
                      <a:r>
                        <a:rPr lang="en-IN" sz="1200" dirty="0">
                          <a:effectLst/>
                        </a:rPr>
                        <a:t> </a:t>
                      </a:r>
                      <a:endParaRPr lang="en-IN" sz="1200" dirty="0">
                        <a:effectLst/>
                        <a:latin typeface="Calibri"/>
                        <a:ea typeface="Calibri"/>
                        <a:cs typeface="Times New Roman"/>
                      </a:endParaRPr>
                    </a:p>
                  </a:txBody>
                  <a:tcPr marL="0" marR="0" marT="0" marB="0" anchor="ct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0"/>
            <a:ext cx="12984163" cy="9509125"/>
          </a:xfrm>
          <a:solidFill>
            <a:schemeClr val="accent3">
              <a:lumMod val="60000"/>
              <a:lumOff val="40000"/>
            </a:schemeClr>
          </a:solidFill>
        </p:spPr>
        <p:txBody>
          <a:bodyPr>
            <a:normAutofit/>
          </a:bodyPr>
          <a:lstStyle/>
          <a:p>
            <a:pPr algn="ctr">
              <a:buNone/>
            </a:pPr>
            <a:endParaRPr lang="en-US" sz="12500" dirty="0" smtClean="0"/>
          </a:p>
          <a:p>
            <a:pPr algn="ctr">
              <a:buNone/>
            </a:pPr>
            <a:r>
              <a:rPr lang="en-US" sz="12500" dirty="0" smtClean="0"/>
              <a:t>THANK YOU</a:t>
            </a:r>
          </a:p>
          <a:p>
            <a:pPr algn="ctr">
              <a:buNone/>
            </a:pPr>
            <a:endParaRPr lang="en-US" sz="12500" dirty="0" smtClean="0"/>
          </a:p>
          <a:p>
            <a:pPr algn="ctr">
              <a:buNone/>
            </a:pPr>
            <a:endParaRPr lang="en-US" sz="125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800" dirty="0" smtClean="0">
                <a:solidFill>
                  <a:schemeClr val="tx2"/>
                </a:solidFill>
              </a:rPr>
              <a:t>CONTENTS</a:t>
            </a:r>
            <a:endParaRPr lang="en-US" sz="5800" dirty="0">
              <a:solidFill>
                <a:schemeClr val="tx2"/>
              </a:solidFill>
            </a:endParaRPr>
          </a:p>
        </p:txBody>
      </p:sp>
      <p:sp>
        <p:nvSpPr>
          <p:cNvPr id="3" name="Content Placeholder 2"/>
          <p:cNvSpPr>
            <a:spLocks noGrp="1"/>
          </p:cNvSpPr>
          <p:nvPr>
            <p:ph idx="1"/>
          </p:nvPr>
        </p:nvSpPr>
        <p:spPr>
          <a:xfrm>
            <a:off x="649208" y="2218799"/>
            <a:ext cx="11685747" cy="6498163"/>
          </a:xfrm>
        </p:spPr>
        <p:txBody>
          <a:bodyPr>
            <a:normAutofit fontScale="92500" lnSpcReduction="10000"/>
          </a:bodyPr>
          <a:lstStyle/>
          <a:p>
            <a:pPr marL="735910" indent="-735910">
              <a:buAutoNum type="arabicPeriod"/>
            </a:pPr>
            <a:r>
              <a:rPr lang="en-US" sz="3900" dirty="0" smtClean="0"/>
              <a:t>INTRODUCTION</a:t>
            </a:r>
          </a:p>
          <a:p>
            <a:pPr marL="735910" indent="-735910">
              <a:buAutoNum type="arabicPeriod" startAt="2"/>
            </a:pPr>
            <a:r>
              <a:rPr lang="en-US" sz="3900" dirty="0" smtClean="0"/>
              <a:t>MODULES</a:t>
            </a:r>
          </a:p>
          <a:p>
            <a:pPr marL="735910" indent="-735910">
              <a:buAutoNum type="arabicPeriod" startAt="3"/>
            </a:pPr>
            <a:r>
              <a:rPr lang="en-US" sz="3900" dirty="0" smtClean="0"/>
              <a:t>DATA FLOW DIAGRAM</a:t>
            </a:r>
          </a:p>
          <a:p>
            <a:pPr marL="735910" indent="-735910">
              <a:buNone/>
            </a:pPr>
            <a:r>
              <a:rPr lang="en-US" sz="3900" dirty="0" smtClean="0"/>
              <a:t>4.   TABLE DESIGN</a:t>
            </a:r>
          </a:p>
          <a:p>
            <a:pPr marL="735910" indent="-735910">
              <a:buAutoNum type="arabicPeriod" startAt="5"/>
            </a:pPr>
            <a:r>
              <a:rPr lang="en-US" sz="3900" dirty="0" smtClean="0"/>
              <a:t>DEVELOPING ENVIORNMENT</a:t>
            </a:r>
          </a:p>
          <a:p>
            <a:pPr marL="735910" indent="-735910">
              <a:buAutoNum type="arabicPeriod" startAt="5"/>
            </a:pPr>
            <a:r>
              <a:rPr lang="en-US" sz="3900" dirty="0" smtClean="0"/>
              <a:t>USER STORY</a:t>
            </a:r>
          </a:p>
          <a:p>
            <a:pPr marL="735910" indent="-735910">
              <a:buAutoNum type="arabicPeriod" startAt="5"/>
            </a:pPr>
            <a:r>
              <a:rPr lang="en-US" sz="3900" dirty="0" smtClean="0"/>
              <a:t>PRODUCT BACKLOG</a:t>
            </a:r>
          </a:p>
          <a:p>
            <a:pPr marL="735910" indent="-735910">
              <a:buNone/>
            </a:pPr>
            <a:r>
              <a:rPr lang="en-US" sz="3900" dirty="0" smtClean="0"/>
              <a:t>8.   PROJECT PLANS</a:t>
            </a:r>
          </a:p>
          <a:p>
            <a:pPr marL="735910" indent="-735910">
              <a:buAutoNum type="arabicPeriod" startAt="9"/>
            </a:pPr>
            <a:r>
              <a:rPr lang="en-US" sz="3900" dirty="0" smtClean="0"/>
              <a:t>SPRINT BACKLOG PLANS</a:t>
            </a:r>
          </a:p>
          <a:p>
            <a:pPr marL="735910" indent="-735910">
              <a:buNone/>
            </a:pPr>
            <a:r>
              <a:rPr lang="en-US" sz="3900" dirty="0" smtClean="0"/>
              <a:t>10.  SPRINT ACTUAL</a:t>
            </a:r>
          </a:p>
          <a:p>
            <a:pPr marL="735910" indent="-735910">
              <a:buNone/>
            </a:pPr>
            <a:endParaRPr lang="en-US" sz="3900" dirty="0" smtClean="0"/>
          </a:p>
          <a:p>
            <a:pPr marL="5805516" lvl="8" indent="-735910">
              <a:buAutoNum type="arabicPeriod" startAt="4"/>
            </a:pPr>
            <a:endParaRPr lang="en-US" sz="2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
            <a:ext cx="12984163" cy="739596"/>
          </a:xfrm>
        </p:spPr>
        <p:txBody>
          <a:bodyPr>
            <a:noAutofit/>
          </a:bodyPr>
          <a:lstStyle/>
          <a:p>
            <a:r>
              <a:rPr lang="en-US" sz="5100" dirty="0" smtClean="0">
                <a:solidFill>
                  <a:schemeClr val="tx2"/>
                </a:solidFill>
              </a:rPr>
              <a:t>INTRODUCTION</a:t>
            </a:r>
            <a:endParaRPr lang="en-US" sz="5100" dirty="0">
              <a:solidFill>
                <a:schemeClr val="tx2"/>
              </a:solidFill>
            </a:endParaRPr>
          </a:p>
        </p:txBody>
      </p:sp>
      <p:sp>
        <p:nvSpPr>
          <p:cNvPr id="3" name="Content Placeholder 2"/>
          <p:cNvSpPr>
            <a:spLocks noGrp="1"/>
          </p:cNvSpPr>
          <p:nvPr>
            <p:ph idx="1"/>
          </p:nvPr>
        </p:nvSpPr>
        <p:spPr>
          <a:xfrm>
            <a:off x="-365918" y="715961"/>
            <a:ext cx="13350082" cy="8793163"/>
          </a:xfrm>
        </p:spPr>
        <p:txBody>
          <a:bodyPr>
            <a:noAutofit/>
          </a:bodyPr>
          <a:lstStyle/>
          <a:p>
            <a:pPr algn="just">
              <a:buNone/>
            </a:pPr>
            <a:r>
              <a:rPr lang="en-US" sz="3500" dirty="0" smtClean="0"/>
              <a:t>     </a:t>
            </a:r>
            <a:r>
              <a:rPr lang="en-US" sz="2800" dirty="0" smtClean="0"/>
              <a:t>Blood vessel in retina is an important component in finding the  cardiovascular disease, ophthalmological disease and segmentation of vessel tree in retina is used for </a:t>
            </a:r>
            <a:r>
              <a:rPr lang="en-US" sz="2800" dirty="0" err="1" smtClean="0"/>
              <a:t>computerbased</a:t>
            </a:r>
            <a:r>
              <a:rPr lang="en-US" sz="2800" dirty="0" smtClean="0"/>
              <a:t> identification systems. It has been identified that in some cases the symptoms of some diseases such as Diabetic Retinopathy, Hemorrhages cannot be differentiated from that of the blood vessels while training the </a:t>
            </a:r>
            <a:r>
              <a:rPr lang="en-US" sz="2800" dirty="0" err="1" smtClean="0"/>
              <a:t>fundus</a:t>
            </a:r>
            <a:r>
              <a:rPr lang="en-US" sz="2800" dirty="0" smtClean="0"/>
              <a:t> images. The Image segmentation process is examined to increase the accuracy using debauched vessel segmentation method which will help us to remove the blood vessels from the </a:t>
            </a:r>
            <a:r>
              <a:rPr lang="en-US" sz="2800" dirty="0" err="1" smtClean="0"/>
              <a:t>fundus</a:t>
            </a:r>
            <a:r>
              <a:rPr lang="en-US" sz="2800" dirty="0" smtClean="0"/>
              <a:t> images and provides easy processing. The precise retinal vessel segmentation has been established and executed. The blood vessel extraction is an edge enhancement and detection algorithm are </a:t>
            </a:r>
            <a:r>
              <a:rPr lang="en-US" sz="2800" dirty="0" err="1" smtClean="0"/>
              <a:t>analyzed.The</a:t>
            </a:r>
            <a:r>
              <a:rPr lang="en-US" sz="2800" dirty="0" smtClean="0"/>
              <a:t> Edge Enhancement and Edge detection method(EEED method) separates the surplus edges and does not consider the blood </a:t>
            </a:r>
            <a:r>
              <a:rPr lang="en-US" sz="2800" dirty="0" err="1" smtClean="0"/>
              <a:t>vessels.The</a:t>
            </a:r>
            <a:r>
              <a:rPr lang="en-US" sz="2800" dirty="0" smtClean="0"/>
              <a:t> method is faster and finds the good </a:t>
            </a:r>
            <a:r>
              <a:rPr lang="en-US" sz="2800" dirty="0" err="1" smtClean="0"/>
              <a:t>results,the</a:t>
            </a:r>
            <a:r>
              <a:rPr lang="en-US" sz="2800" dirty="0" smtClean="0"/>
              <a:t> significance of the method to these method is to improve the blood vessels contrast and diffuse the anomalous topographies in the retina </a:t>
            </a:r>
            <a:r>
              <a:rPr lang="en-US" sz="2800" dirty="0" err="1" smtClean="0"/>
              <a:t>image.The</a:t>
            </a:r>
            <a:r>
              <a:rPr lang="en-US" sz="2800" dirty="0" smtClean="0"/>
              <a:t> process involved in the EEED method is, A retina image is convolved with </a:t>
            </a:r>
            <a:r>
              <a:rPr lang="en-US" sz="2800" dirty="0" err="1" smtClean="0"/>
              <a:t>gaussian</a:t>
            </a:r>
            <a:r>
              <a:rPr lang="en-US" sz="2800" dirty="0" smtClean="0"/>
              <a:t> large </a:t>
            </a:r>
            <a:r>
              <a:rPr lang="en-US" sz="2800" dirty="0" err="1" smtClean="0"/>
              <a:t>bluring</a:t>
            </a:r>
            <a:r>
              <a:rPr lang="en-US" sz="2800" dirty="0" smtClean="0"/>
              <a:t> kernel to extract the blood </a:t>
            </a:r>
            <a:r>
              <a:rPr lang="en-US" sz="2800" dirty="0" smtClean="0"/>
              <a:t>vessels. The blurred image contains only the illumination pattern and other patterns get lost. the Gaussian blurred image is obtained from the retinal </a:t>
            </a:r>
            <a:r>
              <a:rPr lang="en-US" sz="2800" dirty="0" err="1" smtClean="0"/>
              <a:t>fundus</a:t>
            </a:r>
            <a:r>
              <a:rPr lang="en-US" sz="2800" dirty="0" smtClean="0"/>
              <a:t> image, the other image can be formed in two stages. </a:t>
            </a: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65918" y="0"/>
            <a:ext cx="13350082" cy="9509125"/>
          </a:xfrm>
        </p:spPr>
        <p:txBody>
          <a:bodyPr>
            <a:noAutofit/>
          </a:bodyPr>
          <a:lstStyle/>
          <a:p>
            <a:pPr algn="just">
              <a:buNone/>
            </a:pPr>
            <a:r>
              <a:rPr lang="en-US" sz="2800" dirty="0" smtClean="0"/>
              <a:t>The final </a:t>
            </a:r>
            <a:r>
              <a:rPr lang="en-US" sz="2800" dirty="0" smtClean="0"/>
              <a:t>image is the miniature of </a:t>
            </a:r>
            <a:r>
              <a:rPr lang="en-US" sz="2800" dirty="0" smtClean="0"/>
              <a:t>two </a:t>
            </a:r>
            <a:r>
              <a:rPr lang="en-US" sz="2800" dirty="0" err="1" smtClean="0"/>
              <a:t>images.The</a:t>
            </a:r>
            <a:r>
              <a:rPr lang="en-US" sz="2800" dirty="0" smtClean="0"/>
              <a:t> intensity in </a:t>
            </a:r>
            <a:r>
              <a:rPr lang="en-US" sz="2800" dirty="0" smtClean="0"/>
              <a:t>the lower range only is illuminated in a blood vessels </a:t>
            </a:r>
            <a:r>
              <a:rPr lang="en-US" sz="2800" dirty="0" smtClean="0"/>
              <a:t>of retinal </a:t>
            </a:r>
            <a:r>
              <a:rPr lang="en-US" sz="2800" dirty="0" err="1" smtClean="0"/>
              <a:t>fundus</a:t>
            </a:r>
            <a:r>
              <a:rPr lang="en-US" sz="2800" dirty="0" smtClean="0"/>
              <a:t> image</a:t>
            </a:r>
            <a:r>
              <a:rPr lang="en-US" sz="2800" dirty="0" smtClean="0"/>
              <a:t>.</a:t>
            </a:r>
            <a:r>
              <a:rPr lang="en-US" sz="2800" dirty="0" smtClean="0"/>
              <a:t> The blood vessels are having the </a:t>
            </a:r>
            <a:r>
              <a:rPr lang="en-US" sz="2800" dirty="0" smtClean="0"/>
              <a:t>lowest values </a:t>
            </a:r>
            <a:r>
              <a:rPr lang="en-US" sz="2800" dirty="0" smtClean="0"/>
              <a:t>with increased edges when compared to the </a:t>
            </a:r>
            <a:r>
              <a:rPr lang="en-US" sz="2800" dirty="0" smtClean="0"/>
              <a:t>background in </a:t>
            </a:r>
            <a:r>
              <a:rPr lang="en-US" sz="2800" dirty="0" smtClean="0"/>
              <a:t>a </a:t>
            </a:r>
            <a:r>
              <a:rPr lang="en-US" sz="2800" dirty="0" smtClean="0"/>
              <a:t>minimum.</a:t>
            </a:r>
            <a:r>
              <a:rPr lang="en-US" sz="2800" dirty="0" smtClean="0"/>
              <a:t> This blurred image is given as an input to the log </a:t>
            </a:r>
            <a:r>
              <a:rPr lang="en-US" sz="2800" dirty="0" smtClean="0"/>
              <a:t>filter of </a:t>
            </a:r>
            <a:r>
              <a:rPr lang="en-US" sz="2800" dirty="0" smtClean="0"/>
              <a:t>a certain kernel </a:t>
            </a:r>
            <a:r>
              <a:rPr lang="en-US" sz="2800" dirty="0" err="1" smtClean="0"/>
              <a:t>size.then</a:t>
            </a:r>
            <a:r>
              <a:rPr lang="en-US" sz="2800" dirty="0" smtClean="0"/>
              <a:t> it will remove the noise  and move blood vessel on images more clearly.</a:t>
            </a:r>
            <a:r>
              <a:rPr lang="en-US" sz="2800" dirty="0" smtClean="0"/>
              <a:t> The significance of log filter gives </a:t>
            </a:r>
            <a:r>
              <a:rPr lang="en-US" sz="2800" dirty="0" smtClean="0"/>
              <a:t>the uniform </a:t>
            </a:r>
            <a:r>
              <a:rPr lang="en-US" sz="2800" dirty="0" smtClean="0"/>
              <a:t>background intensity </a:t>
            </a:r>
            <a:r>
              <a:rPr lang="en-US" sz="2800" dirty="0" smtClean="0"/>
              <a:t>image.</a:t>
            </a:r>
            <a:r>
              <a:rPr lang="en-US" sz="2800" dirty="0" smtClean="0"/>
              <a:t> The image </a:t>
            </a:r>
            <a:r>
              <a:rPr lang="en-US" sz="2800" dirty="0" smtClean="0"/>
              <a:t>consists of </a:t>
            </a:r>
            <a:r>
              <a:rPr lang="en-US" sz="2800" dirty="0" smtClean="0"/>
              <a:t>higher intensity and maintain uniform intensity and is </a:t>
            </a:r>
            <a:r>
              <a:rPr lang="en-US" sz="2800" dirty="0" smtClean="0"/>
              <a:t>to be </a:t>
            </a:r>
            <a:r>
              <a:rPr lang="en-US" sz="2800" dirty="0" smtClean="0"/>
              <a:t>processed </a:t>
            </a:r>
            <a:r>
              <a:rPr lang="en-US" sz="2800" dirty="0" smtClean="0"/>
              <a:t>for </a:t>
            </a:r>
            <a:r>
              <a:rPr lang="en-US" sz="2800" dirty="0" err="1" smtClean="0"/>
              <a:t>cannial</a:t>
            </a:r>
            <a:r>
              <a:rPr lang="en-US" sz="2800" dirty="0" smtClean="0"/>
              <a:t> </a:t>
            </a:r>
            <a:r>
              <a:rPr lang="en-US" sz="2800" dirty="0" err="1" smtClean="0"/>
              <a:t>edage</a:t>
            </a:r>
            <a:r>
              <a:rPr lang="en-US" sz="2800" dirty="0" smtClean="0"/>
              <a:t> </a:t>
            </a:r>
            <a:r>
              <a:rPr lang="en-US" sz="2800" dirty="0" err="1" smtClean="0"/>
              <a:t>detection.It</a:t>
            </a:r>
            <a:r>
              <a:rPr lang="en-US" sz="2800" dirty="0" smtClean="0"/>
              <a:t> returns a single intensity threshold that </a:t>
            </a:r>
            <a:r>
              <a:rPr lang="en-US" sz="2800" dirty="0" err="1" smtClean="0"/>
              <a:t>seperates</a:t>
            </a:r>
            <a:r>
              <a:rPr lang="en-US" sz="2800" dirty="0" smtClean="0"/>
              <a:t> pixels into two </a:t>
            </a:r>
            <a:r>
              <a:rPr lang="en-US" sz="2800" dirty="0" err="1" smtClean="0"/>
              <a:t>classes,forground</a:t>
            </a:r>
            <a:r>
              <a:rPr lang="en-US" sz="2800" dirty="0" smtClean="0"/>
              <a:t> and </a:t>
            </a:r>
            <a:r>
              <a:rPr lang="en-US" sz="2800" dirty="0" err="1" smtClean="0"/>
              <a:t>background.through</a:t>
            </a:r>
            <a:r>
              <a:rPr lang="en-US" sz="2800" dirty="0" smtClean="0"/>
              <a:t> this we will get a cleared structure of blood </a:t>
            </a:r>
            <a:r>
              <a:rPr lang="en-US" sz="2800" dirty="0" err="1" smtClean="0"/>
              <a:t>vessels.Then</a:t>
            </a:r>
            <a:r>
              <a:rPr lang="en-US" sz="2800" dirty="0" smtClean="0"/>
              <a:t> here we using algorithm is Convolution neural network(CNN).The </a:t>
            </a:r>
            <a:r>
              <a:rPr lang="en-US" sz="2800" dirty="0" smtClean="0"/>
              <a:t>blood vessel extracted images will be the trained using </a:t>
            </a:r>
            <a:r>
              <a:rPr lang="en-US" sz="2800" dirty="0" err="1" smtClean="0"/>
              <a:t>CNN.first</a:t>
            </a:r>
            <a:r>
              <a:rPr lang="en-US" sz="2800" dirty="0" smtClean="0"/>
              <a:t> we trained the system by giving image input from the </a:t>
            </a:r>
            <a:r>
              <a:rPr lang="en-US" sz="2800" dirty="0" err="1" smtClean="0"/>
              <a:t>datset.then</a:t>
            </a:r>
            <a:r>
              <a:rPr lang="en-US" sz="2800" dirty="0" smtClean="0"/>
              <a:t> we create a corresponding </a:t>
            </a:r>
            <a:r>
              <a:rPr lang="en-US" sz="2800" dirty="0" err="1" smtClean="0"/>
              <a:t>model.Here</a:t>
            </a:r>
            <a:r>
              <a:rPr lang="en-US" sz="2800" dirty="0" smtClean="0"/>
              <a:t> CNN use  some layers input </a:t>
            </a:r>
            <a:r>
              <a:rPr lang="en-US" sz="2800" dirty="0" err="1" smtClean="0"/>
              <a:t>layer,ouput</a:t>
            </a:r>
            <a:r>
              <a:rPr lang="en-US" sz="2800" dirty="0" smtClean="0"/>
              <a:t> layer and hidden layer.</a:t>
            </a:r>
            <a:r>
              <a:rPr lang="en-US" sz="2800" dirty="0" smtClean="0"/>
              <a:t> </a:t>
            </a:r>
            <a:r>
              <a:rPr lang="en-US" sz="2800" dirty="0" smtClean="0"/>
              <a:t>From </a:t>
            </a:r>
            <a:r>
              <a:rPr lang="en-US" sz="2800" dirty="0" smtClean="0"/>
              <a:t>already labeled images in the data </a:t>
            </a:r>
            <a:r>
              <a:rPr lang="en-US" sz="2800" dirty="0" smtClean="0"/>
              <a:t>set, we gives images as a input  to the </a:t>
            </a:r>
            <a:r>
              <a:rPr lang="en-US" sz="2800" dirty="0" err="1" smtClean="0"/>
              <a:t>system.and</a:t>
            </a:r>
            <a:r>
              <a:rPr lang="en-US" sz="2800" dirty="0" smtClean="0"/>
              <a:t> it will extract the pixels and generate a </a:t>
            </a:r>
            <a:r>
              <a:rPr lang="en-US" sz="2800" dirty="0" err="1" smtClean="0"/>
              <a:t>pattern,the</a:t>
            </a:r>
            <a:r>
              <a:rPr lang="en-US" sz="2800" dirty="0" smtClean="0"/>
              <a:t> pattern will </a:t>
            </a:r>
            <a:r>
              <a:rPr lang="en-US" sz="2800" dirty="0" err="1" smtClean="0"/>
              <a:t>be,same</a:t>
            </a:r>
            <a:r>
              <a:rPr lang="en-US" sz="2800" dirty="0" smtClean="0"/>
              <a:t> disease are one </a:t>
            </a:r>
            <a:r>
              <a:rPr lang="en-US" sz="2800" dirty="0" err="1" smtClean="0"/>
              <a:t>pattern,normal</a:t>
            </a:r>
            <a:r>
              <a:rPr lang="en-US" sz="2800" dirty="0" smtClean="0"/>
              <a:t> ones are one pattern </a:t>
            </a:r>
            <a:r>
              <a:rPr lang="en-US" sz="2800" dirty="0" err="1" smtClean="0"/>
              <a:t>like.so</a:t>
            </a:r>
            <a:r>
              <a:rPr lang="en-US" sz="2800" dirty="0" smtClean="0"/>
              <a:t> the CNN model have the knowledge to </a:t>
            </a:r>
            <a:r>
              <a:rPr lang="en-US" sz="2800" dirty="0" err="1" smtClean="0"/>
              <a:t>analyse</a:t>
            </a:r>
            <a:r>
              <a:rPr lang="en-US" sz="2800" dirty="0" smtClean="0"/>
              <a:t> the </a:t>
            </a:r>
            <a:r>
              <a:rPr lang="en-US" sz="2800" dirty="0" err="1" smtClean="0"/>
              <a:t>patterns.and</a:t>
            </a:r>
            <a:r>
              <a:rPr lang="en-US" sz="2800" dirty="0" smtClean="0"/>
              <a:t> The user uploads an image ,the </a:t>
            </a:r>
            <a:r>
              <a:rPr lang="en-US" sz="2800" dirty="0" err="1" smtClean="0"/>
              <a:t>cannial</a:t>
            </a:r>
            <a:r>
              <a:rPr lang="en-US" sz="2800" dirty="0" smtClean="0"/>
              <a:t> detection will preprocess </a:t>
            </a:r>
            <a:r>
              <a:rPr lang="en-US" sz="2800" dirty="0" err="1" smtClean="0"/>
              <a:t>it.and</a:t>
            </a:r>
            <a:r>
              <a:rPr lang="en-US" sz="2800" dirty="0" smtClean="0"/>
              <a:t> for detecting  disease it will go two CNN and compare the images with the patterns and find the matching one and gives the corresponding output.</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208" y="3"/>
            <a:ext cx="11685747" cy="1584854"/>
          </a:xfrm>
        </p:spPr>
        <p:txBody>
          <a:bodyPr/>
          <a:lstStyle/>
          <a:p>
            <a:r>
              <a:rPr lang="en-US" dirty="0" smtClean="0">
                <a:solidFill>
                  <a:schemeClr val="tx2"/>
                </a:solidFill>
              </a:rPr>
              <a:t>MODULES</a:t>
            </a:r>
            <a:endParaRPr lang="en-US" dirty="0">
              <a:solidFill>
                <a:schemeClr val="tx2"/>
              </a:solidFill>
            </a:endParaRPr>
          </a:p>
        </p:txBody>
      </p:sp>
      <p:sp>
        <p:nvSpPr>
          <p:cNvPr id="3" name="Content Placeholder 2"/>
          <p:cNvSpPr>
            <a:spLocks noGrp="1"/>
          </p:cNvSpPr>
          <p:nvPr>
            <p:ph idx="1"/>
          </p:nvPr>
        </p:nvSpPr>
        <p:spPr>
          <a:xfrm>
            <a:off x="432805" y="1325563"/>
            <a:ext cx="12334955" cy="8183566"/>
          </a:xfrm>
          <a:solidFill>
            <a:schemeClr val="bg1"/>
          </a:solidFill>
          <a:ln>
            <a:solidFill>
              <a:schemeClr val="bg1"/>
            </a:solidFill>
          </a:ln>
        </p:spPr>
        <p:txBody>
          <a:bodyPr>
            <a:normAutofit fontScale="25000" lnSpcReduction="20000"/>
          </a:bodyPr>
          <a:lstStyle/>
          <a:p>
            <a:pPr>
              <a:buNone/>
            </a:pPr>
            <a:r>
              <a:rPr lang="en-IN" sz="16000" b="1" u="sng" dirty="0" smtClean="0"/>
              <a:t>1.Expert system</a:t>
            </a:r>
          </a:p>
          <a:p>
            <a:pPr>
              <a:buNone/>
            </a:pPr>
            <a:endParaRPr lang="en-IN" sz="5800" u="sng" dirty="0" smtClean="0"/>
          </a:p>
          <a:p>
            <a:pPr lvl="0">
              <a:buFont typeface="Wingdings" pitchFamily="2" charset="2"/>
              <a:buChar char="§"/>
            </a:pPr>
            <a:r>
              <a:rPr lang="en-IN" sz="13800" dirty="0" smtClean="0"/>
              <a:t>Login</a:t>
            </a:r>
          </a:p>
          <a:p>
            <a:pPr lvl="0">
              <a:buFont typeface="Wingdings" pitchFamily="2" charset="2"/>
              <a:buChar char="§"/>
            </a:pPr>
            <a:r>
              <a:rPr lang="en-IN" sz="13800" dirty="0" err="1" smtClean="0"/>
              <a:t>Add&amp;manage</a:t>
            </a:r>
            <a:r>
              <a:rPr lang="en-IN" sz="13800" dirty="0" smtClean="0"/>
              <a:t> dataset</a:t>
            </a:r>
            <a:endParaRPr lang="en-US" sz="13800" dirty="0" smtClean="0"/>
          </a:p>
          <a:p>
            <a:pPr>
              <a:buFont typeface="Wingdings" pitchFamily="2" charset="2"/>
              <a:buChar char="§"/>
            </a:pPr>
            <a:r>
              <a:rPr lang="en-IN" sz="13800" dirty="0" err="1" smtClean="0"/>
              <a:t>Add&amp;manage</a:t>
            </a:r>
            <a:r>
              <a:rPr lang="en-IN" sz="13800" dirty="0" smtClean="0"/>
              <a:t> tips</a:t>
            </a:r>
            <a:endParaRPr lang="en-US" sz="13800" dirty="0" smtClean="0"/>
          </a:p>
          <a:p>
            <a:pPr lvl="0">
              <a:buFont typeface="Wingdings" pitchFamily="2" charset="2"/>
              <a:buChar char="§"/>
            </a:pPr>
            <a:r>
              <a:rPr lang="en-IN" sz="13800" dirty="0" smtClean="0"/>
              <a:t>View feedback</a:t>
            </a:r>
            <a:endParaRPr lang="en-US" sz="13800" dirty="0" smtClean="0"/>
          </a:p>
          <a:p>
            <a:pPr lvl="0">
              <a:buFont typeface="Wingdings" pitchFamily="2" charset="2"/>
              <a:buChar char="§"/>
            </a:pPr>
            <a:r>
              <a:rPr lang="en-IN" sz="13800" dirty="0" err="1" smtClean="0"/>
              <a:t>Add&amp;manage</a:t>
            </a:r>
            <a:r>
              <a:rPr lang="en-IN" sz="13800" dirty="0" smtClean="0"/>
              <a:t> treatments</a:t>
            </a:r>
            <a:endParaRPr lang="en-US" sz="13800" dirty="0" smtClean="0"/>
          </a:p>
          <a:p>
            <a:pPr>
              <a:buNone/>
            </a:pPr>
            <a:r>
              <a:rPr lang="en-IN" sz="8600" dirty="0" smtClean="0"/>
              <a:t> </a:t>
            </a:r>
            <a:endParaRPr lang="en-US" sz="8600" dirty="0" smtClean="0"/>
          </a:p>
          <a:p>
            <a:pPr>
              <a:buNone/>
            </a:pPr>
            <a:r>
              <a:rPr lang="en-IN" sz="16000" b="1" u="sng" dirty="0" smtClean="0"/>
              <a:t>2.User</a:t>
            </a:r>
          </a:p>
          <a:p>
            <a:pPr>
              <a:buNone/>
            </a:pPr>
            <a:endParaRPr lang="en-US" sz="10000" b="1" dirty="0" smtClean="0"/>
          </a:p>
          <a:p>
            <a:pPr lvl="0">
              <a:buClr>
                <a:schemeClr val="tx1"/>
              </a:buClr>
              <a:buFont typeface="Wingdings" pitchFamily="2" charset="2"/>
              <a:buChar char="§"/>
            </a:pPr>
            <a:r>
              <a:rPr lang="en-IN" sz="13800" dirty="0" smtClean="0"/>
              <a:t>Registration</a:t>
            </a:r>
          </a:p>
          <a:p>
            <a:pPr lvl="0">
              <a:buClr>
                <a:schemeClr val="tx1"/>
              </a:buClr>
              <a:buFont typeface="Wingdings" pitchFamily="2" charset="2"/>
              <a:buChar char="§"/>
            </a:pPr>
            <a:r>
              <a:rPr lang="en-IN" sz="13800" dirty="0" smtClean="0"/>
              <a:t>Login</a:t>
            </a:r>
          </a:p>
          <a:p>
            <a:pPr lvl="0">
              <a:buClr>
                <a:schemeClr val="tx1"/>
              </a:buClr>
              <a:buFont typeface="Wingdings" pitchFamily="2" charset="2"/>
              <a:buChar char="§"/>
            </a:pPr>
            <a:r>
              <a:rPr lang="en-IN" sz="13800" dirty="0" smtClean="0"/>
              <a:t>Upload </a:t>
            </a:r>
            <a:r>
              <a:rPr lang="en-IN" sz="13800" dirty="0" err="1" smtClean="0"/>
              <a:t>image&amp;view</a:t>
            </a:r>
            <a:r>
              <a:rPr lang="en-IN" sz="13800" dirty="0" smtClean="0"/>
              <a:t> result</a:t>
            </a:r>
            <a:endParaRPr lang="en-US" sz="13800" dirty="0" smtClean="0"/>
          </a:p>
          <a:p>
            <a:pPr lvl="0">
              <a:buClr>
                <a:schemeClr val="tx1"/>
              </a:buClr>
              <a:buFont typeface="Wingdings" pitchFamily="2" charset="2"/>
              <a:buChar char="§"/>
            </a:pPr>
            <a:r>
              <a:rPr lang="en-IN" sz="13800" dirty="0" smtClean="0"/>
              <a:t>View tips</a:t>
            </a:r>
            <a:endParaRPr lang="en-US" sz="13800" dirty="0" smtClean="0"/>
          </a:p>
          <a:p>
            <a:pPr lvl="0">
              <a:buClr>
                <a:schemeClr val="tx1"/>
              </a:buClr>
              <a:buFont typeface="Wingdings" pitchFamily="2" charset="2"/>
              <a:buChar char="§"/>
            </a:pPr>
            <a:r>
              <a:rPr lang="en-IN" sz="13800" dirty="0" smtClean="0"/>
              <a:t>Send feedback</a:t>
            </a:r>
            <a:endParaRPr lang="en-US" sz="13800" dirty="0" smtClean="0"/>
          </a:p>
          <a:p>
            <a:pPr lvl="0">
              <a:buClr>
                <a:schemeClr val="tx1"/>
              </a:buClr>
              <a:buFont typeface="Wingdings" pitchFamily="2" charset="2"/>
              <a:buChar char="§"/>
            </a:pPr>
            <a:r>
              <a:rPr lang="en-IN" sz="13800" dirty="0" smtClean="0"/>
              <a:t>View treatments</a:t>
            </a:r>
            <a:endParaRPr lang="en-US" sz="13800" dirty="0" smtClean="0"/>
          </a:p>
          <a:p>
            <a:r>
              <a:rPr lang="en-US" dirty="0" smtClean="0"/>
              <a:t>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800" dirty="0" smtClean="0">
                <a:solidFill>
                  <a:schemeClr val="tx2"/>
                </a:solidFill>
              </a:rPr>
              <a:t>DATA FLOW DIAGRAM</a:t>
            </a:r>
            <a:endParaRPr lang="en-US" sz="5800" dirty="0">
              <a:solidFill>
                <a:schemeClr val="tx2"/>
              </a:solidFill>
            </a:endParaRPr>
          </a:p>
        </p:txBody>
      </p:sp>
      <p:pic>
        <p:nvPicPr>
          <p:cNvPr id="26626" name="Picture 2" descr="C:\Users\Acer\Desktop\DFD\Diagram0.png"/>
          <p:cNvPicPr>
            <a:picLocks noGrp="1" noChangeAspect="1" noChangeArrowheads="1"/>
          </p:cNvPicPr>
          <p:nvPr>
            <p:ph idx="1"/>
          </p:nvPr>
        </p:nvPicPr>
        <p:blipFill>
          <a:blip r:embed="rId2"/>
          <a:srcRect/>
          <a:stretch>
            <a:fillRect/>
          </a:stretch>
        </p:blipFill>
        <p:spPr bwMode="auto">
          <a:xfrm>
            <a:off x="959067" y="3381025"/>
            <a:ext cx="10293884" cy="4860222"/>
          </a:xfrm>
          <a:prstGeom prst="rect">
            <a:avLst/>
          </a:prstGeom>
          <a:noFill/>
        </p:spPr>
      </p:pic>
      <p:sp>
        <p:nvSpPr>
          <p:cNvPr id="5" name="Title 1"/>
          <p:cNvSpPr txBox="1">
            <a:spLocks/>
          </p:cNvSpPr>
          <p:nvPr/>
        </p:nvSpPr>
        <p:spPr>
          <a:xfrm>
            <a:off x="757409" y="2007483"/>
            <a:ext cx="11685747" cy="950915"/>
          </a:xfrm>
          <a:prstGeom prst="rect">
            <a:avLst/>
          </a:prstGeom>
        </p:spPr>
        <p:txBody>
          <a:bodyPr vert="horz" lIns="130828" tIns="65414" rIns="130828" bIns="65414" rtlCol="0" anchor="ctr">
            <a:normAutofit/>
          </a:bodyPr>
          <a:lstStyle/>
          <a:p>
            <a:pPr>
              <a:spcBef>
                <a:spcPct val="0"/>
              </a:spcBef>
              <a:buFont typeface="Wingdings" pitchFamily="2" charset="2"/>
              <a:buChar char="v"/>
              <a:defRPr/>
            </a:pPr>
            <a:r>
              <a:rPr lang="en-US" sz="2800" dirty="0" smtClean="0">
                <a:latin typeface="+mj-lt"/>
                <a:ea typeface="+mj-ea"/>
                <a:cs typeface="+mj-cs"/>
              </a:rPr>
              <a:t>Level 0:</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buFont typeface="Wingdings" pitchFamily="2" charset="2"/>
              <a:buChar char="v"/>
            </a:pPr>
            <a:r>
              <a:rPr lang="en-US" sz="3900" dirty="0" smtClean="0"/>
              <a:t>Level 1:</a:t>
            </a:r>
            <a:endParaRPr lang="en-US" sz="3900" dirty="0"/>
          </a:p>
        </p:txBody>
      </p:sp>
      <p:sp>
        <p:nvSpPr>
          <p:cNvPr id="4" name="Content Placeholder 3"/>
          <p:cNvSpPr>
            <a:spLocks noGrp="1"/>
          </p:cNvSpPr>
          <p:nvPr>
            <p:ph idx="1"/>
          </p:nvPr>
        </p:nvSpPr>
        <p:spPr/>
        <p:txBody>
          <a:bodyPr/>
          <a:lstStyle/>
          <a:p>
            <a:endParaRPr lang="en-US"/>
          </a:p>
        </p:txBody>
      </p:sp>
      <p:pic>
        <p:nvPicPr>
          <p:cNvPr id="1026" name="Picture 2" descr="C:\Users\Acer\Desktop\DFD\Diagram9.png"/>
          <p:cNvPicPr>
            <a:picLocks noChangeAspect="1" noChangeArrowheads="1"/>
          </p:cNvPicPr>
          <p:nvPr/>
        </p:nvPicPr>
        <p:blipFill>
          <a:blip r:embed="rId2"/>
          <a:srcRect/>
          <a:stretch>
            <a:fillRect/>
          </a:stretch>
        </p:blipFill>
        <p:spPr bwMode="auto">
          <a:xfrm>
            <a:off x="649208" y="1796173"/>
            <a:ext cx="11902149" cy="6973356"/>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buFont typeface="Wingdings" pitchFamily="2" charset="2"/>
              <a:buChar char="v"/>
            </a:pPr>
            <a:r>
              <a:rPr lang="en-US" sz="3500" dirty="0" smtClean="0"/>
              <a:t>Level 2</a:t>
            </a:r>
            <a:r>
              <a:rPr lang="en-US" sz="2800" dirty="0" smtClean="0"/>
              <a:t>:</a:t>
            </a:r>
            <a:endParaRPr lang="en-US" sz="2800" dirty="0"/>
          </a:p>
        </p:txBody>
      </p:sp>
      <p:pic>
        <p:nvPicPr>
          <p:cNvPr id="1026" name="Picture 2"/>
          <p:cNvPicPr>
            <a:picLocks noGrp="1" noChangeAspect="1" noChangeArrowheads="1"/>
          </p:cNvPicPr>
          <p:nvPr>
            <p:ph idx="1"/>
          </p:nvPr>
        </p:nvPicPr>
        <p:blipFill>
          <a:blip r:embed="rId2"/>
          <a:srcRect/>
          <a:stretch>
            <a:fillRect/>
          </a:stretch>
        </p:blipFill>
        <p:spPr bwMode="auto">
          <a:xfrm>
            <a:off x="1005681" y="2316163"/>
            <a:ext cx="10515600" cy="6095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984163" cy="1401762"/>
          </a:xfrm>
          <a:solidFill>
            <a:schemeClr val="bg1"/>
          </a:solidFill>
        </p:spPr>
        <p:txBody>
          <a:bodyPr/>
          <a:lstStyle/>
          <a:p>
            <a:r>
              <a:rPr lang="en-US" dirty="0" smtClean="0"/>
              <a:t>TABLE DESIGN</a:t>
            </a:r>
            <a:endParaRPr lang="en-US" dirty="0"/>
          </a:p>
        </p:txBody>
      </p:sp>
      <p:sp>
        <p:nvSpPr>
          <p:cNvPr id="5" name="Content Placeholder 4"/>
          <p:cNvSpPr>
            <a:spLocks noGrp="1"/>
          </p:cNvSpPr>
          <p:nvPr>
            <p:ph idx="1"/>
          </p:nvPr>
        </p:nvSpPr>
        <p:spPr/>
        <p:txBody>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10" y="1401761"/>
            <a:ext cx="12984162" cy="81073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662</TotalTime>
  <Words>1083</Words>
  <Application>Microsoft Office PowerPoint</Application>
  <PresentationFormat>Custom</PresentationFormat>
  <Paragraphs>724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Apex</vt:lpstr>
      <vt:lpstr>IDENTIFICATION OF RETINAL DISEASE USING BLOOD VESSEL  EXTRACTION</vt:lpstr>
      <vt:lpstr>CONTENTS</vt:lpstr>
      <vt:lpstr>INTRODUCTION</vt:lpstr>
      <vt:lpstr>Slide 4</vt:lpstr>
      <vt:lpstr>MODULES</vt:lpstr>
      <vt:lpstr>DATA FLOW DIAGRAM</vt:lpstr>
      <vt:lpstr>Level 1:</vt:lpstr>
      <vt:lpstr>Level 2:</vt:lpstr>
      <vt:lpstr>TABLE DESIGN</vt:lpstr>
      <vt:lpstr>Slide 10</vt:lpstr>
      <vt:lpstr>DEVELOPING ENVIORNMENT</vt:lpstr>
      <vt:lpstr>USER STORY</vt:lpstr>
      <vt:lpstr>Slide 13</vt:lpstr>
      <vt:lpstr>PRODUCT BACKLOG</vt:lpstr>
      <vt:lpstr> PROJECT PLAN</vt:lpstr>
      <vt:lpstr>SPRINT BACKLOG PLAN</vt:lpstr>
      <vt:lpstr>Slide 17</vt:lpstr>
      <vt:lpstr>SPRINT ACTUAL</vt:lpstr>
      <vt:lpstr>Slide 19</vt:lpstr>
    </vt:vector>
  </TitlesOfParts>
  <Company>Berts-pc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OF RETINAL DISEASE USING BLOOD VESSEL  EXTRACTION</dc:title>
  <dc:creator>Acer</dc:creator>
  <cp:lastModifiedBy>Acer</cp:lastModifiedBy>
  <cp:revision>94</cp:revision>
  <dcterms:created xsi:type="dcterms:W3CDTF">2022-01-09T08:29:24Z</dcterms:created>
  <dcterms:modified xsi:type="dcterms:W3CDTF">2022-01-16T08:03:02Z</dcterms:modified>
</cp:coreProperties>
</file>