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70" r:id="rId7"/>
    <p:sldId id="260" r:id="rId8"/>
    <p:sldId id="261" r:id="rId9"/>
    <p:sldId id="277" r:id="rId10"/>
    <p:sldId id="262" r:id="rId11"/>
    <p:sldId id="272" r:id="rId12"/>
    <p:sldId id="27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C23E45-40F5-4D43-9BC1-2A323B47C57D}">
          <p14:sldIdLst>
            <p14:sldId id="256"/>
            <p14:sldId id="257"/>
            <p14:sldId id="258"/>
            <p14:sldId id="267"/>
            <p14:sldId id="268"/>
            <p14:sldId id="270"/>
            <p14:sldId id="260"/>
            <p14:sldId id="261"/>
            <p14:sldId id="277"/>
            <p14:sldId id="262"/>
            <p14:sldId id="27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MAL KT" initials="VK" lastIdx="1" clrIdx="0">
    <p:extLst>
      <p:ext uri="{19B8F6BF-5375-455C-9EA6-DF929625EA0E}">
        <p15:presenceInfo xmlns:p15="http://schemas.microsoft.com/office/powerpoint/2012/main" userId="c1bb8efa08842b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5033" autoAdjust="0"/>
  </p:normalViewPr>
  <p:slideViewPr>
    <p:cSldViewPr>
      <p:cViewPr varScale="1">
        <p:scale>
          <a:sx n="82" d="100"/>
          <a:sy n="82" d="100"/>
        </p:scale>
        <p:origin x="141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46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2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179C1-AC83-44C5-A86A-3230EA8D8608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AB35-29B9-416D-A802-1D989582B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7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7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5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4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2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1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99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85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4588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AB35-29B9-416D-A802-1D989582B36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5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2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6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8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7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3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E757-84FF-4AF9-80FB-9B5565D4FB8D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55D6-FAB7-4BE6-ACC3-D73A3F2E6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1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2" y="1196752"/>
            <a:ext cx="9595066" cy="165618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 MINER AND ANALYSER FOR ECOMMERCE</a:t>
            </a:r>
            <a:endParaRPr lang="en-IN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512" y="4077074"/>
            <a:ext cx="8928992" cy="2376264"/>
          </a:xfrm>
        </p:spPr>
        <p:txBody>
          <a:bodyPr/>
          <a:lstStyle/>
          <a:p>
            <a:pPr algn="r"/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MOHAMMED AJNAS K</a:t>
            </a:r>
          </a:p>
          <a:p>
            <a:pPr algn="r"/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MES20MCA-2027</a:t>
            </a:r>
          </a:p>
          <a:p>
            <a:pPr algn="r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OWNER: MR. VASUDEVAN T V</a:t>
            </a:r>
          </a:p>
        </p:txBody>
      </p:sp>
    </p:spTree>
    <p:extLst>
      <p:ext uri="{BB962C8B-B14F-4D97-AF65-F5344CB8AC3E}">
        <p14:creationId xmlns:p14="http://schemas.microsoft.com/office/powerpoint/2010/main" val="10171876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1" y="0"/>
            <a:ext cx="8915401" cy="76470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BACKLOG PLAN</a:t>
            </a:r>
            <a:endParaRPr lang="en-IN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476070"/>
              </p:ext>
            </p:extLst>
          </p:nvPr>
        </p:nvGraphicFramePr>
        <p:xfrm>
          <a:off x="56457" y="548680"/>
          <a:ext cx="9793085" cy="619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5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85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85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85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85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12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design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4,5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Collecting data from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data to database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21/01/2022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6,7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378590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Collecting data from amazon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data to database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03/02/2022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8,9,10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44143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Taking accurate data from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08/01/2022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1268176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12/02/2022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978102908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17/02/2022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202803930"/>
                  </a:ext>
                </a:extLst>
              </a:tr>
              <a:tr h="246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27628050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2" y="2942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2560" y="116790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-31761"/>
            <a:ext cx="8915401" cy="868958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84134"/>
              </p:ext>
            </p:extLst>
          </p:nvPr>
        </p:nvGraphicFramePr>
        <p:xfrm>
          <a:off x="56458" y="692696"/>
          <a:ext cx="9793083" cy="6101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5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85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85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85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85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40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262323757"/>
                  </a:ext>
                </a:extLst>
              </a:tr>
              <a:tr h="613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design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9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#5,#6,#7,#8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 files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9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–to-speech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Speech-to-text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files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#9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0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849102"/>
                  </a:ext>
                </a:extLst>
              </a:tr>
              <a:tr h="3410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81112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4568" y="11631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80469-2E36-424A-BE3E-279C35F18965}"/>
              </a:ext>
            </a:extLst>
          </p:cNvPr>
          <p:cNvSpPr txBox="1"/>
          <p:nvPr/>
        </p:nvSpPr>
        <p:spPr>
          <a:xfrm>
            <a:off x="2576736" y="3140968"/>
            <a:ext cx="54726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F0"/>
                </a:solidFill>
                <a:latin typeface="Pristina" panose="03060402040406080204" pitchFamily="66" charset="0"/>
                <a:cs typeface="Times New Roman" pitchFamily="18" charset="0"/>
              </a:rPr>
              <a:t>THANK YOU</a:t>
            </a:r>
            <a:endParaRPr lang="en-IN" sz="6000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119675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Developing 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606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83671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Introduction And Objectives</a:t>
            </a:r>
            <a:endParaRPr lang="en-IN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908720"/>
            <a:ext cx="8543925" cy="57606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Introduction: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 where people prefer shopping online rather than traditionally so we need system which saves our time and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money.These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number of ecommerce website put users in turmoil to search and choose to buy a single product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multiple ecommerce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website.With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a customer will simply search for the product he wants and the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mine the web and display the same product from several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websites.The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 helps online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grab best deal for their product from multiple ecommerce websites on single web interface.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Objectives: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•     Our objective here is to build a system which will provide the customer with the same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product from different websites at one place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•     it will help the customer compare and decide as to which will be the best option for them thus making their shopping experience faster and more efficient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•     The DATA MINER AND ANALYSER FOR ECOMMERCE SYSTEM will recommend the appropriate product to the customer in an automated manner which will save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3747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1" y="0"/>
            <a:ext cx="8915401" cy="76470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21" y="980728"/>
            <a:ext cx="8915401" cy="57606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800" b="1" u="sng" dirty="0">
                <a:latin typeface="Times New Roman" pitchFamily="18" charset="0"/>
                <a:cs typeface="Times New Roman" pitchFamily="18" charset="0"/>
              </a:rPr>
              <a:t>User  Modules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Search Product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View the product detail</a:t>
            </a:r>
          </a:p>
          <a:p>
            <a:pPr lvl="1" algn="just"/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the product page</a:t>
            </a:r>
          </a:p>
          <a:p>
            <a:pPr marL="457200" lvl="1" indent="0" algn="just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										</a:t>
            </a:r>
          </a:p>
        </p:txBody>
      </p:sp>
    </p:spTree>
    <p:extLst>
      <p:ext uri="{BB962C8B-B14F-4D97-AF65-F5344CB8AC3E}">
        <p14:creationId xmlns:p14="http://schemas.microsoft.com/office/powerpoint/2010/main" val="14739338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915400" cy="93186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2480" y="980728"/>
            <a:ext cx="2664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LEVEL 0</a:t>
            </a: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LEVEL 1.1</a:t>
            </a: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6FD0575E-33E1-4014-B23E-BA583A08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6697663" cy="1296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8090CE-5552-426A-B8CC-BF46FD774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645024"/>
            <a:ext cx="5286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1" y="0"/>
            <a:ext cx="8915401" cy="83671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DEVELOPING ENVIRONMENT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052736"/>
            <a:ext cx="891540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x86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- 1.1 GHz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- 4 GB (min)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- 50 GB</a:t>
            </a:r>
          </a:p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 7 or Above ,Android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Html/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Css,Python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SQlite3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- Google Chrome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 - Flask</a:t>
            </a:r>
          </a:p>
        </p:txBody>
      </p:sp>
    </p:spTree>
    <p:extLst>
      <p:ext uri="{BB962C8B-B14F-4D97-AF65-F5344CB8AC3E}">
        <p14:creationId xmlns:p14="http://schemas.microsoft.com/office/powerpoint/2010/main" val="548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1" y="0"/>
            <a:ext cx="8915401" cy="69269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 BACKLOG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05288C-E7ED-4574-98B8-7D3E81FFA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01091"/>
              </p:ext>
            </p:extLst>
          </p:nvPr>
        </p:nvGraphicFramePr>
        <p:xfrm>
          <a:off x="128463" y="825501"/>
          <a:ext cx="9721080" cy="6743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765">
                  <a:extLst>
                    <a:ext uri="{9D8B030D-6E8A-4147-A177-3AD203B41FA5}">
                      <a16:colId xmlns:a16="http://schemas.microsoft.com/office/drawing/2014/main" val="181873635"/>
                    </a:ext>
                  </a:extLst>
                </a:gridCol>
                <a:gridCol w="1916973">
                  <a:extLst>
                    <a:ext uri="{9D8B030D-6E8A-4147-A177-3AD203B41FA5}">
                      <a16:colId xmlns:a16="http://schemas.microsoft.com/office/drawing/2014/main" val="490045812"/>
                    </a:ext>
                  </a:extLst>
                </a:gridCol>
                <a:gridCol w="990724">
                  <a:extLst>
                    <a:ext uri="{9D8B030D-6E8A-4147-A177-3AD203B41FA5}">
                      <a16:colId xmlns:a16="http://schemas.microsoft.com/office/drawing/2014/main" val="3258513505"/>
                    </a:ext>
                  </a:extLst>
                </a:gridCol>
                <a:gridCol w="909904">
                  <a:extLst>
                    <a:ext uri="{9D8B030D-6E8A-4147-A177-3AD203B41FA5}">
                      <a16:colId xmlns:a16="http://schemas.microsoft.com/office/drawing/2014/main" val="952074047"/>
                    </a:ext>
                  </a:extLst>
                </a:gridCol>
                <a:gridCol w="1943307">
                  <a:extLst>
                    <a:ext uri="{9D8B030D-6E8A-4147-A177-3AD203B41FA5}">
                      <a16:colId xmlns:a16="http://schemas.microsoft.com/office/drawing/2014/main" val="411824167"/>
                    </a:ext>
                  </a:extLst>
                </a:gridCol>
                <a:gridCol w="1003438">
                  <a:extLst>
                    <a:ext uri="{9D8B030D-6E8A-4147-A177-3AD203B41FA5}">
                      <a16:colId xmlns:a16="http://schemas.microsoft.com/office/drawing/2014/main" val="617842993"/>
                    </a:ext>
                  </a:extLst>
                </a:gridCol>
                <a:gridCol w="2084969">
                  <a:extLst>
                    <a:ext uri="{9D8B030D-6E8A-4147-A177-3AD203B41FA5}">
                      <a16:colId xmlns:a16="http://schemas.microsoft.com/office/drawing/2014/main" val="3399595432"/>
                    </a:ext>
                  </a:extLst>
                </a:gridCol>
              </a:tblGrid>
              <a:tr h="1035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&lt;#&gt;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Goal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375118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08/01/2022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3609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08/01/2022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 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9563003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08/01/2022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coding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8143"/>
                  </a:ext>
                </a:extLst>
              </a:tr>
              <a:tr h="3896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Collecting data from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437128"/>
                  </a:ext>
                </a:extLst>
              </a:tr>
              <a:tr h="608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data to database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70158"/>
                  </a:ext>
                </a:extLst>
              </a:tr>
              <a:tr h="4053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Collecting data from amazon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21309"/>
                  </a:ext>
                </a:extLst>
              </a:tr>
              <a:tr h="4053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the data to database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510658"/>
                  </a:ext>
                </a:extLst>
              </a:tr>
              <a:tr h="511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Taking accurate data from database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9990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517642"/>
                  </a:ext>
                </a:extLst>
              </a:tr>
              <a:tr h="1188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70825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8A57D22-C882-4E0B-A7AF-3952C0A3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7617" y="-132805"/>
            <a:ext cx="14166170" cy="59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21" y="0"/>
            <a:ext cx="8915401" cy="764704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8E8BF3-F57B-49F7-806E-A706C394D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327263"/>
              </p:ext>
            </p:extLst>
          </p:nvPr>
        </p:nvGraphicFramePr>
        <p:xfrm>
          <a:off x="200472" y="1188298"/>
          <a:ext cx="9607504" cy="44006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86624">
                  <a:extLst>
                    <a:ext uri="{9D8B030D-6E8A-4147-A177-3AD203B41FA5}">
                      <a16:colId xmlns:a16="http://schemas.microsoft.com/office/drawing/2014/main" val="34482816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932192990"/>
                    </a:ext>
                  </a:extLst>
                </a:gridCol>
                <a:gridCol w="2529049">
                  <a:extLst>
                    <a:ext uri="{9D8B030D-6E8A-4147-A177-3AD203B41FA5}">
                      <a16:colId xmlns:a16="http://schemas.microsoft.com/office/drawing/2014/main" val="2120655326"/>
                    </a:ext>
                  </a:extLst>
                </a:gridCol>
                <a:gridCol w="2799543">
                  <a:extLst>
                    <a:ext uri="{9D8B030D-6E8A-4147-A177-3AD203B41FA5}">
                      <a16:colId xmlns:a16="http://schemas.microsoft.com/office/drawing/2014/main" val="1293573176"/>
                    </a:ext>
                  </a:extLst>
                </a:gridCol>
              </a:tblGrid>
              <a:tr h="1061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UserStoryID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&lt;type of user&gt;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838"/>
                  </a:ext>
                </a:extLst>
              </a:tr>
              <a:tr h="650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846429"/>
                  </a:ext>
                </a:extLst>
              </a:tr>
              <a:tr h="639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user's can register with this webpage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967920"/>
                  </a:ext>
                </a:extLst>
              </a:tr>
              <a:tr h="535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Product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Search product from ecommerce website and add to the database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956951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1" algn="ctr">
                        <a:buFont typeface="Arial" pitchFamily="34" charset="0"/>
                        <a:buNone/>
                      </a:pP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View the product detail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can see the product detail from different ecommerce website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278309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 to the product page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can go to the product page which you like and you can buy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02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E30F-B290-43DC-9491-350B54EC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90871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CF506E-9C98-4255-A394-E721FB2E2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58377"/>
              </p:ext>
            </p:extLst>
          </p:nvPr>
        </p:nvGraphicFramePr>
        <p:xfrm>
          <a:off x="164466" y="764704"/>
          <a:ext cx="957706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78">
                  <a:extLst>
                    <a:ext uri="{9D8B030D-6E8A-4147-A177-3AD203B41FA5}">
                      <a16:colId xmlns:a16="http://schemas.microsoft.com/office/drawing/2014/main" val="1070236902"/>
                    </a:ext>
                  </a:extLst>
                </a:gridCol>
                <a:gridCol w="1596178">
                  <a:extLst>
                    <a:ext uri="{9D8B030D-6E8A-4147-A177-3AD203B41FA5}">
                      <a16:colId xmlns:a16="http://schemas.microsoft.com/office/drawing/2014/main" val="136916411"/>
                    </a:ext>
                  </a:extLst>
                </a:gridCol>
                <a:gridCol w="1596178">
                  <a:extLst>
                    <a:ext uri="{9D8B030D-6E8A-4147-A177-3AD203B41FA5}">
                      <a16:colId xmlns:a16="http://schemas.microsoft.com/office/drawing/2014/main" val="3610999518"/>
                    </a:ext>
                  </a:extLst>
                </a:gridCol>
                <a:gridCol w="1596178">
                  <a:extLst>
                    <a:ext uri="{9D8B030D-6E8A-4147-A177-3AD203B41FA5}">
                      <a16:colId xmlns:a16="http://schemas.microsoft.com/office/drawing/2014/main" val="3403931027"/>
                    </a:ext>
                  </a:extLst>
                </a:gridCol>
                <a:gridCol w="1596178">
                  <a:extLst>
                    <a:ext uri="{9D8B030D-6E8A-4147-A177-3AD203B41FA5}">
                      <a16:colId xmlns:a16="http://schemas.microsoft.com/office/drawing/2014/main" val="1569813241"/>
                    </a:ext>
                  </a:extLst>
                </a:gridCol>
                <a:gridCol w="1596178">
                  <a:extLst>
                    <a:ext uri="{9D8B030D-6E8A-4147-A177-3AD203B41FA5}">
                      <a16:colId xmlns:a16="http://schemas.microsoft.com/office/drawing/2014/main" val="3362418608"/>
                    </a:ext>
                  </a:extLst>
                </a:gridCol>
              </a:tblGrid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Story ID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Task Name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Start Date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Date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Days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569707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582945632"/>
                  </a:ext>
                </a:extLst>
              </a:tr>
              <a:tr h="608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3578643695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2236333015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09/01/2022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256986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17/01/2022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21/01/2022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116794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Sprint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23/01/2022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20166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28/01/2022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03/02/2022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04109"/>
                  </a:ext>
                </a:extLst>
              </a:tr>
              <a:tr h="525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04/02/2022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08/01/2022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915709"/>
                  </a:ext>
                </a:extLst>
              </a:tr>
              <a:tr h="697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09/02/2022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12/02/2022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973549"/>
                  </a:ext>
                </a:extLst>
              </a:tr>
              <a:tr h="505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13/02/2022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17/02/2022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28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1097</TotalTime>
  <Words>1045</Words>
  <Application>Microsoft Office PowerPoint</Application>
  <PresentationFormat>A4 Paper (210x297 mm)</PresentationFormat>
  <Paragraphs>604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Pristina</vt:lpstr>
      <vt:lpstr>Times New Roman</vt:lpstr>
      <vt:lpstr>Wingdings</vt:lpstr>
      <vt:lpstr>Office Theme</vt:lpstr>
      <vt:lpstr>DATA MINER AND ANALYSER FOR ECOMMERCE</vt:lpstr>
      <vt:lpstr>TABLE OF CONTENTS</vt:lpstr>
      <vt:lpstr>Introduction And Objectives</vt:lpstr>
      <vt:lpstr>MODULES</vt:lpstr>
      <vt:lpstr>DATA FLOW DIAGRAM</vt:lpstr>
      <vt:lpstr>DEVELOPING ENVIRONMENT</vt:lpstr>
      <vt:lpstr>PRODUCT BACKLOG</vt:lpstr>
      <vt:lpstr>USER STORIES</vt:lpstr>
      <vt:lpstr>PROJECT PLAN</vt:lpstr>
      <vt:lpstr>SPRINT BACKLOG PLAN</vt:lpstr>
      <vt:lpstr>SPRINT ACTUAL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CLAIM</dc:title>
  <dc:creator>Windows User</dc:creator>
  <cp:lastModifiedBy>DELL</cp:lastModifiedBy>
  <cp:revision>80</cp:revision>
  <dcterms:created xsi:type="dcterms:W3CDTF">2022-01-08T15:19:27Z</dcterms:created>
  <dcterms:modified xsi:type="dcterms:W3CDTF">2022-01-13T17:57:40Z</dcterms:modified>
</cp:coreProperties>
</file>