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84CD90F-7168-4D86-A69E-EAE1A4ADE778}">
  <a:tblStyle styleId="{884CD90F-7168-4D86-A69E-EAE1A4ADE778}" styleName="Table_0">
    <a:wholeTbl>
      <a:tcTxStyle b="off" i="off">
        <a:font>
          <a:latin typeface="Calibri"/>
          <a:ea typeface="Calibri"/>
          <a:cs typeface="Calibri"/>
        </a:font>
        <a:srgbClr val="000000"/>
      </a:tcTxStyle>
      <a:tcStyle>
        <a:tcBdr>
          <a:left>
            <a:ln cap="flat" cmpd="sng" w="9525">
              <a:solidFill>
                <a:srgbClr val="000000">
                  <a:alpha val="0"/>
                </a:srgbClr>
              </a:solidFill>
              <a:prstDash val="solid"/>
              <a:round/>
              <a:headEnd len="sm" w="sm" type="none"/>
              <a:tailEnd len="sm" w="sm" type="none"/>
            </a:ln>
          </a:left>
          <a:right>
            <a:ln cap="flat" cmpd="sng" w="9525">
              <a:solidFill>
                <a:srgbClr val="000000">
                  <a:alpha val="0"/>
                </a:srgbClr>
              </a:solidFill>
              <a:prstDash val="solid"/>
              <a:round/>
              <a:headEnd len="sm" w="sm" type="none"/>
              <a:tailEnd len="sm" w="sm" type="none"/>
            </a:ln>
          </a:right>
          <a:top>
            <a:ln cap="flat" cmpd="sng" w="25400">
              <a:solidFill>
                <a:srgbClr val="000000"/>
              </a:solidFill>
              <a:prstDash val="solid"/>
              <a:round/>
              <a:headEnd len="sm" w="sm" type="none"/>
              <a:tailEnd len="sm" w="sm" type="none"/>
            </a:ln>
          </a:top>
          <a:bottom>
            <a:ln cap="flat" cmpd="sng" w="25400">
              <a:solidFill>
                <a:srgbClr val="000000"/>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solidFill>
        </a:fill>
      </a:tcStyle>
    </a:wholeTbl>
    <a:band1H>
      <a:tcTxStyle/>
      <a:tcStyle>
        <a:fill>
          <a:solidFill>
            <a:srgbClr val="E6E6E6"/>
          </a:solidFill>
        </a:fill>
      </a:tcStyle>
    </a:band1H>
    <a:band2H>
      <a:tcTxStyle/>
    </a:band2H>
    <a:band1V>
      <a:tcTxStyle/>
      <a:tcStyle>
        <a:fill>
          <a:solidFill>
            <a:srgbClr val="E6E6E6"/>
          </a:solidFill>
        </a:fill>
      </a:tcStyle>
    </a:band1V>
    <a:band2V>
      <a:tcTxStyle/>
    </a:band2V>
    <a:lastCol>
      <a:tcTxStyle b="on" i="off">
        <a:font>
          <a:latin typeface="Calibri"/>
          <a:ea typeface="Calibri"/>
          <a:cs typeface="Calibri"/>
        </a:font>
        <a:srgbClr val="FFFFFF"/>
      </a:tcTxStyle>
      <a:tcStyle>
        <a:fill>
          <a:solidFill>
            <a:srgbClr val="F79646"/>
          </a:solidFill>
        </a:fill>
      </a:tcStyle>
    </a:lastCol>
    <a:firstCol>
      <a:tcTxStyle b="on" i="off">
        <a:font>
          <a:latin typeface="Calibri"/>
          <a:ea typeface="Calibri"/>
          <a:cs typeface="Calibri"/>
        </a:font>
        <a:srgbClr val="FFFFFF"/>
      </a:tcTxStyle>
      <a:tcStyle>
        <a:fill>
          <a:solidFill>
            <a:srgbClr val="F79646"/>
          </a:solidFill>
        </a:fill>
      </a:tcStyle>
    </a:firstCol>
    <a:lastRow>
      <a:tcTxStyle b="on" i="off"/>
      <a:tcStyle>
        <a:tcBdr>
          <a:top>
            <a:ln cap="flat" cmpd="sng" w="50800">
              <a:solidFill>
                <a:srgbClr val="000000"/>
              </a:solidFill>
              <a:prstDash val="solid"/>
              <a:round/>
              <a:headEnd len="sm" w="sm" type="none"/>
              <a:tailEnd len="sm" w="sm" type="none"/>
            </a:ln>
          </a:top>
        </a:tcBdr>
        <a:fill>
          <a:solidFill>
            <a:srgbClr val="FFFFFF"/>
          </a:solidFill>
        </a:fill>
      </a:tcStyle>
    </a:lastRow>
    <a:seCell>
      <a:tcTxStyle b="on" i="off">
        <a:font>
          <a:latin typeface="Calibri"/>
          <a:ea typeface="Calibri"/>
          <a:cs typeface="Calibri"/>
        </a:font>
        <a:srgbClr val="000000"/>
      </a:tcTxStyle>
    </a:seCell>
    <a:swCell>
      <a:tcTxStyle b="on" i="off">
        <a:font>
          <a:latin typeface="Calibri"/>
          <a:ea typeface="Calibri"/>
          <a:cs typeface="Calibri"/>
        </a:font>
        <a:srgbClr val="000000"/>
      </a:tcTxStyle>
    </a:swCell>
    <a:firstRow>
      <a:tcTxStyle b="on" i="off">
        <a:font>
          <a:latin typeface="Calibri"/>
          <a:ea typeface="Calibri"/>
          <a:cs typeface="Calibri"/>
        </a:font>
        <a:srgbClr val="FFFFFF"/>
      </a:tcTxStyle>
      <a:tcStyle>
        <a:tcBdr>
          <a:bottom>
            <a:ln cap="flat" cmpd="sng" w="25400">
              <a:solidFill>
                <a:srgbClr val="000000"/>
              </a:solidFill>
              <a:prstDash val="solid"/>
              <a:round/>
              <a:headEnd len="sm" w="sm" type="none"/>
              <a:tailEnd len="sm" w="sm" type="none"/>
            </a:ln>
          </a:bottom>
        </a:tcBdr>
        <a:fill>
          <a:solidFill>
            <a:srgbClr val="F79646"/>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6" Type="http://schemas.openxmlformats.org/officeDocument/2006/relationships/slide" Target="slides/slide10.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a466447375724ab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2a466447375724ab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a466447375724ab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a466447375724ab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a466447375724ab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a466447375724ab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a466447375724ab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a466447375724ab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a466447375724ab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a466447375724ab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a466447375724ab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a466447375724ab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a466447375724ab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a466447375724ab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a466447375724ab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a466447375724ab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a466447375724ab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a466447375724ab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GB"/>
              <a:t>RUMOR DETECTION </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fontScale="55000" lnSpcReduction="20000"/>
          </a:bodyPr>
          <a:lstStyle/>
          <a:p>
            <a:pPr indent="0" lvl="0" marL="0" rtl="0" algn="ctr">
              <a:spcBef>
                <a:spcPts val="0"/>
              </a:spcBef>
              <a:spcAft>
                <a:spcPts val="0"/>
              </a:spcAft>
              <a:buNone/>
            </a:pPr>
            <a:r>
              <a:rPr lang="en-GB"/>
              <a:t>Name:Ayisha Beeba </a:t>
            </a:r>
            <a:endParaRPr/>
          </a:p>
          <a:p>
            <a:pPr indent="0" lvl="0" marL="0" rtl="0" algn="ctr">
              <a:spcBef>
                <a:spcPts val="0"/>
              </a:spcBef>
              <a:spcAft>
                <a:spcPts val="0"/>
              </a:spcAft>
              <a:buNone/>
            </a:pPr>
            <a:r>
              <a:rPr lang="en-GB"/>
              <a:t>Register no:MES20MCA-2013 </a:t>
            </a:r>
            <a:endParaRPr/>
          </a:p>
          <a:p>
            <a:pPr indent="0" lvl="0" marL="0" rtl="0" algn="ctr">
              <a:spcBef>
                <a:spcPts val="0"/>
              </a:spcBef>
              <a:spcAft>
                <a:spcPts val="0"/>
              </a:spcAft>
              <a:buNone/>
            </a:pPr>
            <a:r>
              <a:rPr lang="en-GB"/>
              <a:t>Project Guide:Dr Geever Zachariah</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graphicFrame>
        <p:nvGraphicFramePr>
          <p:cNvPr id="108" name="Google Shape;108;p22"/>
          <p:cNvGraphicFramePr/>
          <p:nvPr/>
        </p:nvGraphicFramePr>
        <p:xfrm>
          <a:off x="-1495887" y="675320"/>
          <a:ext cx="3000000" cy="3000000"/>
        </p:xfrm>
        <a:graphic>
          <a:graphicData uri="http://schemas.openxmlformats.org/drawingml/2006/table">
            <a:tbl>
              <a:tblPr bandRow="1" firstCol="1" firstRow="1">
                <a:noFill/>
                <a:tableStyleId>{884CD90F-7168-4D86-A69E-EAE1A4ADE778}</a:tableStyleId>
              </a:tblPr>
              <a:tblGrid>
                <a:gridCol w="949075"/>
                <a:gridCol w="1702675"/>
                <a:gridCol w="1106350"/>
                <a:gridCol w="553175"/>
                <a:gridCol w="553175"/>
                <a:gridCol w="553175"/>
                <a:gridCol w="553175"/>
                <a:gridCol w="553175"/>
                <a:gridCol w="553175"/>
                <a:gridCol w="645375"/>
                <a:gridCol w="553175"/>
                <a:gridCol w="553175"/>
                <a:gridCol w="632125"/>
                <a:gridCol w="576375"/>
                <a:gridCol w="512325"/>
                <a:gridCol w="512325"/>
                <a:gridCol w="576375"/>
              </a:tblGrid>
              <a:tr h="678475">
                <a:tc>
                  <a:txBody>
                    <a:bodyPr/>
                    <a:lstStyle/>
                    <a:p>
                      <a:pPr indent="0" lvl="0" marL="0" marR="0" rtl="0" algn="l">
                        <a:lnSpc>
                          <a:spcPct val="100000"/>
                        </a:lnSpc>
                        <a:spcBef>
                          <a:spcPts val="0"/>
                        </a:spcBef>
                        <a:spcAft>
                          <a:spcPts val="0"/>
                        </a:spcAft>
                        <a:buClr>
                          <a:srgbClr val="000000"/>
                        </a:buClr>
                        <a:buSzPts val="1200"/>
                        <a:buFont typeface="Calibri"/>
                        <a:buNone/>
                      </a:pPr>
                      <a:r>
                        <a:rPr lang="en-GB" sz="1200"/>
                        <a:t>Backlog Item</a:t>
                      </a:r>
                      <a:endParaRPr/>
                    </a:p>
                    <a:p>
                      <a:pPr indent="0" lvl="0" marL="0" marR="0" rtl="0" algn="l">
                        <a:spcBef>
                          <a:spcPts val="0"/>
                        </a:spcBef>
                        <a:spcAft>
                          <a:spcPts val="0"/>
                        </a:spcAft>
                        <a:buNone/>
                      </a:pPr>
                      <a:r>
                        <a:t/>
                      </a:r>
                      <a:endParaRPr sz="1200"/>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Calibri"/>
                        <a:buNone/>
                      </a:pPr>
                      <a:r>
                        <a:rPr lang="en-GB" sz="1200"/>
                        <a:t>Status and Completion date</a:t>
                      </a:r>
                      <a:endParaRPr/>
                    </a:p>
                    <a:p>
                      <a:pPr indent="0" lvl="0" marL="0" marR="0" rtl="0" algn="l">
                        <a:spcBef>
                          <a:spcPts val="0"/>
                        </a:spcBef>
                        <a:spcAft>
                          <a:spcPts val="0"/>
                        </a:spcAft>
                        <a:buNone/>
                      </a:pPr>
                      <a:r>
                        <a:t/>
                      </a:r>
                      <a:endParaRPr sz="1200"/>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Calibri"/>
                        <a:buNone/>
                      </a:pPr>
                      <a:r>
                        <a:rPr lang="en-GB" sz="1200"/>
                        <a:t>Original Estimate in hours</a:t>
                      </a:r>
                      <a:endParaRPr/>
                    </a:p>
                    <a:p>
                      <a:pPr indent="0" lvl="0" marL="0" marR="0" rtl="0" algn="l">
                        <a:spcBef>
                          <a:spcPts val="0"/>
                        </a:spcBef>
                        <a:spcAft>
                          <a:spcPts val="0"/>
                        </a:spcAft>
                        <a:buNone/>
                      </a:pPr>
                      <a:r>
                        <a:t/>
                      </a:r>
                      <a:endParaRPr sz="1200"/>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Calibri"/>
                        <a:buNone/>
                      </a:pPr>
                      <a:r>
                        <a:rPr lang="en-GB" sz="1200"/>
                        <a:t>Day 1</a:t>
                      </a:r>
                      <a:endParaRPr/>
                    </a:p>
                    <a:p>
                      <a:pPr indent="0" lvl="0" marL="0" marR="0" rtl="0" algn="l">
                        <a:spcBef>
                          <a:spcPts val="0"/>
                        </a:spcBef>
                        <a:spcAft>
                          <a:spcPts val="0"/>
                        </a:spcAft>
                        <a:buNone/>
                      </a:pPr>
                      <a:r>
                        <a:t/>
                      </a:r>
                      <a:endParaRPr sz="1200"/>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Calibri"/>
                        <a:buNone/>
                      </a:pPr>
                      <a:r>
                        <a:rPr lang="en-GB" sz="1200"/>
                        <a:t>Day 2</a:t>
                      </a:r>
                      <a:endParaRPr b="1" sz="1200">
                        <a:solidFill>
                          <a:srgbClr val="FFFFFF"/>
                        </a:solidFill>
                        <a:latin typeface="Calibri"/>
                        <a:ea typeface="Calibri"/>
                        <a:cs typeface="Calibri"/>
                        <a:sym typeface="Calibri"/>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Calibri"/>
                        <a:buNone/>
                      </a:pPr>
                      <a:r>
                        <a:rPr lang="en-GB" sz="1200"/>
                        <a:t>Day 3</a:t>
                      </a:r>
                      <a:endParaRPr b="1" sz="1200">
                        <a:solidFill>
                          <a:srgbClr val="FFFFFF"/>
                        </a:solidFill>
                        <a:latin typeface="Calibri"/>
                        <a:ea typeface="Calibri"/>
                        <a:cs typeface="Calibri"/>
                        <a:sym typeface="Calibri"/>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Calibri"/>
                        <a:buNone/>
                      </a:pPr>
                      <a:r>
                        <a:rPr lang="en-GB" sz="1200"/>
                        <a:t>Day 4</a:t>
                      </a:r>
                      <a:endParaRPr b="1" sz="1200">
                        <a:solidFill>
                          <a:srgbClr val="FFFFFF"/>
                        </a:solidFill>
                        <a:latin typeface="Calibri"/>
                        <a:ea typeface="Calibri"/>
                        <a:cs typeface="Calibri"/>
                        <a:sym typeface="Calibri"/>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Calibri"/>
                        <a:buNone/>
                      </a:pPr>
                      <a:r>
                        <a:rPr lang="en-GB" sz="1200"/>
                        <a:t>Day 5</a:t>
                      </a:r>
                      <a:endParaRPr b="1" sz="1200">
                        <a:solidFill>
                          <a:srgbClr val="FFFFFF"/>
                        </a:solidFill>
                        <a:latin typeface="Calibri"/>
                        <a:ea typeface="Calibri"/>
                        <a:cs typeface="Calibri"/>
                        <a:sym typeface="Calibri"/>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Calibri"/>
                        <a:buNone/>
                      </a:pPr>
                      <a:r>
                        <a:rPr lang="en-GB" sz="1200"/>
                        <a:t>Day 6</a:t>
                      </a:r>
                      <a:endParaRPr b="1" sz="1200">
                        <a:solidFill>
                          <a:srgbClr val="FFFFFF"/>
                        </a:solidFill>
                        <a:latin typeface="Calibri"/>
                        <a:ea typeface="Calibri"/>
                        <a:cs typeface="Calibri"/>
                        <a:sym typeface="Calibri"/>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Calibri"/>
                        <a:buNone/>
                      </a:pPr>
                      <a:r>
                        <a:rPr lang="en-GB" sz="1200"/>
                        <a:t>Day 7</a:t>
                      </a:r>
                      <a:endParaRPr b="1" sz="1200">
                        <a:solidFill>
                          <a:srgbClr val="FFFFFF"/>
                        </a:solidFill>
                        <a:latin typeface="Calibri"/>
                        <a:ea typeface="Calibri"/>
                        <a:cs typeface="Calibri"/>
                        <a:sym typeface="Calibri"/>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Calibri"/>
                        <a:buNone/>
                      </a:pPr>
                      <a:r>
                        <a:rPr lang="en-GB" sz="1200"/>
                        <a:t>Day 8</a:t>
                      </a:r>
                      <a:endParaRPr b="1" sz="1200">
                        <a:solidFill>
                          <a:srgbClr val="FFFFFF"/>
                        </a:solidFill>
                        <a:latin typeface="Calibri"/>
                        <a:ea typeface="Calibri"/>
                        <a:cs typeface="Calibri"/>
                        <a:sym typeface="Calibri"/>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Calibri"/>
                        <a:buNone/>
                      </a:pPr>
                      <a:r>
                        <a:rPr lang="en-GB" sz="1200"/>
                        <a:t>Day 9</a:t>
                      </a:r>
                      <a:endParaRPr b="1" sz="1200">
                        <a:solidFill>
                          <a:srgbClr val="FFFFFF"/>
                        </a:solidFill>
                        <a:latin typeface="Calibri"/>
                        <a:ea typeface="Calibri"/>
                        <a:cs typeface="Calibri"/>
                        <a:sym typeface="Calibri"/>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Calibri"/>
                        <a:buNone/>
                      </a:pPr>
                      <a:r>
                        <a:rPr lang="en-GB" sz="1200"/>
                        <a:t>Day 10</a:t>
                      </a:r>
                      <a:endParaRPr/>
                    </a:p>
                    <a:p>
                      <a:pPr indent="0" lvl="0" marL="0" marR="0" rtl="0" algn="l">
                        <a:lnSpc>
                          <a:spcPct val="100000"/>
                        </a:lnSpc>
                        <a:spcBef>
                          <a:spcPts val="0"/>
                        </a:spcBef>
                        <a:spcAft>
                          <a:spcPts val="0"/>
                        </a:spcAft>
                        <a:buClr>
                          <a:srgbClr val="000000"/>
                        </a:buClr>
                        <a:buSzPts val="1200"/>
                        <a:buFont typeface="Calibri"/>
                        <a:buNone/>
                      </a:pPr>
                      <a:r>
                        <a:t/>
                      </a:r>
                      <a:endParaRPr b="1" sz="1200">
                        <a:solidFill>
                          <a:srgbClr val="FFFFFF"/>
                        </a:solidFill>
                        <a:latin typeface="Calibri"/>
                        <a:ea typeface="Calibri"/>
                        <a:cs typeface="Calibri"/>
                        <a:sym typeface="Calibri"/>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Calibri"/>
                        <a:buNone/>
                      </a:pPr>
                      <a:r>
                        <a:rPr lang="en-GB" sz="1200"/>
                        <a:t>Day 11</a:t>
                      </a:r>
                      <a:endParaRPr b="1" sz="1200">
                        <a:solidFill>
                          <a:srgbClr val="FFFFFF"/>
                        </a:solidFill>
                        <a:latin typeface="Calibri"/>
                        <a:ea typeface="Calibri"/>
                        <a:cs typeface="Calibri"/>
                        <a:sym typeface="Calibri"/>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Calibri"/>
                        <a:buNone/>
                      </a:pPr>
                      <a:r>
                        <a:rPr lang="en-GB" sz="1200"/>
                        <a:t>Day 12</a:t>
                      </a:r>
                      <a:endParaRPr b="1" sz="1200">
                        <a:solidFill>
                          <a:srgbClr val="FFFFFF"/>
                        </a:solidFill>
                        <a:latin typeface="Calibri"/>
                        <a:ea typeface="Calibri"/>
                        <a:cs typeface="Calibri"/>
                        <a:sym typeface="Calibri"/>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Calibri"/>
                        <a:buNone/>
                      </a:pPr>
                      <a:r>
                        <a:rPr lang="en-GB" sz="1200"/>
                        <a:t>Day </a:t>
                      </a:r>
                      <a:endParaRPr/>
                    </a:p>
                    <a:p>
                      <a:pPr indent="0" lvl="0" marL="0" marR="0" rtl="0" algn="l">
                        <a:lnSpc>
                          <a:spcPct val="100000"/>
                        </a:lnSpc>
                        <a:spcBef>
                          <a:spcPts val="0"/>
                        </a:spcBef>
                        <a:spcAft>
                          <a:spcPts val="0"/>
                        </a:spcAft>
                        <a:buClr>
                          <a:srgbClr val="000000"/>
                        </a:buClr>
                        <a:buSzPts val="1200"/>
                        <a:buFont typeface="Calibri"/>
                        <a:buNone/>
                      </a:pPr>
                      <a:r>
                        <a:rPr lang="en-GB" sz="1200"/>
                        <a:t>13</a:t>
                      </a:r>
                      <a:endParaRPr b="1" sz="1200">
                        <a:solidFill>
                          <a:srgbClr val="FFFFFF"/>
                        </a:solidFill>
                        <a:latin typeface="Calibri"/>
                        <a:ea typeface="Calibri"/>
                        <a:cs typeface="Calibri"/>
                        <a:sym typeface="Calibri"/>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Calibri"/>
                        <a:buNone/>
                      </a:pPr>
                      <a:r>
                        <a:rPr lang="en-GB" sz="1200"/>
                        <a:t>Day 14</a:t>
                      </a:r>
                      <a:endParaRPr b="1" sz="1200">
                        <a:solidFill>
                          <a:srgbClr val="FFFFFF"/>
                        </a:solidFill>
                        <a:latin typeface="Calibri"/>
                        <a:ea typeface="Calibri"/>
                        <a:cs typeface="Calibri"/>
                        <a:sym typeface="Calibri"/>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633250">
                <a:tc>
                  <a:txBody>
                    <a:bodyPr/>
                    <a:lstStyle/>
                    <a:p>
                      <a:pPr indent="0" lvl="0" marL="0" marR="0" rtl="0" algn="l">
                        <a:lnSpc>
                          <a:spcPct val="100000"/>
                        </a:lnSpc>
                        <a:spcBef>
                          <a:spcPts val="0"/>
                        </a:spcBef>
                        <a:spcAft>
                          <a:spcPts val="0"/>
                        </a:spcAft>
                        <a:buClr>
                          <a:srgbClr val="000000"/>
                        </a:buClr>
                        <a:buSzPts val="1200"/>
                        <a:buFont typeface="Calibri"/>
                        <a:buNone/>
                      </a:pPr>
                      <a:r>
                        <a:rPr b="1" lang="en-GB" sz="1200">
                          <a:solidFill>
                            <a:srgbClr val="000000"/>
                          </a:solidFill>
                        </a:rPr>
                        <a:t>User story  #1,2,3</a:t>
                      </a:r>
                      <a:endParaRPr/>
                    </a:p>
                    <a:p>
                      <a:pPr indent="0" lvl="0" marL="0" marR="0" rtl="0" algn="l">
                        <a:spcBef>
                          <a:spcPts val="0"/>
                        </a:spcBef>
                        <a:spcAft>
                          <a:spcPts val="0"/>
                        </a:spcAft>
                        <a:buNone/>
                      </a:pPr>
                      <a:r>
                        <a:t/>
                      </a:r>
                      <a:endParaRPr sz="1200">
                        <a:solidFill>
                          <a:srgbClr val="000000"/>
                        </a:solidFill>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E5DFEC"/>
                    </a:solidFill>
                  </a:tcPr>
                </a:tc>
                <a:tc>
                  <a:txBody>
                    <a:bodyPr/>
                    <a:lstStyle/>
                    <a:p>
                      <a:pPr indent="0" lvl="0" marL="0" marR="0" rtl="0" algn="l">
                        <a:spcBef>
                          <a:spcPts val="0"/>
                        </a:spcBef>
                        <a:spcAft>
                          <a:spcPts val="0"/>
                        </a:spcAft>
                        <a:buNone/>
                      </a:pPr>
                      <a:r>
                        <a:rPr lang="en-GB" sz="1200"/>
                        <a:t>Completed</a:t>
                      </a:r>
                      <a:endParaRPr sz="1200"/>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E5DFEC"/>
                    </a:solidFill>
                  </a:tcPr>
                </a:tc>
                <a:tc>
                  <a:txBody>
                    <a:bodyPr/>
                    <a:lstStyle/>
                    <a:p>
                      <a:pPr indent="0" lvl="0" marL="0" marR="0" rtl="0" algn="l">
                        <a:spcBef>
                          <a:spcPts val="0"/>
                        </a:spcBef>
                        <a:spcAft>
                          <a:spcPts val="0"/>
                        </a:spcAft>
                        <a:buNone/>
                      </a:pPr>
                      <a:r>
                        <a:t/>
                      </a:r>
                      <a:endParaRPr sz="1200"/>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E5DFEC"/>
                    </a:solidFill>
                  </a:tcPr>
                </a:tc>
                <a:tc>
                  <a:txBody>
                    <a:bodyPr/>
                    <a:lstStyle/>
                    <a:p>
                      <a:pPr indent="0" lvl="0" marL="0" marR="0" rtl="0" algn="l">
                        <a:spcBef>
                          <a:spcPts val="0"/>
                        </a:spcBef>
                        <a:spcAft>
                          <a:spcPts val="0"/>
                        </a:spcAft>
                        <a:buNone/>
                      </a:pPr>
                      <a:r>
                        <a:rPr b="1" lang="en-GB" sz="1200"/>
                        <a:t>Hours</a:t>
                      </a:r>
                      <a:endParaRPr b="1" sz="1200"/>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E5DFEC"/>
                    </a:solidFill>
                  </a:tcPr>
                </a:tc>
                <a:tc>
                  <a:txBody>
                    <a:bodyPr/>
                    <a:lstStyle/>
                    <a:p>
                      <a:pPr indent="0" lvl="0" marL="0" marR="0" rtl="0" algn="l">
                        <a:spcBef>
                          <a:spcPts val="0"/>
                        </a:spcBef>
                        <a:spcAft>
                          <a:spcPts val="0"/>
                        </a:spcAft>
                        <a:buNone/>
                      </a:pPr>
                      <a:r>
                        <a:rPr b="1" lang="en-GB" sz="1200"/>
                        <a:t>Hours</a:t>
                      </a:r>
                      <a:endParaRPr b="1" sz="1200"/>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E5DFEC"/>
                    </a:solidFill>
                  </a:tcPr>
                </a:tc>
                <a:tc>
                  <a:txBody>
                    <a:bodyPr/>
                    <a:lstStyle/>
                    <a:p>
                      <a:pPr indent="0" lvl="0" marL="0" marR="0" rtl="0" algn="l">
                        <a:spcBef>
                          <a:spcPts val="0"/>
                        </a:spcBef>
                        <a:spcAft>
                          <a:spcPts val="0"/>
                        </a:spcAft>
                        <a:buNone/>
                      </a:pPr>
                      <a:r>
                        <a:rPr b="1" lang="en-GB" sz="1200"/>
                        <a:t>Hours</a:t>
                      </a:r>
                      <a:endParaRPr b="1" sz="1200"/>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E5DFEC"/>
                    </a:solidFill>
                  </a:tcPr>
                </a:tc>
                <a:tc>
                  <a:txBody>
                    <a:bodyPr/>
                    <a:lstStyle/>
                    <a:p>
                      <a:pPr indent="0" lvl="0" marL="0" marR="0" rtl="0" algn="l">
                        <a:spcBef>
                          <a:spcPts val="0"/>
                        </a:spcBef>
                        <a:spcAft>
                          <a:spcPts val="0"/>
                        </a:spcAft>
                        <a:buNone/>
                      </a:pPr>
                      <a:r>
                        <a:rPr b="1" lang="en-GB" sz="1200"/>
                        <a:t>Hours</a:t>
                      </a:r>
                      <a:endParaRPr b="1" sz="1200"/>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E5DFEC"/>
                    </a:solidFill>
                  </a:tcPr>
                </a:tc>
                <a:tc>
                  <a:txBody>
                    <a:bodyPr/>
                    <a:lstStyle/>
                    <a:p>
                      <a:pPr indent="0" lvl="0" marL="0" marR="0" rtl="0" algn="l">
                        <a:spcBef>
                          <a:spcPts val="0"/>
                        </a:spcBef>
                        <a:spcAft>
                          <a:spcPts val="0"/>
                        </a:spcAft>
                        <a:buNone/>
                      </a:pPr>
                      <a:r>
                        <a:rPr b="1" lang="en-GB" sz="1200"/>
                        <a:t>Hours</a:t>
                      </a:r>
                      <a:endParaRPr b="1" sz="1200"/>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E5DFEC"/>
                    </a:solidFill>
                  </a:tcPr>
                </a:tc>
                <a:tc>
                  <a:txBody>
                    <a:bodyPr/>
                    <a:lstStyle/>
                    <a:p>
                      <a:pPr indent="0" lvl="0" marL="0" marR="0" rtl="0" algn="l">
                        <a:spcBef>
                          <a:spcPts val="0"/>
                        </a:spcBef>
                        <a:spcAft>
                          <a:spcPts val="0"/>
                        </a:spcAft>
                        <a:buNone/>
                      </a:pPr>
                      <a:r>
                        <a:rPr b="1" lang="en-GB" sz="1200"/>
                        <a:t>Hours</a:t>
                      </a:r>
                      <a:endParaRPr b="1" sz="1200"/>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E5DFEC"/>
                    </a:solidFill>
                  </a:tcPr>
                </a:tc>
                <a:tc>
                  <a:txBody>
                    <a:bodyPr/>
                    <a:lstStyle/>
                    <a:p>
                      <a:pPr indent="0" lvl="0" marL="0" marR="0" rtl="0" algn="l">
                        <a:spcBef>
                          <a:spcPts val="0"/>
                        </a:spcBef>
                        <a:spcAft>
                          <a:spcPts val="0"/>
                        </a:spcAft>
                        <a:buNone/>
                      </a:pPr>
                      <a:r>
                        <a:rPr b="1" lang="en-GB" sz="1200"/>
                        <a:t>Hours</a:t>
                      </a:r>
                      <a:endParaRPr b="1" sz="1200"/>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E5DFEC"/>
                    </a:solidFill>
                  </a:tcPr>
                </a:tc>
                <a:tc>
                  <a:txBody>
                    <a:bodyPr/>
                    <a:lstStyle/>
                    <a:p>
                      <a:pPr indent="0" lvl="0" marL="0" marR="0" rtl="0" algn="l">
                        <a:spcBef>
                          <a:spcPts val="0"/>
                        </a:spcBef>
                        <a:spcAft>
                          <a:spcPts val="0"/>
                        </a:spcAft>
                        <a:buNone/>
                      </a:pPr>
                      <a:r>
                        <a:rPr b="1" lang="en-GB" sz="1200"/>
                        <a:t>Hours</a:t>
                      </a:r>
                      <a:endParaRPr b="1" sz="1200"/>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E5DFEC"/>
                    </a:solidFill>
                  </a:tcPr>
                </a:tc>
                <a:tc>
                  <a:txBody>
                    <a:bodyPr/>
                    <a:lstStyle/>
                    <a:p>
                      <a:pPr indent="0" lvl="0" marL="0" marR="0" rtl="0" algn="l">
                        <a:spcBef>
                          <a:spcPts val="0"/>
                        </a:spcBef>
                        <a:spcAft>
                          <a:spcPts val="0"/>
                        </a:spcAft>
                        <a:buNone/>
                      </a:pPr>
                      <a:r>
                        <a:rPr b="1" lang="en-GB" sz="1200"/>
                        <a:t>Hours</a:t>
                      </a:r>
                      <a:endParaRPr b="1" sz="1200"/>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E5DFEC"/>
                    </a:solidFill>
                  </a:tcPr>
                </a:tc>
                <a:tc>
                  <a:txBody>
                    <a:bodyPr/>
                    <a:lstStyle/>
                    <a:p>
                      <a:pPr indent="0" lvl="0" marL="0" marR="0" rtl="0" algn="l">
                        <a:spcBef>
                          <a:spcPts val="0"/>
                        </a:spcBef>
                        <a:spcAft>
                          <a:spcPts val="0"/>
                        </a:spcAft>
                        <a:buNone/>
                      </a:pPr>
                      <a:r>
                        <a:rPr b="1" lang="en-GB" sz="1200"/>
                        <a:t>Hours</a:t>
                      </a:r>
                      <a:endParaRPr b="1" sz="1200"/>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E5DFEC"/>
                    </a:solidFill>
                  </a:tcPr>
                </a:tc>
                <a:tc>
                  <a:txBody>
                    <a:bodyPr/>
                    <a:lstStyle/>
                    <a:p>
                      <a:pPr indent="0" lvl="0" marL="0" marR="0" rtl="0" algn="l">
                        <a:spcBef>
                          <a:spcPts val="0"/>
                        </a:spcBef>
                        <a:spcAft>
                          <a:spcPts val="0"/>
                        </a:spcAft>
                        <a:buNone/>
                      </a:pPr>
                      <a:r>
                        <a:rPr b="1" lang="en-GB" sz="1200"/>
                        <a:t>Hours</a:t>
                      </a:r>
                      <a:endParaRPr b="1" sz="1200"/>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E5DFEC"/>
                    </a:solidFill>
                  </a:tcPr>
                </a:tc>
                <a:tc>
                  <a:txBody>
                    <a:bodyPr/>
                    <a:lstStyle/>
                    <a:p>
                      <a:pPr indent="0" lvl="0" marL="0" marR="0" rtl="0" algn="l">
                        <a:spcBef>
                          <a:spcPts val="0"/>
                        </a:spcBef>
                        <a:spcAft>
                          <a:spcPts val="0"/>
                        </a:spcAft>
                        <a:buNone/>
                      </a:pPr>
                      <a:r>
                        <a:rPr b="1" lang="en-GB" sz="1200"/>
                        <a:t>Hours</a:t>
                      </a:r>
                      <a:endParaRPr b="1" sz="1200"/>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E5DFEC"/>
                    </a:solidFill>
                  </a:tcPr>
                </a:tc>
                <a:tc>
                  <a:txBody>
                    <a:bodyPr/>
                    <a:lstStyle/>
                    <a:p>
                      <a:pPr indent="0" lvl="0" marL="0" marR="0" rtl="0" algn="l">
                        <a:spcBef>
                          <a:spcPts val="0"/>
                        </a:spcBef>
                        <a:spcAft>
                          <a:spcPts val="0"/>
                        </a:spcAft>
                        <a:buNone/>
                      </a:pPr>
                      <a:r>
                        <a:rPr b="1" lang="en-GB" sz="1200"/>
                        <a:t>Hours</a:t>
                      </a:r>
                      <a:endParaRPr b="1" sz="1200"/>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E5DFEC"/>
                    </a:solidFill>
                  </a:tcPr>
                </a:tc>
                <a:tc>
                  <a:txBody>
                    <a:bodyPr/>
                    <a:lstStyle/>
                    <a:p>
                      <a:pPr indent="0" lvl="0" marL="0" marR="0" rtl="0" algn="l">
                        <a:spcBef>
                          <a:spcPts val="0"/>
                        </a:spcBef>
                        <a:spcAft>
                          <a:spcPts val="0"/>
                        </a:spcAft>
                        <a:buNone/>
                      </a:pPr>
                      <a:r>
                        <a:rPr b="1" lang="en-GB" sz="1200"/>
                        <a:t>Hours</a:t>
                      </a:r>
                      <a:endParaRPr b="1" sz="1200"/>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E5DFEC"/>
                    </a:solidFill>
                  </a:tcPr>
                </a:tc>
              </a:tr>
              <a:tr h="590900">
                <a:tc>
                  <a:txBody>
                    <a:bodyPr/>
                    <a:lstStyle/>
                    <a:p>
                      <a:pPr indent="0" lvl="0" marL="0" marR="0" rtl="0" algn="l">
                        <a:spcBef>
                          <a:spcPts val="0"/>
                        </a:spcBef>
                        <a:spcAft>
                          <a:spcPts val="0"/>
                        </a:spcAft>
                        <a:buNone/>
                      </a:pPr>
                      <a:r>
                        <a:rPr b="0" lang="en-GB" sz="1200"/>
                        <a:t>Dtaset Collection</a:t>
                      </a:r>
                      <a:endParaRPr b="0" sz="1200"/>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Times New Roman"/>
                        <a:buNone/>
                      </a:pPr>
                      <a:r>
                        <a:rPr lang="en-GB" sz="1200">
                          <a:latin typeface="Times New Roman"/>
                          <a:ea typeface="Times New Roman"/>
                          <a:cs typeface="Times New Roman"/>
                          <a:sym typeface="Times New Roman"/>
                        </a:rPr>
                        <a:t>27/12/2021</a:t>
                      </a:r>
                      <a:endParaRPr/>
                    </a:p>
                    <a:p>
                      <a:pPr indent="0" lvl="0" marL="0" marR="0" rtl="0" algn="l">
                        <a:spcBef>
                          <a:spcPts val="0"/>
                        </a:spcBef>
                        <a:spcAft>
                          <a:spcPts val="0"/>
                        </a:spcAft>
                        <a:buNone/>
                      </a:pPr>
                      <a:r>
                        <a:t/>
                      </a:r>
                      <a:endParaRPr sz="1200"/>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lang="en-GB" sz="1200"/>
                        <a:t>5</a:t>
                      </a:r>
                      <a:endParaRPr sz="1200"/>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lang="en-GB" sz="1200"/>
                        <a:t>5</a:t>
                      </a:r>
                      <a:endParaRPr sz="1200"/>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lang="en-GB" sz="1200"/>
                        <a:t>0</a:t>
                      </a:r>
                      <a:endParaRPr sz="1200"/>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lang="en-GB" sz="1200"/>
                        <a:t>0</a:t>
                      </a:r>
                      <a:endParaRPr sz="1200"/>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lang="en-GB" sz="1200"/>
                        <a:t>0</a:t>
                      </a:r>
                      <a:endParaRPr sz="1200"/>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lang="en-GB" sz="1200"/>
                        <a:t>0</a:t>
                      </a:r>
                      <a:endParaRPr sz="1200"/>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lang="en-GB" sz="1200"/>
                        <a:t>0</a:t>
                      </a:r>
                      <a:endParaRPr sz="1200"/>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lang="en-GB" sz="1200"/>
                        <a:t>0</a:t>
                      </a:r>
                      <a:endParaRPr sz="1200"/>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lang="en-GB" sz="1200"/>
                        <a:t>0</a:t>
                      </a:r>
                      <a:endParaRPr sz="1200"/>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lang="en-GB" sz="1200"/>
                        <a:t>0</a:t>
                      </a:r>
                      <a:endParaRPr sz="1200"/>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lang="en-GB" sz="1200"/>
                        <a:t>0</a:t>
                      </a:r>
                      <a:endParaRPr sz="1200"/>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lang="en-GB" sz="1200"/>
                        <a:t>0</a:t>
                      </a:r>
                      <a:endParaRPr sz="1200"/>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lang="en-GB" sz="1200"/>
                        <a:t>0</a:t>
                      </a:r>
                      <a:endParaRPr sz="1200"/>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lang="en-GB" sz="1200"/>
                        <a:t>0</a:t>
                      </a:r>
                      <a:endParaRPr sz="1200"/>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lang="en-GB" sz="1200"/>
                        <a:t>0</a:t>
                      </a:r>
                      <a:endParaRPr sz="1200"/>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52325">
                <a:tc>
                  <a:txBody>
                    <a:bodyPr/>
                    <a:lstStyle/>
                    <a:p>
                      <a:pPr indent="0" lvl="0" marL="0" marR="0" rtl="0" algn="l">
                        <a:spcBef>
                          <a:spcPts val="0"/>
                        </a:spcBef>
                        <a:spcAft>
                          <a:spcPts val="0"/>
                        </a:spcAft>
                        <a:buNone/>
                      </a:pPr>
                      <a:r>
                        <a:rPr b="0" lang="en-GB" sz="1200"/>
                        <a:t>Preprocessing</a:t>
                      </a:r>
                      <a:endParaRPr b="0" sz="1200"/>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Times New Roman"/>
                        <a:buNone/>
                      </a:pPr>
                      <a:r>
                        <a:rPr lang="en-GB" sz="1200">
                          <a:latin typeface="Times New Roman"/>
                          <a:ea typeface="Times New Roman"/>
                          <a:cs typeface="Times New Roman"/>
                          <a:sym typeface="Times New Roman"/>
                        </a:rPr>
                        <a:t>29/12/2021</a:t>
                      </a:r>
                      <a:endParaRPr/>
                    </a:p>
                    <a:p>
                      <a:pPr indent="0" lvl="0" marL="0" marR="0" rtl="0" algn="l">
                        <a:spcBef>
                          <a:spcPts val="0"/>
                        </a:spcBef>
                        <a:spcAft>
                          <a:spcPts val="0"/>
                        </a:spcAft>
                        <a:buNone/>
                      </a:pPr>
                      <a:r>
                        <a:t/>
                      </a:r>
                      <a:endParaRPr sz="1200"/>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GB" sz="1200"/>
                        <a:t>10</a:t>
                      </a:r>
                      <a:endParaRPr sz="1200"/>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GB" sz="1200"/>
                        <a:t>0</a:t>
                      </a:r>
                      <a:endParaRPr sz="1200"/>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GB" sz="1200"/>
                        <a:t>5</a:t>
                      </a:r>
                      <a:endParaRPr sz="1200"/>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GB" sz="1200"/>
                        <a:t>5</a:t>
                      </a:r>
                      <a:endParaRPr sz="1200"/>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GB" sz="1200"/>
                        <a:t>0</a:t>
                      </a:r>
                      <a:endParaRPr sz="1200"/>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GB" sz="1200"/>
                        <a:t>0</a:t>
                      </a:r>
                      <a:endParaRPr sz="1200"/>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GB" sz="1200"/>
                        <a:t>0</a:t>
                      </a:r>
                      <a:endParaRPr sz="1200"/>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GB" sz="1200"/>
                        <a:t>0</a:t>
                      </a:r>
                      <a:endParaRPr sz="1200"/>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GB" sz="1200"/>
                        <a:t>0</a:t>
                      </a:r>
                      <a:endParaRPr sz="1200"/>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GB" sz="1200"/>
                        <a:t>0</a:t>
                      </a:r>
                      <a:endParaRPr sz="1200"/>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GB" sz="1200"/>
                        <a:t>0</a:t>
                      </a:r>
                      <a:endParaRPr sz="1200"/>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GB" sz="1200"/>
                        <a:t>0</a:t>
                      </a:r>
                      <a:endParaRPr sz="1200"/>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GB" sz="1200"/>
                        <a:t>0</a:t>
                      </a:r>
                      <a:endParaRPr sz="1200"/>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GB" sz="1200"/>
                        <a:t>0</a:t>
                      </a:r>
                      <a:endParaRPr sz="1200"/>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GB" sz="1200"/>
                        <a:t>0</a:t>
                      </a:r>
                      <a:endParaRPr sz="1200"/>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r>
              <a:tr h="452325">
                <a:tc>
                  <a:txBody>
                    <a:bodyPr/>
                    <a:lstStyle/>
                    <a:p>
                      <a:pPr indent="0" lvl="0" marL="0" marR="0" rtl="0" algn="l">
                        <a:spcBef>
                          <a:spcPts val="0"/>
                        </a:spcBef>
                        <a:spcAft>
                          <a:spcPts val="0"/>
                        </a:spcAft>
                        <a:buNone/>
                      </a:pPr>
                      <a:r>
                        <a:rPr b="0" lang="en-GB" sz="1200"/>
                        <a:t>Visualisation</a:t>
                      </a:r>
                      <a:endParaRPr b="0" sz="1200"/>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Times New Roman"/>
                        <a:buNone/>
                      </a:pPr>
                      <a:r>
                        <a:rPr lang="en-GB" sz="1200">
                          <a:latin typeface="Times New Roman"/>
                          <a:ea typeface="Times New Roman"/>
                          <a:cs typeface="Times New Roman"/>
                          <a:sym typeface="Times New Roman"/>
                        </a:rPr>
                        <a:t>30/12/2021</a:t>
                      </a:r>
                      <a:endParaRPr/>
                    </a:p>
                    <a:p>
                      <a:pPr indent="0" lvl="0" marL="0" marR="0" rtl="0" algn="l">
                        <a:spcBef>
                          <a:spcPts val="0"/>
                        </a:spcBef>
                        <a:spcAft>
                          <a:spcPts val="0"/>
                        </a:spcAft>
                        <a:buNone/>
                      </a:pPr>
                      <a:r>
                        <a:t/>
                      </a:r>
                      <a:endParaRPr sz="1200"/>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lang="en-GB" sz="1200"/>
                        <a:t>5</a:t>
                      </a:r>
                      <a:endParaRPr sz="1200"/>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lang="en-GB" sz="1200"/>
                        <a:t>0</a:t>
                      </a:r>
                      <a:endParaRPr sz="1200"/>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lang="en-GB" sz="1200"/>
                        <a:t>0</a:t>
                      </a:r>
                      <a:endParaRPr sz="1200"/>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lang="en-GB" sz="1200"/>
                        <a:t>0</a:t>
                      </a:r>
                      <a:endParaRPr sz="1200"/>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lang="en-GB" sz="1200"/>
                        <a:t>5</a:t>
                      </a:r>
                      <a:endParaRPr sz="1200"/>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lang="en-GB" sz="1200"/>
                        <a:t>0</a:t>
                      </a:r>
                      <a:endParaRPr sz="1200"/>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lang="en-GB" sz="1200"/>
                        <a:t>0</a:t>
                      </a:r>
                      <a:endParaRPr sz="1200"/>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lang="en-GB" sz="1200"/>
                        <a:t>0</a:t>
                      </a:r>
                      <a:endParaRPr sz="1200"/>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lang="en-GB" sz="1200"/>
                        <a:t>0</a:t>
                      </a:r>
                      <a:endParaRPr sz="1200"/>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lang="en-GB" sz="1200"/>
                        <a:t>0</a:t>
                      </a:r>
                      <a:endParaRPr sz="1200"/>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lang="en-GB" sz="1200"/>
                        <a:t>0</a:t>
                      </a:r>
                      <a:endParaRPr sz="1200"/>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lang="en-GB" sz="1200"/>
                        <a:t>0</a:t>
                      </a:r>
                      <a:endParaRPr sz="1200"/>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lang="en-GB" sz="1200"/>
                        <a:t>0</a:t>
                      </a:r>
                      <a:endParaRPr sz="1200"/>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lang="en-GB" sz="1200"/>
                        <a:t>0</a:t>
                      </a:r>
                      <a:endParaRPr sz="1200"/>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lang="en-GB" sz="1200"/>
                        <a:t>0</a:t>
                      </a:r>
                      <a:endParaRPr sz="1200"/>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590900">
                <a:tc>
                  <a:txBody>
                    <a:bodyPr/>
                    <a:lstStyle/>
                    <a:p>
                      <a:pPr indent="0" lvl="0" marL="0" marR="0" rtl="0" algn="l">
                        <a:lnSpc>
                          <a:spcPct val="100000"/>
                        </a:lnSpc>
                        <a:spcBef>
                          <a:spcPts val="0"/>
                        </a:spcBef>
                        <a:spcAft>
                          <a:spcPts val="0"/>
                        </a:spcAft>
                        <a:buClr>
                          <a:srgbClr val="000000"/>
                        </a:buClr>
                        <a:buSzPts val="1200"/>
                        <a:buFont typeface="Calibri"/>
                        <a:buNone/>
                      </a:pPr>
                      <a:r>
                        <a:rPr b="1" lang="en-GB" sz="1200">
                          <a:solidFill>
                            <a:srgbClr val="000000"/>
                          </a:solidFill>
                        </a:rPr>
                        <a:t>User story  #4,5</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E5DFEC"/>
                    </a:solidFill>
                  </a:tcPr>
                </a:tc>
                <a:tc>
                  <a:txBody>
                    <a:bodyPr/>
                    <a:lstStyle/>
                    <a:p>
                      <a:pPr indent="0" lvl="0" marL="0" marR="0" rtl="0" algn="l">
                        <a:lnSpc>
                          <a:spcPct val="100000"/>
                        </a:lnSpc>
                        <a:spcBef>
                          <a:spcPts val="0"/>
                        </a:spcBef>
                        <a:spcAft>
                          <a:spcPts val="0"/>
                        </a:spcAft>
                        <a:buClr>
                          <a:srgbClr val="000000"/>
                        </a:buClr>
                        <a:buSzPts val="1200"/>
                        <a:buFont typeface="Calibri"/>
                        <a:buNone/>
                      </a:pPr>
                      <a:r>
                        <a:rPr lang="en-GB" sz="1200"/>
                        <a:t>Completed</a:t>
                      </a:r>
                      <a:endParaRPr sz="1200"/>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E5DFEC"/>
                    </a:solidFill>
                  </a:tcPr>
                </a:tc>
                <a:tc>
                  <a:txBody>
                    <a:bodyPr/>
                    <a:lstStyle/>
                    <a:p>
                      <a:pPr indent="0" lvl="0" marL="0" marR="0" rtl="0" algn="l">
                        <a:spcBef>
                          <a:spcPts val="0"/>
                        </a:spcBef>
                        <a:spcAft>
                          <a:spcPts val="0"/>
                        </a:spcAft>
                        <a:buNone/>
                      </a:pPr>
                      <a:r>
                        <a:t/>
                      </a:r>
                      <a:endParaRPr sz="1200"/>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E5DFEC"/>
                    </a:solidFill>
                  </a:tcPr>
                </a:tc>
                <a:tc>
                  <a:txBody>
                    <a:bodyPr/>
                    <a:lstStyle/>
                    <a:p>
                      <a:pPr indent="0" lvl="0" marL="0" marR="0" rtl="0" algn="l">
                        <a:spcBef>
                          <a:spcPts val="0"/>
                        </a:spcBef>
                        <a:spcAft>
                          <a:spcPts val="0"/>
                        </a:spcAft>
                        <a:buNone/>
                      </a:pPr>
                      <a:r>
                        <a:rPr b="1" lang="en-GB" sz="1200"/>
                        <a:t>Hours</a:t>
                      </a:r>
                      <a:endParaRPr b="1" sz="1200"/>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E5DFEC"/>
                    </a:solidFill>
                  </a:tcPr>
                </a:tc>
                <a:tc>
                  <a:txBody>
                    <a:bodyPr/>
                    <a:lstStyle/>
                    <a:p>
                      <a:pPr indent="0" lvl="0" marL="0" marR="0" rtl="0" algn="l">
                        <a:spcBef>
                          <a:spcPts val="0"/>
                        </a:spcBef>
                        <a:spcAft>
                          <a:spcPts val="0"/>
                        </a:spcAft>
                        <a:buNone/>
                      </a:pPr>
                      <a:r>
                        <a:rPr b="1" lang="en-GB" sz="1200"/>
                        <a:t>Hours</a:t>
                      </a:r>
                      <a:endParaRPr b="1" sz="1200"/>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E5DFEC"/>
                    </a:solidFill>
                  </a:tcPr>
                </a:tc>
                <a:tc>
                  <a:txBody>
                    <a:bodyPr/>
                    <a:lstStyle/>
                    <a:p>
                      <a:pPr indent="0" lvl="0" marL="0" marR="0" rtl="0" algn="l">
                        <a:spcBef>
                          <a:spcPts val="0"/>
                        </a:spcBef>
                        <a:spcAft>
                          <a:spcPts val="0"/>
                        </a:spcAft>
                        <a:buNone/>
                      </a:pPr>
                      <a:r>
                        <a:rPr b="1" lang="en-GB" sz="1200"/>
                        <a:t>Hours</a:t>
                      </a:r>
                      <a:endParaRPr b="1" sz="1200"/>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E5DFEC"/>
                    </a:solidFill>
                  </a:tcPr>
                </a:tc>
                <a:tc>
                  <a:txBody>
                    <a:bodyPr/>
                    <a:lstStyle/>
                    <a:p>
                      <a:pPr indent="0" lvl="0" marL="0" marR="0" rtl="0" algn="l">
                        <a:spcBef>
                          <a:spcPts val="0"/>
                        </a:spcBef>
                        <a:spcAft>
                          <a:spcPts val="0"/>
                        </a:spcAft>
                        <a:buNone/>
                      </a:pPr>
                      <a:r>
                        <a:rPr b="1" lang="en-GB" sz="1200"/>
                        <a:t>Hours</a:t>
                      </a:r>
                      <a:endParaRPr b="1" sz="1200"/>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E5DFEC"/>
                    </a:solidFill>
                  </a:tcPr>
                </a:tc>
                <a:tc>
                  <a:txBody>
                    <a:bodyPr/>
                    <a:lstStyle/>
                    <a:p>
                      <a:pPr indent="0" lvl="0" marL="0" marR="0" rtl="0" algn="l">
                        <a:spcBef>
                          <a:spcPts val="0"/>
                        </a:spcBef>
                        <a:spcAft>
                          <a:spcPts val="0"/>
                        </a:spcAft>
                        <a:buNone/>
                      </a:pPr>
                      <a:r>
                        <a:rPr b="1" lang="en-GB" sz="1200"/>
                        <a:t>Hours</a:t>
                      </a:r>
                      <a:endParaRPr b="1" sz="1200"/>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E5DFEC"/>
                    </a:solidFill>
                  </a:tcPr>
                </a:tc>
                <a:tc>
                  <a:txBody>
                    <a:bodyPr/>
                    <a:lstStyle/>
                    <a:p>
                      <a:pPr indent="0" lvl="0" marL="0" marR="0" rtl="0" algn="l">
                        <a:spcBef>
                          <a:spcPts val="0"/>
                        </a:spcBef>
                        <a:spcAft>
                          <a:spcPts val="0"/>
                        </a:spcAft>
                        <a:buNone/>
                      </a:pPr>
                      <a:r>
                        <a:rPr b="1" lang="en-GB" sz="1200"/>
                        <a:t>Hours</a:t>
                      </a:r>
                      <a:endParaRPr b="1" sz="1200"/>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E5DFEC"/>
                    </a:solidFill>
                  </a:tcPr>
                </a:tc>
                <a:tc>
                  <a:txBody>
                    <a:bodyPr/>
                    <a:lstStyle/>
                    <a:p>
                      <a:pPr indent="0" lvl="0" marL="0" marR="0" rtl="0" algn="l">
                        <a:spcBef>
                          <a:spcPts val="0"/>
                        </a:spcBef>
                        <a:spcAft>
                          <a:spcPts val="0"/>
                        </a:spcAft>
                        <a:buNone/>
                      </a:pPr>
                      <a:r>
                        <a:rPr b="1" lang="en-GB" sz="1200"/>
                        <a:t>Hours</a:t>
                      </a:r>
                      <a:endParaRPr b="1" sz="1200"/>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E5DFEC"/>
                    </a:solidFill>
                  </a:tcPr>
                </a:tc>
                <a:tc>
                  <a:txBody>
                    <a:bodyPr/>
                    <a:lstStyle/>
                    <a:p>
                      <a:pPr indent="0" lvl="0" marL="0" marR="0" rtl="0" algn="l">
                        <a:spcBef>
                          <a:spcPts val="0"/>
                        </a:spcBef>
                        <a:spcAft>
                          <a:spcPts val="0"/>
                        </a:spcAft>
                        <a:buNone/>
                      </a:pPr>
                      <a:r>
                        <a:rPr b="1" lang="en-GB" sz="1200"/>
                        <a:t>Hours</a:t>
                      </a:r>
                      <a:endParaRPr b="1" sz="1200"/>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E5DFEC"/>
                    </a:solidFill>
                  </a:tcPr>
                </a:tc>
                <a:tc>
                  <a:txBody>
                    <a:bodyPr/>
                    <a:lstStyle/>
                    <a:p>
                      <a:pPr indent="0" lvl="0" marL="0" marR="0" rtl="0" algn="l">
                        <a:spcBef>
                          <a:spcPts val="0"/>
                        </a:spcBef>
                        <a:spcAft>
                          <a:spcPts val="0"/>
                        </a:spcAft>
                        <a:buNone/>
                      </a:pPr>
                      <a:r>
                        <a:rPr b="1" lang="en-GB" sz="1200"/>
                        <a:t>Hours</a:t>
                      </a:r>
                      <a:endParaRPr b="1" sz="1200"/>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E5DFEC"/>
                    </a:solidFill>
                  </a:tcPr>
                </a:tc>
                <a:tc>
                  <a:txBody>
                    <a:bodyPr/>
                    <a:lstStyle/>
                    <a:p>
                      <a:pPr indent="0" lvl="0" marL="0" marR="0" rtl="0" algn="l">
                        <a:spcBef>
                          <a:spcPts val="0"/>
                        </a:spcBef>
                        <a:spcAft>
                          <a:spcPts val="0"/>
                        </a:spcAft>
                        <a:buNone/>
                      </a:pPr>
                      <a:r>
                        <a:rPr b="1" lang="en-GB" sz="1200"/>
                        <a:t>Hours</a:t>
                      </a:r>
                      <a:endParaRPr b="1" sz="1200"/>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E5DFEC"/>
                    </a:solidFill>
                  </a:tcPr>
                </a:tc>
                <a:tc>
                  <a:txBody>
                    <a:bodyPr/>
                    <a:lstStyle/>
                    <a:p>
                      <a:pPr indent="0" lvl="0" marL="0" marR="0" rtl="0" algn="l">
                        <a:spcBef>
                          <a:spcPts val="0"/>
                        </a:spcBef>
                        <a:spcAft>
                          <a:spcPts val="0"/>
                        </a:spcAft>
                        <a:buNone/>
                      </a:pPr>
                      <a:r>
                        <a:rPr b="1" lang="en-GB" sz="1200"/>
                        <a:t>Hours</a:t>
                      </a:r>
                      <a:endParaRPr b="1" sz="1200"/>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E5DFEC"/>
                    </a:solidFill>
                  </a:tcPr>
                </a:tc>
                <a:tc>
                  <a:txBody>
                    <a:bodyPr/>
                    <a:lstStyle/>
                    <a:p>
                      <a:pPr indent="0" lvl="0" marL="0" marR="0" rtl="0" algn="l">
                        <a:spcBef>
                          <a:spcPts val="0"/>
                        </a:spcBef>
                        <a:spcAft>
                          <a:spcPts val="0"/>
                        </a:spcAft>
                        <a:buNone/>
                      </a:pPr>
                      <a:r>
                        <a:rPr b="1" lang="en-GB" sz="1200"/>
                        <a:t>Hours</a:t>
                      </a:r>
                      <a:endParaRPr b="1" sz="1200"/>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E5DFEC"/>
                    </a:solidFill>
                  </a:tcPr>
                </a:tc>
                <a:tc>
                  <a:txBody>
                    <a:bodyPr/>
                    <a:lstStyle/>
                    <a:p>
                      <a:pPr indent="0" lvl="0" marL="0" marR="0" rtl="0" algn="l">
                        <a:spcBef>
                          <a:spcPts val="0"/>
                        </a:spcBef>
                        <a:spcAft>
                          <a:spcPts val="0"/>
                        </a:spcAft>
                        <a:buNone/>
                      </a:pPr>
                      <a:r>
                        <a:rPr b="1" lang="en-GB" sz="1200"/>
                        <a:t>Hours</a:t>
                      </a:r>
                      <a:endParaRPr b="1" sz="1200"/>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E5DFEC"/>
                    </a:solidFill>
                  </a:tcPr>
                </a:tc>
                <a:tc>
                  <a:txBody>
                    <a:bodyPr/>
                    <a:lstStyle/>
                    <a:p>
                      <a:pPr indent="0" lvl="0" marL="0" marR="0" rtl="0" algn="l">
                        <a:spcBef>
                          <a:spcPts val="0"/>
                        </a:spcBef>
                        <a:spcAft>
                          <a:spcPts val="0"/>
                        </a:spcAft>
                        <a:buNone/>
                      </a:pPr>
                      <a:r>
                        <a:rPr b="1" lang="en-GB" sz="1200"/>
                        <a:t>Hours</a:t>
                      </a:r>
                      <a:endParaRPr b="1" sz="1200"/>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E5DFEC"/>
                    </a:solidFill>
                  </a:tcPr>
                </a:tc>
              </a:tr>
              <a:tr h="452325">
                <a:tc>
                  <a:txBody>
                    <a:bodyPr/>
                    <a:lstStyle/>
                    <a:p>
                      <a:pPr indent="0" lvl="0" marL="0" marR="0" rtl="0" algn="l">
                        <a:spcBef>
                          <a:spcPts val="0"/>
                        </a:spcBef>
                        <a:spcAft>
                          <a:spcPts val="0"/>
                        </a:spcAft>
                        <a:buNone/>
                      </a:pPr>
                      <a:r>
                        <a:rPr b="0" lang="en-GB" sz="1200"/>
                        <a:t>Split the Data</a:t>
                      </a:r>
                      <a:endParaRPr b="0" sz="1200"/>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Times New Roman"/>
                        <a:buNone/>
                      </a:pPr>
                      <a:r>
                        <a:rPr lang="en-GB" sz="1200">
                          <a:latin typeface="Times New Roman"/>
                          <a:ea typeface="Times New Roman"/>
                          <a:cs typeface="Times New Roman"/>
                          <a:sym typeface="Times New Roman"/>
                        </a:rPr>
                        <a:t>22/1/2022</a:t>
                      </a:r>
                      <a:endParaRPr/>
                    </a:p>
                    <a:p>
                      <a:pPr indent="0" lvl="0" marL="0" marR="0" rtl="0" algn="l">
                        <a:spcBef>
                          <a:spcPts val="0"/>
                        </a:spcBef>
                        <a:spcAft>
                          <a:spcPts val="0"/>
                        </a:spcAft>
                        <a:buNone/>
                      </a:pPr>
                      <a:r>
                        <a:t/>
                      </a:r>
                      <a:endParaRPr sz="1200"/>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lang="en-GB" sz="1200"/>
                        <a:t>4</a:t>
                      </a:r>
                      <a:endParaRPr sz="1200"/>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lang="en-GB" sz="1200"/>
                        <a:t>0</a:t>
                      </a:r>
                      <a:endParaRPr sz="1200"/>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lang="en-GB" sz="1200"/>
                        <a:t>0</a:t>
                      </a:r>
                      <a:endParaRPr sz="1200"/>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lang="en-GB" sz="1200"/>
                        <a:t>0</a:t>
                      </a:r>
                      <a:endParaRPr sz="1200"/>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lang="en-GB" sz="1200"/>
                        <a:t>0</a:t>
                      </a:r>
                      <a:endParaRPr sz="1200"/>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lang="en-GB" sz="1200"/>
                        <a:t>4</a:t>
                      </a:r>
                      <a:endParaRPr sz="1200"/>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lang="en-GB" sz="1200"/>
                        <a:t>0</a:t>
                      </a:r>
                      <a:endParaRPr sz="1200"/>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lang="en-GB" sz="1200"/>
                        <a:t>0</a:t>
                      </a:r>
                      <a:endParaRPr sz="1200"/>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lang="en-GB" sz="1200"/>
                        <a:t>0</a:t>
                      </a:r>
                      <a:endParaRPr sz="1200"/>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lang="en-GB" sz="1200"/>
                        <a:t>0</a:t>
                      </a:r>
                      <a:endParaRPr sz="1200"/>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lang="en-GB" sz="1200"/>
                        <a:t>0</a:t>
                      </a:r>
                      <a:endParaRPr sz="1200"/>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lang="en-GB" sz="1200"/>
                        <a:t>0</a:t>
                      </a:r>
                      <a:endParaRPr sz="1200"/>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lang="en-GB" sz="1200"/>
                        <a:t>0</a:t>
                      </a:r>
                      <a:endParaRPr sz="1200"/>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lang="en-GB" sz="1200"/>
                        <a:t>0</a:t>
                      </a:r>
                      <a:endParaRPr sz="1200"/>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lang="en-GB" sz="1200"/>
                        <a:t>0</a:t>
                      </a:r>
                      <a:endParaRPr sz="1200"/>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52325">
                <a:tc>
                  <a:txBody>
                    <a:bodyPr/>
                    <a:lstStyle/>
                    <a:p>
                      <a:pPr indent="0" lvl="0" marL="0" marR="0" rtl="0" algn="l">
                        <a:spcBef>
                          <a:spcPts val="0"/>
                        </a:spcBef>
                        <a:spcAft>
                          <a:spcPts val="0"/>
                        </a:spcAft>
                        <a:buNone/>
                      </a:pPr>
                      <a:r>
                        <a:rPr b="0" lang="en-GB" sz="1200"/>
                        <a:t>Train the Data</a:t>
                      </a:r>
                      <a:endParaRPr b="0" sz="1200"/>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Times New Roman"/>
                        <a:buNone/>
                      </a:pPr>
                      <a:r>
                        <a:rPr lang="en-GB" sz="1200">
                          <a:latin typeface="Times New Roman"/>
                          <a:ea typeface="Times New Roman"/>
                          <a:cs typeface="Times New Roman"/>
                          <a:sym typeface="Times New Roman"/>
                        </a:rPr>
                        <a:t>24/1/2022</a:t>
                      </a:r>
                      <a:endParaRPr sz="1200"/>
                    </a:p>
                    <a:p>
                      <a:pPr indent="0" lvl="0" marL="0" marR="0" rtl="0" algn="l">
                        <a:spcBef>
                          <a:spcPts val="0"/>
                        </a:spcBef>
                        <a:spcAft>
                          <a:spcPts val="0"/>
                        </a:spcAft>
                        <a:buNone/>
                      </a:pPr>
                      <a:r>
                        <a:t/>
                      </a:r>
                      <a:endParaRPr sz="1200"/>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GB" sz="1200"/>
                        <a:t>6</a:t>
                      </a:r>
                      <a:endParaRPr sz="1200"/>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GB" sz="1200"/>
                        <a:t>0</a:t>
                      </a:r>
                      <a:endParaRPr sz="1200"/>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GB" sz="1200"/>
                        <a:t>0</a:t>
                      </a:r>
                      <a:endParaRPr sz="1200"/>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GB" sz="1200"/>
                        <a:t>0</a:t>
                      </a:r>
                      <a:endParaRPr sz="1200"/>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GB" sz="1200"/>
                        <a:t>0</a:t>
                      </a:r>
                      <a:endParaRPr sz="1200"/>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GB" sz="1200"/>
                        <a:t>0</a:t>
                      </a:r>
                      <a:endParaRPr sz="1200"/>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GB" sz="1200"/>
                        <a:t>6</a:t>
                      </a:r>
                      <a:endParaRPr sz="1200"/>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GB" sz="1200"/>
                        <a:t>0</a:t>
                      </a:r>
                      <a:endParaRPr sz="1200"/>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GB" sz="1200"/>
                        <a:t>0</a:t>
                      </a:r>
                      <a:endParaRPr sz="1200"/>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GB" sz="1200"/>
                        <a:t>0</a:t>
                      </a:r>
                      <a:endParaRPr sz="1200"/>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GB" sz="1200"/>
                        <a:t>0</a:t>
                      </a:r>
                      <a:endParaRPr sz="1200"/>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GB" sz="1200"/>
                        <a:t>0</a:t>
                      </a:r>
                      <a:endParaRPr sz="1200"/>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GB" sz="1200"/>
                        <a:t>0</a:t>
                      </a:r>
                      <a:endParaRPr sz="1200"/>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GB" sz="1200"/>
                        <a:t>0</a:t>
                      </a:r>
                      <a:endParaRPr sz="1200"/>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GB" sz="1200"/>
                        <a:t>0</a:t>
                      </a:r>
                      <a:endParaRPr sz="1200"/>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r>
              <a:tr h="452325">
                <a:tc>
                  <a:txBody>
                    <a:bodyPr/>
                    <a:lstStyle/>
                    <a:p>
                      <a:pPr indent="0" lvl="0" marL="0" marR="0" rtl="0" algn="l">
                        <a:lnSpc>
                          <a:spcPct val="100000"/>
                        </a:lnSpc>
                        <a:spcBef>
                          <a:spcPts val="0"/>
                        </a:spcBef>
                        <a:spcAft>
                          <a:spcPts val="0"/>
                        </a:spcAft>
                        <a:buClr>
                          <a:srgbClr val="000000"/>
                        </a:buClr>
                        <a:buSzPts val="1200"/>
                        <a:buFont typeface="Calibri"/>
                        <a:buNone/>
                      </a:pPr>
                      <a:r>
                        <a:rPr b="1" lang="en-GB" sz="1200">
                          <a:solidFill>
                            <a:srgbClr val="000000"/>
                          </a:solidFill>
                        </a:rPr>
                        <a:t>User story  #6</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E5DFEC"/>
                    </a:solidFill>
                  </a:tcPr>
                </a:tc>
                <a:tc>
                  <a:txBody>
                    <a:bodyPr/>
                    <a:lstStyle/>
                    <a:p>
                      <a:pPr indent="0" lvl="0" marL="0" marR="0" rtl="0" algn="l">
                        <a:lnSpc>
                          <a:spcPct val="100000"/>
                        </a:lnSpc>
                        <a:spcBef>
                          <a:spcPts val="0"/>
                        </a:spcBef>
                        <a:spcAft>
                          <a:spcPts val="0"/>
                        </a:spcAft>
                        <a:buClr>
                          <a:srgbClr val="000000"/>
                        </a:buClr>
                        <a:buSzPts val="1200"/>
                        <a:buFont typeface="Calibri"/>
                        <a:buNone/>
                      </a:pPr>
                      <a:r>
                        <a:rPr lang="en-GB" sz="1200"/>
                        <a:t>Completed</a:t>
                      </a:r>
                      <a:endParaRPr sz="1200"/>
                    </a:p>
                    <a:p>
                      <a:pPr indent="0" lvl="0" marL="0" marR="0" rtl="0" algn="l">
                        <a:spcBef>
                          <a:spcPts val="0"/>
                        </a:spcBef>
                        <a:spcAft>
                          <a:spcPts val="0"/>
                        </a:spcAft>
                        <a:buNone/>
                      </a:pPr>
                      <a:r>
                        <a:t/>
                      </a:r>
                      <a:endParaRPr sz="1200"/>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E5DFEC"/>
                    </a:solidFill>
                  </a:tcPr>
                </a:tc>
                <a:tc>
                  <a:txBody>
                    <a:bodyPr/>
                    <a:lstStyle/>
                    <a:p>
                      <a:pPr indent="0" lvl="0" marL="0" marR="0" rtl="0" algn="l">
                        <a:spcBef>
                          <a:spcPts val="0"/>
                        </a:spcBef>
                        <a:spcAft>
                          <a:spcPts val="0"/>
                        </a:spcAft>
                        <a:buNone/>
                      </a:pPr>
                      <a:r>
                        <a:t/>
                      </a:r>
                      <a:endParaRPr sz="1200"/>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E5DFEC"/>
                    </a:solidFill>
                  </a:tcPr>
                </a:tc>
                <a:tc>
                  <a:txBody>
                    <a:bodyPr/>
                    <a:lstStyle/>
                    <a:p>
                      <a:pPr indent="0" lvl="0" marL="0" marR="0" rtl="0" algn="l">
                        <a:spcBef>
                          <a:spcPts val="0"/>
                        </a:spcBef>
                        <a:spcAft>
                          <a:spcPts val="0"/>
                        </a:spcAft>
                        <a:buNone/>
                      </a:pPr>
                      <a:r>
                        <a:rPr b="1" lang="en-GB" sz="1200"/>
                        <a:t>Hours</a:t>
                      </a:r>
                      <a:endParaRPr b="1" sz="1200"/>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E5DFEC"/>
                    </a:solidFill>
                  </a:tcPr>
                </a:tc>
                <a:tc>
                  <a:txBody>
                    <a:bodyPr/>
                    <a:lstStyle/>
                    <a:p>
                      <a:pPr indent="0" lvl="0" marL="0" marR="0" rtl="0" algn="l">
                        <a:spcBef>
                          <a:spcPts val="0"/>
                        </a:spcBef>
                        <a:spcAft>
                          <a:spcPts val="0"/>
                        </a:spcAft>
                        <a:buNone/>
                      </a:pPr>
                      <a:r>
                        <a:rPr b="1" lang="en-GB" sz="1200"/>
                        <a:t>Hours</a:t>
                      </a:r>
                      <a:endParaRPr b="1" sz="1200"/>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E5DFEC"/>
                    </a:solidFill>
                  </a:tcPr>
                </a:tc>
                <a:tc>
                  <a:txBody>
                    <a:bodyPr/>
                    <a:lstStyle/>
                    <a:p>
                      <a:pPr indent="0" lvl="0" marL="0" marR="0" rtl="0" algn="l">
                        <a:spcBef>
                          <a:spcPts val="0"/>
                        </a:spcBef>
                        <a:spcAft>
                          <a:spcPts val="0"/>
                        </a:spcAft>
                        <a:buNone/>
                      </a:pPr>
                      <a:r>
                        <a:rPr b="1" lang="en-GB" sz="1200"/>
                        <a:t>Hours</a:t>
                      </a:r>
                      <a:endParaRPr b="1" sz="1200"/>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E5DFEC"/>
                    </a:solidFill>
                  </a:tcPr>
                </a:tc>
                <a:tc>
                  <a:txBody>
                    <a:bodyPr/>
                    <a:lstStyle/>
                    <a:p>
                      <a:pPr indent="0" lvl="0" marL="0" marR="0" rtl="0" algn="l">
                        <a:spcBef>
                          <a:spcPts val="0"/>
                        </a:spcBef>
                        <a:spcAft>
                          <a:spcPts val="0"/>
                        </a:spcAft>
                        <a:buNone/>
                      </a:pPr>
                      <a:r>
                        <a:rPr b="1" lang="en-GB" sz="1200"/>
                        <a:t>Hours</a:t>
                      </a:r>
                      <a:endParaRPr b="1" sz="1200"/>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E5DFEC"/>
                    </a:solidFill>
                  </a:tcPr>
                </a:tc>
                <a:tc>
                  <a:txBody>
                    <a:bodyPr/>
                    <a:lstStyle/>
                    <a:p>
                      <a:pPr indent="0" lvl="0" marL="0" marR="0" rtl="0" algn="l">
                        <a:spcBef>
                          <a:spcPts val="0"/>
                        </a:spcBef>
                        <a:spcAft>
                          <a:spcPts val="0"/>
                        </a:spcAft>
                        <a:buNone/>
                      </a:pPr>
                      <a:r>
                        <a:rPr b="1" lang="en-GB" sz="1200"/>
                        <a:t>Hours</a:t>
                      </a:r>
                      <a:endParaRPr b="1" sz="1200"/>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E5DFEC"/>
                    </a:solidFill>
                  </a:tcPr>
                </a:tc>
                <a:tc>
                  <a:txBody>
                    <a:bodyPr/>
                    <a:lstStyle/>
                    <a:p>
                      <a:pPr indent="0" lvl="0" marL="0" marR="0" rtl="0" algn="l">
                        <a:spcBef>
                          <a:spcPts val="0"/>
                        </a:spcBef>
                        <a:spcAft>
                          <a:spcPts val="0"/>
                        </a:spcAft>
                        <a:buNone/>
                      </a:pPr>
                      <a:r>
                        <a:rPr b="1" lang="en-GB" sz="1200"/>
                        <a:t>Hours</a:t>
                      </a:r>
                      <a:endParaRPr b="1" sz="1200"/>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E5DFEC"/>
                    </a:solidFill>
                  </a:tcPr>
                </a:tc>
                <a:tc>
                  <a:txBody>
                    <a:bodyPr/>
                    <a:lstStyle/>
                    <a:p>
                      <a:pPr indent="0" lvl="0" marL="0" marR="0" rtl="0" algn="l">
                        <a:spcBef>
                          <a:spcPts val="0"/>
                        </a:spcBef>
                        <a:spcAft>
                          <a:spcPts val="0"/>
                        </a:spcAft>
                        <a:buNone/>
                      </a:pPr>
                      <a:r>
                        <a:rPr b="1" lang="en-GB" sz="1200"/>
                        <a:t>Hours</a:t>
                      </a:r>
                      <a:endParaRPr b="1" sz="1200"/>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E5DFEC"/>
                    </a:solidFill>
                  </a:tcPr>
                </a:tc>
                <a:tc>
                  <a:txBody>
                    <a:bodyPr/>
                    <a:lstStyle/>
                    <a:p>
                      <a:pPr indent="0" lvl="0" marL="0" marR="0" rtl="0" algn="l">
                        <a:spcBef>
                          <a:spcPts val="0"/>
                        </a:spcBef>
                        <a:spcAft>
                          <a:spcPts val="0"/>
                        </a:spcAft>
                        <a:buNone/>
                      </a:pPr>
                      <a:r>
                        <a:rPr b="1" lang="en-GB" sz="1200"/>
                        <a:t>Hours</a:t>
                      </a:r>
                      <a:endParaRPr b="1" sz="1200"/>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E5DFEC"/>
                    </a:solidFill>
                  </a:tcPr>
                </a:tc>
                <a:tc>
                  <a:txBody>
                    <a:bodyPr/>
                    <a:lstStyle/>
                    <a:p>
                      <a:pPr indent="0" lvl="0" marL="0" marR="0" rtl="0" algn="l">
                        <a:spcBef>
                          <a:spcPts val="0"/>
                        </a:spcBef>
                        <a:spcAft>
                          <a:spcPts val="0"/>
                        </a:spcAft>
                        <a:buNone/>
                      </a:pPr>
                      <a:r>
                        <a:rPr b="1" lang="en-GB" sz="1200"/>
                        <a:t>Hours</a:t>
                      </a:r>
                      <a:endParaRPr b="1" sz="1200"/>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E5DFEC"/>
                    </a:solidFill>
                  </a:tcPr>
                </a:tc>
                <a:tc>
                  <a:txBody>
                    <a:bodyPr/>
                    <a:lstStyle/>
                    <a:p>
                      <a:pPr indent="0" lvl="0" marL="0" marR="0" rtl="0" algn="l">
                        <a:spcBef>
                          <a:spcPts val="0"/>
                        </a:spcBef>
                        <a:spcAft>
                          <a:spcPts val="0"/>
                        </a:spcAft>
                        <a:buNone/>
                      </a:pPr>
                      <a:r>
                        <a:rPr b="1" lang="en-GB" sz="1200"/>
                        <a:t>Hours</a:t>
                      </a:r>
                      <a:endParaRPr b="1" sz="1200"/>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E5DFEC"/>
                    </a:solidFill>
                  </a:tcPr>
                </a:tc>
                <a:tc>
                  <a:txBody>
                    <a:bodyPr/>
                    <a:lstStyle/>
                    <a:p>
                      <a:pPr indent="0" lvl="0" marL="0" marR="0" rtl="0" algn="l">
                        <a:spcBef>
                          <a:spcPts val="0"/>
                        </a:spcBef>
                        <a:spcAft>
                          <a:spcPts val="0"/>
                        </a:spcAft>
                        <a:buNone/>
                      </a:pPr>
                      <a:r>
                        <a:rPr b="1" lang="en-GB" sz="1200"/>
                        <a:t>Hours</a:t>
                      </a:r>
                      <a:endParaRPr b="1" sz="1200"/>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E5DFEC"/>
                    </a:solidFill>
                  </a:tcPr>
                </a:tc>
                <a:tc>
                  <a:txBody>
                    <a:bodyPr/>
                    <a:lstStyle/>
                    <a:p>
                      <a:pPr indent="0" lvl="0" marL="0" marR="0" rtl="0" algn="l">
                        <a:spcBef>
                          <a:spcPts val="0"/>
                        </a:spcBef>
                        <a:spcAft>
                          <a:spcPts val="0"/>
                        </a:spcAft>
                        <a:buNone/>
                      </a:pPr>
                      <a:r>
                        <a:rPr b="1" lang="en-GB" sz="1200"/>
                        <a:t>Hours</a:t>
                      </a:r>
                      <a:endParaRPr b="1" sz="1200"/>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E5DFEC"/>
                    </a:solidFill>
                  </a:tcPr>
                </a:tc>
                <a:tc>
                  <a:txBody>
                    <a:bodyPr/>
                    <a:lstStyle/>
                    <a:p>
                      <a:pPr indent="0" lvl="0" marL="0" marR="0" rtl="0" algn="l">
                        <a:spcBef>
                          <a:spcPts val="0"/>
                        </a:spcBef>
                        <a:spcAft>
                          <a:spcPts val="0"/>
                        </a:spcAft>
                        <a:buNone/>
                      </a:pPr>
                      <a:r>
                        <a:rPr b="1" lang="en-GB" sz="1200"/>
                        <a:t>Hours</a:t>
                      </a:r>
                      <a:endParaRPr b="1" sz="1200"/>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E5DFEC"/>
                    </a:solidFill>
                  </a:tcPr>
                </a:tc>
                <a:tc>
                  <a:txBody>
                    <a:bodyPr/>
                    <a:lstStyle/>
                    <a:p>
                      <a:pPr indent="0" lvl="0" marL="0" marR="0" rtl="0" algn="l">
                        <a:spcBef>
                          <a:spcPts val="0"/>
                        </a:spcBef>
                        <a:spcAft>
                          <a:spcPts val="0"/>
                        </a:spcAft>
                        <a:buNone/>
                      </a:pPr>
                      <a:r>
                        <a:rPr b="1" lang="en-GB" sz="1200"/>
                        <a:t>Hours</a:t>
                      </a:r>
                      <a:endParaRPr b="1" sz="1200"/>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E5DFEC"/>
                    </a:solidFill>
                  </a:tcPr>
                </a:tc>
              </a:tr>
              <a:tr h="452325">
                <a:tc>
                  <a:txBody>
                    <a:bodyPr/>
                    <a:lstStyle/>
                    <a:p>
                      <a:pPr indent="0" lvl="0" marL="0" marR="0" rtl="0" algn="l">
                        <a:spcBef>
                          <a:spcPts val="0"/>
                        </a:spcBef>
                        <a:spcAft>
                          <a:spcPts val="0"/>
                        </a:spcAft>
                        <a:buNone/>
                      </a:pPr>
                      <a:r>
                        <a:rPr b="0" lang="en-GB" sz="1200"/>
                        <a:t>UI  Designing</a:t>
                      </a:r>
                      <a:endParaRPr b="0" sz="1200"/>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Times New Roman"/>
                        <a:buNone/>
                      </a:pPr>
                      <a:r>
                        <a:rPr lang="en-GB" sz="1200">
                          <a:latin typeface="Times New Roman"/>
                          <a:ea typeface="Times New Roman"/>
                          <a:cs typeface="Times New Roman"/>
                          <a:sym typeface="Times New Roman"/>
                        </a:rPr>
                        <a:t>29/01/2022</a:t>
                      </a:r>
                      <a:endParaRPr/>
                    </a:p>
                    <a:p>
                      <a:pPr indent="0" lvl="0" marL="0" marR="0" rtl="0" algn="l">
                        <a:spcBef>
                          <a:spcPts val="0"/>
                        </a:spcBef>
                        <a:spcAft>
                          <a:spcPts val="0"/>
                        </a:spcAft>
                        <a:buNone/>
                      </a:pPr>
                      <a:r>
                        <a:t/>
                      </a:r>
                      <a:endParaRPr sz="1200"/>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GB" sz="1200"/>
                        <a:t>10</a:t>
                      </a:r>
                      <a:endParaRPr sz="1200"/>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GB" sz="1200"/>
                        <a:t>0</a:t>
                      </a:r>
                      <a:endParaRPr sz="1200"/>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GB" sz="1200"/>
                        <a:t>0</a:t>
                      </a:r>
                      <a:endParaRPr sz="1200"/>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GB" sz="1200"/>
                        <a:t>0</a:t>
                      </a:r>
                      <a:endParaRPr sz="1200"/>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GB" sz="1200"/>
                        <a:t>0</a:t>
                      </a:r>
                      <a:endParaRPr sz="1200"/>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GB" sz="1200"/>
                        <a:t>0</a:t>
                      </a:r>
                      <a:endParaRPr sz="1200"/>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GB" sz="1200"/>
                        <a:t>0</a:t>
                      </a:r>
                      <a:endParaRPr sz="1200"/>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GB" sz="1200"/>
                        <a:t>0</a:t>
                      </a:r>
                      <a:endParaRPr sz="1200"/>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GB" sz="1200"/>
                        <a:t>1</a:t>
                      </a:r>
                      <a:endParaRPr sz="1200"/>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GB" sz="1200"/>
                        <a:t>3</a:t>
                      </a:r>
                      <a:endParaRPr sz="1200"/>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GB" sz="1200"/>
                        <a:t>3</a:t>
                      </a:r>
                      <a:endParaRPr sz="1200"/>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GB" sz="1200"/>
                        <a:t>3</a:t>
                      </a:r>
                      <a:endParaRPr sz="1200"/>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GB" sz="1200"/>
                        <a:t>0</a:t>
                      </a:r>
                      <a:endParaRPr sz="1200"/>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GB" sz="1200"/>
                        <a:t>0</a:t>
                      </a:r>
                      <a:endParaRPr sz="1200"/>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GB" sz="1200"/>
                        <a:t>0</a:t>
                      </a:r>
                      <a:endParaRPr sz="1200"/>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r>
              <a:tr h="590900">
                <a:tc>
                  <a:txBody>
                    <a:bodyPr/>
                    <a:lstStyle/>
                    <a:p>
                      <a:pPr indent="0" lvl="0" marL="0" marR="0" rtl="0" algn="l">
                        <a:lnSpc>
                          <a:spcPct val="100000"/>
                        </a:lnSpc>
                        <a:spcBef>
                          <a:spcPts val="0"/>
                        </a:spcBef>
                        <a:spcAft>
                          <a:spcPts val="0"/>
                        </a:spcAft>
                        <a:buClr>
                          <a:srgbClr val="000000"/>
                        </a:buClr>
                        <a:buSzPts val="1200"/>
                        <a:buFont typeface="Calibri"/>
                        <a:buNone/>
                      </a:pPr>
                      <a:r>
                        <a:rPr b="1" lang="en-GB" sz="1200">
                          <a:solidFill>
                            <a:srgbClr val="000000"/>
                          </a:solidFill>
                        </a:rPr>
                        <a:t>User story  #7,8</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E5DFEC"/>
                    </a:solidFill>
                  </a:tcPr>
                </a:tc>
                <a:tc>
                  <a:txBody>
                    <a:bodyPr/>
                    <a:lstStyle/>
                    <a:p>
                      <a:pPr indent="0" lvl="0" marL="0" marR="0" rtl="0" algn="l">
                        <a:lnSpc>
                          <a:spcPct val="100000"/>
                        </a:lnSpc>
                        <a:spcBef>
                          <a:spcPts val="0"/>
                        </a:spcBef>
                        <a:spcAft>
                          <a:spcPts val="0"/>
                        </a:spcAft>
                        <a:buClr>
                          <a:srgbClr val="000000"/>
                        </a:buClr>
                        <a:buSzPts val="1200"/>
                        <a:buFont typeface="Calibri"/>
                        <a:buNone/>
                      </a:pPr>
                      <a:r>
                        <a:rPr lang="en-GB" sz="1200"/>
                        <a:t>Completed</a:t>
                      </a:r>
                      <a:endParaRPr sz="1200"/>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E5DFEC"/>
                    </a:solidFill>
                  </a:tcPr>
                </a:tc>
                <a:tc>
                  <a:txBody>
                    <a:bodyPr/>
                    <a:lstStyle/>
                    <a:p>
                      <a:pPr indent="0" lvl="0" marL="0" marR="0" rtl="0" algn="l">
                        <a:spcBef>
                          <a:spcPts val="0"/>
                        </a:spcBef>
                        <a:spcAft>
                          <a:spcPts val="0"/>
                        </a:spcAft>
                        <a:buNone/>
                      </a:pPr>
                      <a:r>
                        <a:t/>
                      </a:r>
                      <a:endParaRPr sz="1200"/>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E5DFEC"/>
                    </a:solidFill>
                  </a:tcPr>
                </a:tc>
                <a:tc>
                  <a:txBody>
                    <a:bodyPr/>
                    <a:lstStyle/>
                    <a:p>
                      <a:pPr indent="0" lvl="0" marL="0" marR="0" rtl="0" algn="l">
                        <a:spcBef>
                          <a:spcPts val="0"/>
                        </a:spcBef>
                        <a:spcAft>
                          <a:spcPts val="0"/>
                        </a:spcAft>
                        <a:buNone/>
                      </a:pPr>
                      <a:r>
                        <a:rPr b="1" lang="en-GB" sz="1200"/>
                        <a:t>Hours</a:t>
                      </a:r>
                      <a:endParaRPr b="1" sz="1200"/>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E5DFEC"/>
                    </a:solidFill>
                  </a:tcPr>
                </a:tc>
                <a:tc>
                  <a:txBody>
                    <a:bodyPr/>
                    <a:lstStyle/>
                    <a:p>
                      <a:pPr indent="0" lvl="0" marL="0" marR="0" rtl="0" algn="l">
                        <a:spcBef>
                          <a:spcPts val="0"/>
                        </a:spcBef>
                        <a:spcAft>
                          <a:spcPts val="0"/>
                        </a:spcAft>
                        <a:buNone/>
                      </a:pPr>
                      <a:r>
                        <a:rPr b="1" lang="en-GB" sz="1200"/>
                        <a:t>Hours</a:t>
                      </a:r>
                      <a:endParaRPr b="1" sz="1200"/>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E5DFEC"/>
                    </a:solidFill>
                  </a:tcPr>
                </a:tc>
                <a:tc>
                  <a:txBody>
                    <a:bodyPr/>
                    <a:lstStyle/>
                    <a:p>
                      <a:pPr indent="0" lvl="0" marL="0" marR="0" rtl="0" algn="l">
                        <a:spcBef>
                          <a:spcPts val="0"/>
                        </a:spcBef>
                        <a:spcAft>
                          <a:spcPts val="0"/>
                        </a:spcAft>
                        <a:buNone/>
                      </a:pPr>
                      <a:r>
                        <a:rPr b="1" lang="en-GB" sz="1200"/>
                        <a:t>Hours</a:t>
                      </a:r>
                      <a:endParaRPr b="1" sz="1200"/>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E5DFEC"/>
                    </a:solidFill>
                  </a:tcPr>
                </a:tc>
                <a:tc>
                  <a:txBody>
                    <a:bodyPr/>
                    <a:lstStyle/>
                    <a:p>
                      <a:pPr indent="0" lvl="0" marL="0" marR="0" rtl="0" algn="l">
                        <a:spcBef>
                          <a:spcPts val="0"/>
                        </a:spcBef>
                        <a:spcAft>
                          <a:spcPts val="0"/>
                        </a:spcAft>
                        <a:buNone/>
                      </a:pPr>
                      <a:r>
                        <a:rPr b="1" lang="en-GB" sz="1200"/>
                        <a:t>Hours</a:t>
                      </a:r>
                      <a:endParaRPr b="1" sz="1200"/>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E5DFEC"/>
                    </a:solidFill>
                  </a:tcPr>
                </a:tc>
                <a:tc>
                  <a:txBody>
                    <a:bodyPr/>
                    <a:lstStyle/>
                    <a:p>
                      <a:pPr indent="0" lvl="0" marL="0" marR="0" rtl="0" algn="l">
                        <a:spcBef>
                          <a:spcPts val="0"/>
                        </a:spcBef>
                        <a:spcAft>
                          <a:spcPts val="0"/>
                        </a:spcAft>
                        <a:buNone/>
                      </a:pPr>
                      <a:r>
                        <a:rPr b="1" lang="en-GB" sz="1200"/>
                        <a:t>Hours</a:t>
                      </a:r>
                      <a:endParaRPr b="1" sz="1200"/>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E5DFEC"/>
                    </a:solidFill>
                  </a:tcPr>
                </a:tc>
                <a:tc>
                  <a:txBody>
                    <a:bodyPr/>
                    <a:lstStyle/>
                    <a:p>
                      <a:pPr indent="0" lvl="0" marL="0" marR="0" rtl="0" algn="l">
                        <a:spcBef>
                          <a:spcPts val="0"/>
                        </a:spcBef>
                        <a:spcAft>
                          <a:spcPts val="0"/>
                        </a:spcAft>
                        <a:buNone/>
                      </a:pPr>
                      <a:r>
                        <a:rPr b="1" lang="en-GB" sz="1200"/>
                        <a:t>Hours</a:t>
                      </a:r>
                      <a:endParaRPr b="1" sz="1200"/>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E5DFEC"/>
                    </a:solidFill>
                  </a:tcPr>
                </a:tc>
                <a:tc>
                  <a:txBody>
                    <a:bodyPr/>
                    <a:lstStyle/>
                    <a:p>
                      <a:pPr indent="0" lvl="0" marL="0" marR="0" rtl="0" algn="l">
                        <a:spcBef>
                          <a:spcPts val="0"/>
                        </a:spcBef>
                        <a:spcAft>
                          <a:spcPts val="0"/>
                        </a:spcAft>
                        <a:buNone/>
                      </a:pPr>
                      <a:r>
                        <a:rPr b="1" lang="en-GB" sz="1200"/>
                        <a:t>Hours</a:t>
                      </a:r>
                      <a:endParaRPr b="1" sz="1200"/>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E5DFEC"/>
                    </a:solidFill>
                  </a:tcPr>
                </a:tc>
                <a:tc>
                  <a:txBody>
                    <a:bodyPr/>
                    <a:lstStyle/>
                    <a:p>
                      <a:pPr indent="0" lvl="0" marL="0" marR="0" rtl="0" algn="l">
                        <a:spcBef>
                          <a:spcPts val="0"/>
                        </a:spcBef>
                        <a:spcAft>
                          <a:spcPts val="0"/>
                        </a:spcAft>
                        <a:buNone/>
                      </a:pPr>
                      <a:r>
                        <a:rPr b="1" lang="en-GB" sz="1200"/>
                        <a:t>Hours</a:t>
                      </a:r>
                      <a:endParaRPr b="1" sz="1200"/>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E5DFEC"/>
                    </a:solidFill>
                  </a:tcPr>
                </a:tc>
                <a:tc>
                  <a:txBody>
                    <a:bodyPr/>
                    <a:lstStyle/>
                    <a:p>
                      <a:pPr indent="0" lvl="0" marL="0" marR="0" rtl="0" algn="l">
                        <a:spcBef>
                          <a:spcPts val="0"/>
                        </a:spcBef>
                        <a:spcAft>
                          <a:spcPts val="0"/>
                        </a:spcAft>
                        <a:buNone/>
                      </a:pPr>
                      <a:r>
                        <a:rPr b="1" lang="en-GB" sz="1200"/>
                        <a:t>Hours</a:t>
                      </a:r>
                      <a:endParaRPr b="1" sz="1200"/>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E5DFEC"/>
                    </a:solidFill>
                  </a:tcPr>
                </a:tc>
                <a:tc>
                  <a:txBody>
                    <a:bodyPr/>
                    <a:lstStyle/>
                    <a:p>
                      <a:pPr indent="0" lvl="0" marL="0" marR="0" rtl="0" algn="l">
                        <a:spcBef>
                          <a:spcPts val="0"/>
                        </a:spcBef>
                        <a:spcAft>
                          <a:spcPts val="0"/>
                        </a:spcAft>
                        <a:buNone/>
                      </a:pPr>
                      <a:r>
                        <a:rPr b="1" lang="en-GB" sz="1200"/>
                        <a:t>Hours</a:t>
                      </a:r>
                      <a:endParaRPr b="1" sz="1200"/>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E5DFEC"/>
                    </a:solidFill>
                  </a:tcPr>
                </a:tc>
                <a:tc>
                  <a:txBody>
                    <a:bodyPr/>
                    <a:lstStyle/>
                    <a:p>
                      <a:pPr indent="0" lvl="0" marL="0" marR="0" rtl="0" algn="l">
                        <a:spcBef>
                          <a:spcPts val="0"/>
                        </a:spcBef>
                        <a:spcAft>
                          <a:spcPts val="0"/>
                        </a:spcAft>
                        <a:buNone/>
                      </a:pPr>
                      <a:r>
                        <a:rPr b="1" lang="en-GB" sz="1200"/>
                        <a:t>Hours</a:t>
                      </a:r>
                      <a:endParaRPr b="1" sz="1200"/>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E5DFEC"/>
                    </a:solidFill>
                  </a:tcPr>
                </a:tc>
                <a:tc>
                  <a:txBody>
                    <a:bodyPr/>
                    <a:lstStyle/>
                    <a:p>
                      <a:pPr indent="0" lvl="0" marL="0" marR="0" rtl="0" algn="l">
                        <a:spcBef>
                          <a:spcPts val="0"/>
                        </a:spcBef>
                        <a:spcAft>
                          <a:spcPts val="0"/>
                        </a:spcAft>
                        <a:buNone/>
                      </a:pPr>
                      <a:r>
                        <a:rPr b="1" lang="en-GB" sz="1200"/>
                        <a:t>Hours</a:t>
                      </a:r>
                      <a:endParaRPr b="1" sz="1200"/>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E5DFEC"/>
                    </a:solidFill>
                  </a:tcPr>
                </a:tc>
                <a:tc>
                  <a:txBody>
                    <a:bodyPr/>
                    <a:lstStyle/>
                    <a:p>
                      <a:pPr indent="0" lvl="0" marL="0" marR="0" rtl="0" algn="l">
                        <a:spcBef>
                          <a:spcPts val="0"/>
                        </a:spcBef>
                        <a:spcAft>
                          <a:spcPts val="0"/>
                        </a:spcAft>
                        <a:buNone/>
                      </a:pPr>
                      <a:r>
                        <a:rPr b="1" lang="en-GB" sz="1200"/>
                        <a:t>Hours</a:t>
                      </a:r>
                      <a:endParaRPr b="1" sz="1200"/>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E5DFEC"/>
                    </a:solidFill>
                  </a:tcPr>
                </a:tc>
                <a:tc>
                  <a:txBody>
                    <a:bodyPr/>
                    <a:lstStyle/>
                    <a:p>
                      <a:pPr indent="0" lvl="0" marL="0" marR="0" rtl="0" algn="l">
                        <a:spcBef>
                          <a:spcPts val="0"/>
                        </a:spcBef>
                        <a:spcAft>
                          <a:spcPts val="0"/>
                        </a:spcAft>
                        <a:buNone/>
                      </a:pPr>
                      <a:r>
                        <a:rPr b="1" lang="en-GB" sz="1200"/>
                        <a:t>Hours</a:t>
                      </a:r>
                      <a:endParaRPr b="1" sz="1200"/>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E5DFEC"/>
                    </a:solidFill>
                  </a:tcPr>
                </a:tc>
              </a:tr>
              <a:tr h="814175">
                <a:tc>
                  <a:txBody>
                    <a:bodyPr/>
                    <a:lstStyle/>
                    <a:p>
                      <a:pPr indent="0" lvl="0" marL="0" marR="0" rtl="0" algn="l">
                        <a:lnSpc>
                          <a:spcPct val="100000"/>
                        </a:lnSpc>
                        <a:spcBef>
                          <a:spcPts val="0"/>
                        </a:spcBef>
                        <a:spcAft>
                          <a:spcPts val="0"/>
                        </a:spcAft>
                        <a:buClr>
                          <a:srgbClr val="000000"/>
                        </a:buClr>
                        <a:buSzPts val="1200"/>
                        <a:buFont typeface="Calibri"/>
                        <a:buNone/>
                      </a:pPr>
                      <a:r>
                        <a:rPr b="0" lang="en-GB" sz="1200"/>
                        <a:t>Testing</a:t>
                      </a:r>
                      <a:r>
                        <a:rPr b="0" lang="en-GB" sz="1200"/>
                        <a:t> &amp; collect input from user</a:t>
                      </a:r>
                      <a:endParaRPr b="0" sz="1200">
                        <a:latin typeface="Times New Roman"/>
                        <a:ea typeface="Times New Roman"/>
                        <a:cs typeface="Times New Roman"/>
                        <a:sym typeface="Times New Roman"/>
                      </a:endParaRPr>
                    </a:p>
                    <a:p>
                      <a:pPr indent="0" lvl="0" marL="0" marR="0" rtl="0" algn="l">
                        <a:spcBef>
                          <a:spcPts val="0"/>
                        </a:spcBef>
                        <a:spcAft>
                          <a:spcPts val="0"/>
                        </a:spcAft>
                        <a:buNone/>
                      </a:pPr>
                      <a:r>
                        <a:t/>
                      </a:r>
                      <a:endParaRPr b="0" sz="1200"/>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Times New Roman"/>
                        <a:buNone/>
                      </a:pPr>
                      <a:r>
                        <a:rPr lang="en-GB" sz="1200">
                          <a:latin typeface="Times New Roman"/>
                          <a:ea typeface="Times New Roman"/>
                          <a:cs typeface="Times New Roman"/>
                          <a:sym typeface="Times New Roman"/>
                        </a:rPr>
                        <a:t>06/02/2022</a:t>
                      </a:r>
                      <a:endParaRPr sz="1200"/>
                    </a:p>
                    <a:p>
                      <a:pPr indent="0" lvl="0" marL="0" marR="0" rtl="0" algn="l">
                        <a:spcBef>
                          <a:spcPts val="0"/>
                        </a:spcBef>
                        <a:spcAft>
                          <a:spcPts val="0"/>
                        </a:spcAft>
                        <a:buNone/>
                      </a:pPr>
                      <a:r>
                        <a:t/>
                      </a:r>
                      <a:endParaRPr sz="1200"/>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GB" sz="1200"/>
                        <a:t>4</a:t>
                      </a:r>
                      <a:endParaRPr sz="1200"/>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GB" sz="1200"/>
                        <a:t>0</a:t>
                      </a:r>
                      <a:endParaRPr sz="1200"/>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GB" sz="1200"/>
                        <a:t>0</a:t>
                      </a:r>
                      <a:endParaRPr sz="1200"/>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GB" sz="1200"/>
                        <a:t>0</a:t>
                      </a:r>
                      <a:endParaRPr sz="1200"/>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GB" sz="1200"/>
                        <a:t>0</a:t>
                      </a:r>
                      <a:endParaRPr sz="1200"/>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GB" sz="1200"/>
                        <a:t>0</a:t>
                      </a:r>
                      <a:endParaRPr sz="1200"/>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GB" sz="1200"/>
                        <a:t>0</a:t>
                      </a:r>
                      <a:endParaRPr sz="1200"/>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GB" sz="1200"/>
                        <a:t>0</a:t>
                      </a:r>
                      <a:endParaRPr sz="1200"/>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GB" sz="1200"/>
                        <a:t>0</a:t>
                      </a:r>
                      <a:endParaRPr sz="1200"/>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GB" sz="1200"/>
                        <a:t>0</a:t>
                      </a:r>
                      <a:endParaRPr sz="1200"/>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GB" sz="1200"/>
                        <a:t>0</a:t>
                      </a:r>
                      <a:endParaRPr sz="1200"/>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GB" sz="1200"/>
                        <a:t>0</a:t>
                      </a:r>
                      <a:endParaRPr sz="1200"/>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GB" sz="1200"/>
                        <a:t>2</a:t>
                      </a:r>
                      <a:endParaRPr sz="1200"/>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GB" sz="1200"/>
                        <a:t>2</a:t>
                      </a:r>
                      <a:endParaRPr sz="1200"/>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GB" sz="1200"/>
                        <a:t>0</a:t>
                      </a:r>
                      <a:endParaRPr sz="1200"/>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r>
              <a:tr h="452325">
                <a:tc>
                  <a:txBody>
                    <a:bodyPr/>
                    <a:lstStyle/>
                    <a:p>
                      <a:pPr indent="0" lvl="0" marL="0" marR="0" rtl="0" algn="l">
                        <a:lnSpc>
                          <a:spcPct val="100000"/>
                        </a:lnSpc>
                        <a:spcBef>
                          <a:spcPts val="0"/>
                        </a:spcBef>
                        <a:spcAft>
                          <a:spcPts val="0"/>
                        </a:spcAft>
                        <a:buClr>
                          <a:srgbClr val="000000"/>
                        </a:buClr>
                        <a:buSzPts val="1200"/>
                        <a:buFont typeface="Calibri"/>
                        <a:buNone/>
                      </a:pPr>
                      <a:r>
                        <a:rPr b="0" lang="en-GB" sz="1200">
                          <a:latin typeface="Calibri"/>
                          <a:ea typeface="Calibri"/>
                          <a:cs typeface="Calibri"/>
                          <a:sym typeface="Calibri"/>
                        </a:rPr>
                        <a:t>Generate</a:t>
                      </a:r>
                      <a:r>
                        <a:rPr b="0" lang="en-GB" sz="1200">
                          <a:latin typeface="Calibri"/>
                          <a:ea typeface="Calibri"/>
                          <a:cs typeface="Calibri"/>
                          <a:sym typeface="Calibri"/>
                        </a:rPr>
                        <a:t> Result</a:t>
                      </a:r>
                      <a:endParaRPr b="0" sz="1200">
                        <a:latin typeface="Times New Roman"/>
                        <a:ea typeface="Times New Roman"/>
                        <a:cs typeface="Times New Roman"/>
                        <a:sym typeface="Times New Roman"/>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Times New Roman"/>
                        <a:buNone/>
                      </a:pPr>
                      <a:r>
                        <a:rPr lang="en-GB" sz="1200">
                          <a:latin typeface="Times New Roman"/>
                          <a:ea typeface="Times New Roman"/>
                          <a:cs typeface="Times New Roman"/>
                          <a:sym typeface="Times New Roman"/>
                        </a:rPr>
                        <a:t>12/02/2022</a:t>
                      </a:r>
                      <a:endParaRPr/>
                    </a:p>
                    <a:p>
                      <a:pPr indent="0" lvl="0" marL="0" marR="0" rtl="0" algn="l">
                        <a:spcBef>
                          <a:spcPts val="0"/>
                        </a:spcBef>
                        <a:spcAft>
                          <a:spcPts val="0"/>
                        </a:spcAft>
                        <a:buNone/>
                      </a:pPr>
                      <a:r>
                        <a:t/>
                      </a:r>
                      <a:endParaRPr sz="1200"/>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GB" sz="1200"/>
                        <a:t>6</a:t>
                      </a:r>
                      <a:endParaRPr sz="1200"/>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GB" sz="1200"/>
                        <a:t>0</a:t>
                      </a:r>
                      <a:endParaRPr sz="1200"/>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GB" sz="1200"/>
                        <a:t>0</a:t>
                      </a:r>
                      <a:endParaRPr sz="1200"/>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GB" sz="1200"/>
                        <a:t>0</a:t>
                      </a:r>
                      <a:endParaRPr sz="1200"/>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GB" sz="1200"/>
                        <a:t>0</a:t>
                      </a:r>
                      <a:endParaRPr sz="1200"/>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GB" sz="1200"/>
                        <a:t>0</a:t>
                      </a:r>
                      <a:endParaRPr sz="1200"/>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GB" sz="1200"/>
                        <a:t>0</a:t>
                      </a:r>
                      <a:endParaRPr sz="1200"/>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GB" sz="1200"/>
                        <a:t>0</a:t>
                      </a:r>
                      <a:endParaRPr sz="1200"/>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GB" sz="1200"/>
                        <a:t>0</a:t>
                      </a:r>
                      <a:endParaRPr sz="1200"/>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GB" sz="1200"/>
                        <a:t>0</a:t>
                      </a:r>
                      <a:endParaRPr sz="1200"/>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GB" sz="1200"/>
                        <a:t>0</a:t>
                      </a:r>
                      <a:endParaRPr sz="1200"/>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GB" sz="1200"/>
                        <a:t>0</a:t>
                      </a:r>
                      <a:endParaRPr sz="1200"/>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GB" sz="1200"/>
                        <a:t>0</a:t>
                      </a:r>
                      <a:endParaRPr sz="1200"/>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GB" sz="1200"/>
                        <a:t>0</a:t>
                      </a:r>
                      <a:endParaRPr sz="1200"/>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GB" sz="1200"/>
                        <a:t>6</a:t>
                      </a:r>
                      <a:endParaRPr sz="1200"/>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r>
              <a:tr h="452325">
                <a:tc>
                  <a:txBody>
                    <a:bodyPr/>
                    <a:lstStyle/>
                    <a:p>
                      <a:pPr indent="0" lvl="0" marL="0" marR="0" rtl="0" algn="l">
                        <a:lnSpc>
                          <a:spcPct val="100000"/>
                        </a:lnSpc>
                        <a:spcBef>
                          <a:spcPts val="0"/>
                        </a:spcBef>
                        <a:spcAft>
                          <a:spcPts val="0"/>
                        </a:spcAft>
                        <a:buClr>
                          <a:srgbClr val="000000"/>
                        </a:buClr>
                        <a:buSzPts val="1200"/>
                        <a:buFont typeface="Times New Roman"/>
                        <a:buNone/>
                      </a:pPr>
                      <a:r>
                        <a:rPr b="1" lang="en-GB" sz="1200">
                          <a:solidFill>
                            <a:srgbClr val="000000"/>
                          </a:solidFill>
                          <a:latin typeface="Times New Roman"/>
                          <a:ea typeface="Times New Roman"/>
                          <a:cs typeface="Times New Roman"/>
                          <a:sym typeface="Times New Roman"/>
                        </a:rPr>
                        <a:t>Total</a:t>
                      </a:r>
                      <a:endParaRPr b="1" sz="1200">
                        <a:solidFill>
                          <a:srgbClr val="000000"/>
                        </a:solidFill>
                        <a:latin typeface="Times New Roman"/>
                        <a:ea typeface="Times New Roman"/>
                        <a:cs typeface="Times New Roman"/>
                        <a:sym typeface="Times New Roman"/>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CCC0D9"/>
                    </a:solidFill>
                  </a:tcPr>
                </a:tc>
                <a:tc>
                  <a:txBody>
                    <a:bodyPr/>
                    <a:lstStyle/>
                    <a:p>
                      <a:pPr indent="0" lvl="0" marL="0" marR="0" rtl="0" algn="l">
                        <a:spcBef>
                          <a:spcPts val="0"/>
                        </a:spcBef>
                        <a:spcAft>
                          <a:spcPts val="0"/>
                        </a:spcAft>
                        <a:buNone/>
                      </a:pPr>
                      <a:r>
                        <a:t/>
                      </a:r>
                      <a:endParaRPr sz="1200"/>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CCC0D9"/>
                    </a:solidFill>
                  </a:tcPr>
                </a:tc>
                <a:tc>
                  <a:txBody>
                    <a:bodyPr/>
                    <a:lstStyle/>
                    <a:p>
                      <a:pPr indent="0" lvl="0" marL="0" marR="0" rtl="0" algn="l">
                        <a:spcBef>
                          <a:spcPts val="0"/>
                        </a:spcBef>
                        <a:spcAft>
                          <a:spcPts val="0"/>
                        </a:spcAft>
                        <a:buNone/>
                      </a:pPr>
                      <a:r>
                        <a:rPr lang="en-GB" sz="1200"/>
                        <a:t>50</a:t>
                      </a:r>
                      <a:endParaRPr sz="1200"/>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CCC0D9"/>
                    </a:solidFill>
                  </a:tcPr>
                </a:tc>
                <a:tc>
                  <a:txBody>
                    <a:bodyPr/>
                    <a:lstStyle/>
                    <a:p>
                      <a:pPr indent="0" lvl="0" marL="0" marR="0" rtl="0" algn="l">
                        <a:spcBef>
                          <a:spcPts val="0"/>
                        </a:spcBef>
                        <a:spcAft>
                          <a:spcPts val="0"/>
                        </a:spcAft>
                        <a:buNone/>
                      </a:pPr>
                      <a:r>
                        <a:rPr lang="en-GB" sz="1200"/>
                        <a:t>5</a:t>
                      </a:r>
                      <a:endParaRPr sz="1200"/>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CCC0D9"/>
                    </a:solidFill>
                  </a:tcPr>
                </a:tc>
                <a:tc>
                  <a:txBody>
                    <a:bodyPr/>
                    <a:lstStyle/>
                    <a:p>
                      <a:pPr indent="0" lvl="0" marL="0" marR="0" rtl="0" algn="l">
                        <a:spcBef>
                          <a:spcPts val="0"/>
                        </a:spcBef>
                        <a:spcAft>
                          <a:spcPts val="0"/>
                        </a:spcAft>
                        <a:buNone/>
                      </a:pPr>
                      <a:r>
                        <a:rPr lang="en-GB" sz="1200"/>
                        <a:t>5</a:t>
                      </a:r>
                      <a:endParaRPr sz="1200"/>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CCC0D9"/>
                    </a:solidFill>
                  </a:tcPr>
                </a:tc>
                <a:tc>
                  <a:txBody>
                    <a:bodyPr/>
                    <a:lstStyle/>
                    <a:p>
                      <a:pPr indent="0" lvl="0" marL="0" marR="0" rtl="0" algn="l">
                        <a:spcBef>
                          <a:spcPts val="0"/>
                        </a:spcBef>
                        <a:spcAft>
                          <a:spcPts val="0"/>
                        </a:spcAft>
                        <a:buNone/>
                      </a:pPr>
                      <a:r>
                        <a:rPr lang="en-GB" sz="1200"/>
                        <a:t>5</a:t>
                      </a:r>
                      <a:endParaRPr sz="1200"/>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CCC0D9"/>
                    </a:solidFill>
                  </a:tcPr>
                </a:tc>
                <a:tc>
                  <a:txBody>
                    <a:bodyPr/>
                    <a:lstStyle/>
                    <a:p>
                      <a:pPr indent="0" lvl="0" marL="0" marR="0" rtl="0" algn="l">
                        <a:spcBef>
                          <a:spcPts val="0"/>
                        </a:spcBef>
                        <a:spcAft>
                          <a:spcPts val="0"/>
                        </a:spcAft>
                        <a:buNone/>
                      </a:pPr>
                      <a:r>
                        <a:rPr lang="en-GB" sz="1200"/>
                        <a:t>5</a:t>
                      </a:r>
                      <a:endParaRPr sz="1200"/>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CCC0D9"/>
                    </a:solidFill>
                  </a:tcPr>
                </a:tc>
                <a:tc>
                  <a:txBody>
                    <a:bodyPr/>
                    <a:lstStyle/>
                    <a:p>
                      <a:pPr indent="0" lvl="0" marL="0" marR="0" rtl="0" algn="l">
                        <a:spcBef>
                          <a:spcPts val="0"/>
                        </a:spcBef>
                        <a:spcAft>
                          <a:spcPts val="0"/>
                        </a:spcAft>
                        <a:buNone/>
                      </a:pPr>
                      <a:r>
                        <a:rPr lang="en-GB" sz="1200"/>
                        <a:t>4</a:t>
                      </a:r>
                      <a:endParaRPr sz="1200"/>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CCC0D9"/>
                    </a:solidFill>
                  </a:tcPr>
                </a:tc>
                <a:tc>
                  <a:txBody>
                    <a:bodyPr/>
                    <a:lstStyle/>
                    <a:p>
                      <a:pPr indent="0" lvl="0" marL="0" marR="0" rtl="0" algn="l">
                        <a:spcBef>
                          <a:spcPts val="0"/>
                        </a:spcBef>
                        <a:spcAft>
                          <a:spcPts val="0"/>
                        </a:spcAft>
                        <a:buNone/>
                      </a:pPr>
                      <a:r>
                        <a:rPr lang="en-GB" sz="1200"/>
                        <a:t>6</a:t>
                      </a:r>
                      <a:endParaRPr sz="1200"/>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CCC0D9"/>
                    </a:solidFill>
                  </a:tcPr>
                </a:tc>
                <a:tc>
                  <a:txBody>
                    <a:bodyPr/>
                    <a:lstStyle/>
                    <a:p>
                      <a:pPr indent="0" lvl="0" marL="0" marR="0" rtl="0" algn="l">
                        <a:spcBef>
                          <a:spcPts val="0"/>
                        </a:spcBef>
                        <a:spcAft>
                          <a:spcPts val="0"/>
                        </a:spcAft>
                        <a:buNone/>
                      </a:pPr>
                      <a:r>
                        <a:rPr lang="en-GB" sz="1200"/>
                        <a:t>0</a:t>
                      </a:r>
                      <a:endParaRPr sz="1200"/>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CCC0D9"/>
                    </a:solidFill>
                  </a:tcPr>
                </a:tc>
                <a:tc>
                  <a:txBody>
                    <a:bodyPr/>
                    <a:lstStyle/>
                    <a:p>
                      <a:pPr indent="0" lvl="0" marL="0" marR="0" rtl="0" algn="l">
                        <a:spcBef>
                          <a:spcPts val="0"/>
                        </a:spcBef>
                        <a:spcAft>
                          <a:spcPts val="0"/>
                        </a:spcAft>
                        <a:buNone/>
                      </a:pPr>
                      <a:r>
                        <a:rPr lang="en-GB" sz="1200"/>
                        <a:t>1</a:t>
                      </a:r>
                      <a:endParaRPr sz="1200"/>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CCC0D9"/>
                    </a:solidFill>
                  </a:tcPr>
                </a:tc>
                <a:tc>
                  <a:txBody>
                    <a:bodyPr/>
                    <a:lstStyle/>
                    <a:p>
                      <a:pPr indent="0" lvl="0" marL="0" marR="0" rtl="0" algn="l">
                        <a:spcBef>
                          <a:spcPts val="0"/>
                        </a:spcBef>
                        <a:spcAft>
                          <a:spcPts val="0"/>
                        </a:spcAft>
                        <a:buNone/>
                      </a:pPr>
                      <a:r>
                        <a:rPr lang="en-GB" sz="1200"/>
                        <a:t>3</a:t>
                      </a:r>
                      <a:endParaRPr sz="1200"/>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CCC0D9"/>
                    </a:solidFill>
                  </a:tcPr>
                </a:tc>
                <a:tc>
                  <a:txBody>
                    <a:bodyPr/>
                    <a:lstStyle/>
                    <a:p>
                      <a:pPr indent="0" lvl="0" marL="0" marR="0" rtl="0" algn="l">
                        <a:spcBef>
                          <a:spcPts val="0"/>
                        </a:spcBef>
                        <a:spcAft>
                          <a:spcPts val="0"/>
                        </a:spcAft>
                        <a:buNone/>
                      </a:pPr>
                      <a:r>
                        <a:rPr lang="en-GB" sz="1200"/>
                        <a:t>3</a:t>
                      </a:r>
                      <a:endParaRPr sz="1200"/>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CCC0D9"/>
                    </a:solidFill>
                  </a:tcPr>
                </a:tc>
                <a:tc>
                  <a:txBody>
                    <a:bodyPr/>
                    <a:lstStyle/>
                    <a:p>
                      <a:pPr indent="0" lvl="0" marL="0" marR="0" rtl="0" algn="l">
                        <a:spcBef>
                          <a:spcPts val="0"/>
                        </a:spcBef>
                        <a:spcAft>
                          <a:spcPts val="0"/>
                        </a:spcAft>
                        <a:buNone/>
                      </a:pPr>
                      <a:r>
                        <a:rPr lang="en-GB" sz="1200"/>
                        <a:t>3</a:t>
                      </a:r>
                      <a:endParaRPr sz="1200"/>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CCC0D9"/>
                    </a:solidFill>
                  </a:tcPr>
                </a:tc>
                <a:tc>
                  <a:txBody>
                    <a:bodyPr/>
                    <a:lstStyle/>
                    <a:p>
                      <a:pPr indent="0" lvl="0" marL="0" marR="0" rtl="0" algn="l">
                        <a:spcBef>
                          <a:spcPts val="0"/>
                        </a:spcBef>
                        <a:spcAft>
                          <a:spcPts val="0"/>
                        </a:spcAft>
                        <a:buNone/>
                      </a:pPr>
                      <a:r>
                        <a:rPr lang="en-GB" sz="1200"/>
                        <a:t>2</a:t>
                      </a:r>
                      <a:endParaRPr sz="1200"/>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CCC0D9"/>
                    </a:solidFill>
                  </a:tcPr>
                </a:tc>
                <a:tc>
                  <a:txBody>
                    <a:bodyPr/>
                    <a:lstStyle/>
                    <a:p>
                      <a:pPr indent="0" lvl="0" marL="0" marR="0" rtl="0" algn="l">
                        <a:spcBef>
                          <a:spcPts val="0"/>
                        </a:spcBef>
                        <a:spcAft>
                          <a:spcPts val="0"/>
                        </a:spcAft>
                        <a:buNone/>
                      </a:pPr>
                      <a:r>
                        <a:rPr lang="en-GB" sz="1200"/>
                        <a:t>2</a:t>
                      </a:r>
                      <a:endParaRPr sz="1200"/>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CCC0D9"/>
                    </a:solidFill>
                  </a:tcPr>
                </a:tc>
                <a:tc>
                  <a:txBody>
                    <a:bodyPr/>
                    <a:lstStyle/>
                    <a:p>
                      <a:pPr indent="0" lvl="0" marL="0" marR="0" rtl="0" algn="l">
                        <a:spcBef>
                          <a:spcPts val="0"/>
                        </a:spcBef>
                        <a:spcAft>
                          <a:spcPts val="0"/>
                        </a:spcAft>
                        <a:buNone/>
                      </a:pPr>
                      <a:r>
                        <a:rPr lang="en-GB" sz="1200"/>
                        <a:t>6</a:t>
                      </a:r>
                      <a:endParaRPr sz="1200"/>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CCC0D9"/>
                    </a:solidFill>
                  </a:tcPr>
                </a:tc>
              </a:tr>
            </a:tbl>
          </a:graphicData>
        </a:graphic>
      </p:graphicFrame>
      <p:sp>
        <p:nvSpPr>
          <p:cNvPr id="109" name="Google Shape;109;p22"/>
          <p:cNvSpPr txBox="1"/>
          <p:nvPr/>
        </p:nvSpPr>
        <p:spPr>
          <a:xfrm>
            <a:off x="228600" y="23620"/>
            <a:ext cx="2743200" cy="45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GB" sz="2400">
                <a:solidFill>
                  <a:srgbClr val="000000"/>
                </a:solidFill>
                <a:latin typeface="Calibri"/>
                <a:ea typeface="Calibri"/>
                <a:cs typeface="Calibri"/>
                <a:sym typeface="Calibri"/>
              </a:rPr>
              <a:t>Sprint Actual</a:t>
            </a:r>
            <a:endParaRPr b="1" sz="2400">
              <a:solidFill>
                <a:srgbClr val="000000"/>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ctrTitle"/>
          </p:nvPr>
        </p:nvSpPr>
        <p:spPr>
          <a:xfrm>
            <a:off x="311700" y="312575"/>
            <a:ext cx="8520600" cy="14928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GB"/>
              <a:t>Table of contents </a:t>
            </a:r>
            <a:endParaRPr/>
          </a:p>
        </p:txBody>
      </p:sp>
      <p:sp>
        <p:nvSpPr>
          <p:cNvPr id="61" name="Google Shape;61;p14"/>
          <p:cNvSpPr txBox="1"/>
          <p:nvPr>
            <p:ph idx="1" type="subTitle"/>
          </p:nvPr>
        </p:nvSpPr>
        <p:spPr>
          <a:xfrm>
            <a:off x="311700" y="1805375"/>
            <a:ext cx="8186700" cy="33381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None/>
            </a:pPr>
            <a:r>
              <a:rPr lang="en-GB"/>
              <a:t>1.Introduction</a:t>
            </a:r>
            <a:endParaRPr/>
          </a:p>
          <a:p>
            <a:pPr indent="0" lvl="0" marL="0" rtl="0" algn="l">
              <a:spcBef>
                <a:spcPts val="0"/>
              </a:spcBef>
              <a:spcAft>
                <a:spcPts val="0"/>
              </a:spcAft>
              <a:buNone/>
            </a:pPr>
            <a:r>
              <a:rPr lang="en-GB"/>
              <a:t>2.Modules</a:t>
            </a:r>
            <a:endParaRPr/>
          </a:p>
          <a:p>
            <a:pPr indent="0" lvl="0" marL="0" rtl="0" algn="l">
              <a:spcBef>
                <a:spcPts val="0"/>
              </a:spcBef>
              <a:spcAft>
                <a:spcPts val="0"/>
              </a:spcAft>
              <a:buNone/>
            </a:pPr>
            <a:r>
              <a:rPr lang="en-GB"/>
              <a:t>3.Methodology</a:t>
            </a:r>
            <a:endParaRPr/>
          </a:p>
          <a:p>
            <a:pPr indent="0" lvl="0" marL="0" rtl="0" algn="l">
              <a:spcBef>
                <a:spcPts val="0"/>
              </a:spcBef>
              <a:spcAft>
                <a:spcPts val="0"/>
              </a:spcAft>
              <a:buNone/>
            </a:pPr>
            <a:r>
              <a:rPr lang="en-GB"/>
              <a:t>4.Developing Environment </a:t>
            </a:r>
            <a:endParaRPr/>
          </a:p>
          <a:p>
            <a:pPr indent="0" lvl="0" marL="0" rtl="0" algn="l">
              <a:spcBef>
                <a:spcPts val="0"/>
              </a:spcBef>
              <a:spcAft>
                <a:spcPts val="0"/>
              </a:spcAft>
              <a:buNone/>
            </a:pPr>
            <a:r>
              <a:rPr lang="en-GB"/>
              <a:t>5.Future Enhancement</a:t>
            </a:r>
            <a:endParaRPr/>
          </a:p>
          <a:p>
            <a:pPr indent="0" lvl="0" marL="0" rtl="0" algn="l">
              <a:spcBef>
                <a:spcPts val="0"/>
              </a:spcBef>
              <a:spcAft>
                <a:spcPts val="0"/>
              </a:spcAft>
              <a:buNone/>
            </a:pPr>
            <a:r>
              <a:rPr lang="en-GB"/>
              <a:t>6.User Story</a:t>
            </a:r>
            <a:endParaRPr/>
          </a:p>
          <a:p>
            <a:pPr indent="0" lvl="0" marL="0" rtl="0" algn="l">
              <a:spcBef>
                <a:spcPts val="0"/>
              </a:spcBef>
              <a:spcAft>
                <a:spcPts val="0"/>
              </a:spcAft>
              <a:buNone/>
            </a:pPr>
            <a:r>
              <a:rPr lang="en-GB"/>
              <a:t>7.Product Backlog</a:t>
            </a:r>
            <a:endParaRPr/>
          </a:p>
          <a:p>
            <a:pPr indent="0" lvl="0" marL="0" rtl="0" algn="l">
              <a:spcBef>
                <a:spcPts val="0"/>
              </a:spcBef>
              <a:spcAft>
                <a:spcPts val="0"/>
              </a:spcAft>
              <a:buNone/>
            </a:pPr>
            <a:r>
              <a:rPr lang="en-GB"/>
              <a:t>8.Project Plan</a:t>
            </a:r>
            <a:endParaRPr/>
          </a:p>
          <a:p>
            <a:pPr indent="0" lvl="0" marL="0" rtl="0" algn="l">
              <a:spcBef>
                <a:spcPts val="0"/>
              </a:spcBef>
              <a:spcAft>
                <a:spcPts val="0"/>
              </a:spcAft>
              <a:buNone/>
            </a:pPr>
            <a:r>
              <a:rPr lang="en-GB"/>
              <a:t>9.Sprint Plan</a:t>
            </a:r>
            <a:endParaRPr/>
          </a:p>
          <a:p>
            <a:pPr indent="0" lvl="0" marL="0" rtl="0" algn="l">
              <a:spcBef>
                <a:spcPts val="0"/>
              </a:spcBef>
              <a:spcAft>
                <a:spcPts val="0"/>
              </a:spcAft>
              <a:buNone/>
            </a:pPr>
            <a:r>
              <a:rPr lang="en-GB"/>
              <a:t>10.Sprint Actual</a:t>
            </a:r>
            <a:endParaRPr/>
          </a:p>
          <a:p>
            <a:pPr indent="0" lvl="0" marL="0" rtl="0" algn="l">
              <a:spcBef>
                <a:spcPts val="0"/>
              </a:spcBef>
              <a:spcAft>
                <a:spcPts val="0"/>
              </a:spcAft>
              <a:buNone/>
            </a:pPr>
            <a:r>
              <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ctrTitle"/>
          </p:nvPr>
        </p:nvSpPr>
        <p:spPr>
          <a:xfrm>
            <a:off x="311700" y="178100"/>
            <a:ext cx="8520600" cy="7926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GB"/>
              <a:t>Introduction </a:t>
            </a:r>
            <a:endParaRPr/>
          </a:p>
        </p:txBody>
      </p:sp>
      <p:sp>
        <p:nvSpPr>
          <p:cNvPr id="67" name="Google Shape;67;p15"/>
          <p:cNvSpPr txBox="1"/>
          <p:nvPr>
            <p:ph idx="1" type="subTitle"/>
          </p:nvPr>
        </p:nvSpPr>
        <p:spPr>
          <a:xfrm>
            <a:off x="311700" y="970700"/>
            <a:ext cx="8520600" cy="4172700"/>
          </a:xfrm>
          <a:prstGeom prst="rect">
            <a:avLst/>
          </a:prstGeom>
        </p:spPr>
        <p:txBody>
          <a:bodyPr anchorCtr="0" anchor="t" bIns="91425" lIns="91425" spcFirstLastPara="1" rIns="91425" wrap="square" tIns="91425">
            <a:normAutofit fontScale="77500" lnSpcReduction="20000"/>
          </a:bodyPr>
          <a:lstStyle/>
          <a:p>
            <a:pPr indent="0" lvl="0" marL="0" rtl="0" algn="ctr">
              <a:spcBef>
                <a:spcPts val="0"/>
              </a:spcBef>
              <a:spcAft>
                <a:spcPts val="0"/>
              </a:spcAft>
              <a:buNone/>
            </a:pPr>
            <a:r>
              <a:rPr lang="en-GB"/>
              <a:t>Nowadays, people are using social media networks to share their ideas, opinions, and feeling. Also, access to news is effortless and comfort with the using of social media networks which in the past people had to use newspapers and magazines to get aware of the world situations, but now they are using from social media networks to read the latest news just in a minute after a bad or good news occurred in the world. people are addicted to reading the news by using social media networks, which is the easiest way for them, but one issue that sometimes decreases the popularity of social media is dealing with Rumor. Here the main work is to seek the best outcome to find and detect Rumor and misleading news from social media networks with the help of deep learning by analyzing the similarity of the news</a:t>
            </a:r>
            <a:endParaRPr/>
          </a:p>
          <a:p>
            <a:pPr indent="0" lvl="0" marL="0" rtl="0" algn="ctr">
              <a:spcBef>
                <a:spcPts val="0"/>
              </a:spcBef>
              <a:spcAft>
                <a:spcPts val="0"/>
              </a:spcAft>
              <a:buNone/>
            </a:pPr>
            <a:r>
              <a:t/>
            </a:r>
            <a:endParaRPr sz="29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ctrTitle"/>
          </p:nvPr>
        </p:nvSpPr>
        <p:spPr>
          <a:xfrm>
            <a:off x="311700" y="182050"/>
            <a:ext cx="8520600" cy="7926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GB"/>
              <a:t>Modules</a:t>
            </a:r>
            <a:endParaRPr/>
          </a:p>
        </p:txBody>
      </p:sp>
      <p:sp>
        <p:nvSpPr>
          <p:cNvPr id="73" name="Google Shape;73;p16"/>
          <p:cNvSpPr txBox="1"/>
          <p:nvPr>
            <p:ph idx="1" type="subTitle"/>
          </p:nvPr>
        </p:nvSpPr>
        <p:spPr>
          <a:xfrm>
            <a:off x="311700" y="1194775"/>
            <a:ext cx="8520600" cy="3948600"/>
          </a:xfrm>
          <a:prstGeom prst="rect">
            <a:avLst/>
          </a:prstGeom>
        </p:spPr>
        <p:txBody>
          <a:bodyPr anchorCtr="0" anchor="t" bIns="91425" lIns="91425" spcFirstLastPara="1" rIns="91425" wrap="square" tIns="91425">
            <a:normAutofit fontScale="62500" lnSpcReduction="20000"/>
          </a:bodyPr>
          <a:lstStyle/>
          <a:p>
            <a:pPr indent="0" lvl="0" marL="0" rtl="0" algn="l">
              <a:spcBef>
                <a:spcPts val="0"/>
              </a:spcBef>
              <a:spcAft>
                <a:spcPts val="0"/>
              </a:spcAft>
              <a:buNone/>
            </a:pPr>
            <a:r>
              <a:rPr b="1" lang="en-GB" u="sng"/>
              <a:t>Module 1:Admin</a:t>
            </a:r>
            <a:endParaRPr b="1" u="sng"/>
          </a:p>
          <a:p>
            <a:pPr indent="0" lvl="0" marL="0" rtl="0" algn="l">
              <a:spcBef>
                <a:spcPts val="0"/>
              </a:spcBef>
              <a:spcAft>
                <a:spcPts val="0"/>
              </a:spcAft>
              <a:buNone/>
            </a:pPr>
            <a:r>
              <a:rPr lang="en-GB"/>
              <a:t>• View users</a:t>
            </a:r>
            <a:endParaRPr/>
          </a:p>
          <a:p>
            <a:pPr indent="0" lvl="0" marL="0" rtl="0" algn="l">
              <a:spcBef>
                <a:spcPts val="0"/>
              </a:spcBef>
              <a:spcAft>
                <a:spcPts val="0"/>
              </a:spcAft>
              <a:buNone/>
            </a:pPr>
            <a:r>
              <a:rPr lang="en-GB"/>
              <a:t>• View feedback</a:t>
            </a:r>
            <a:endParaRPr/>
          </a:p>
          <a:p>
            <a:pPr indent="0" lvl="0" marL="0" rtl="0" algn="l">
              <a:spcBef>
                <a:spcPts val="0"/>
              </a:spcBef>
              <a:spcAft>
                <a:spcPts val="0"/>
              </a:spcAft>
              <a:buNone/>
            </a:pPr>
            <a:r>
              <a:rPr lang="en-GB"/>
              <a:t>• View complaint and send reply</a:t>
            </a:r>
            <a:endParaRPr/>
          </a:p>
          <a:p>
            <a:pPr indent="0" lvl="0" marL="0" rtl="0" algn="l">
              <a:spcBef>
                <a:spcPts val="0"/>
              </a:spcBef>
              <a:spcAft>
                <a:spcPts val="0"/>
              </a:spcAft>
              <a:buNone/>
            </a:pPr>
            <a:r>
              <a:rPr lang="en-GB"/>
              <a:t>• Block /Unblock users</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GB" u="sng"/>
              <a:t>Module 2:Users</a:t>
            </a:r>
            <a:endParaRPr b="1" u="sng"/>
          </a:p>
          <a:p>
            <a:pPr indent="0" lvl="0" marL="0" rtl="0" algn="l">
              <a:spcBef>
                <a:spcPts val="0"/>
              </a:spcBef>
              <a:spcAft>
                <a:spcPts val="0"/>
              </a:spcAft>
              <a:buNone/>
            </a:pPr>
            <a:r>
              <a:rPr lang="en-GB"/>
              <a:t>• Update profile</a:t>
            </a:r>
            <a:endParaRPr/>
          </a:p>
          <a:p>
            <a:pPr indent="0" lvl="0" marL="0" rtl="0" algn="l">
              <a:spcBef>
                <a:spcPts val="0"/>
              </a:spcBef>
              <a:spcAft>
                <a:spcPts val="0"/>
              </a:spcAft>
              <a:buNone/>
            </a:pPr>
            <a:r>
              <a:rPr lang="en-GB"/>
              <a:t>• Add and Manage friend request</a:t>
            </a:r>
            <a:endParaRPr/>
          </a:p>
          <a:p>
            <a:pPr indent="0" lvl="0" marL="0" rtl="0" algn="l">
              <a:spcBef>
                <a:spcPts val="0"/>
              </a:spcBef>
              <a:spcAft>
                <a:spcPts val="0"/>
              </a:spcAft>
              <a:buNone/>
            </a:pPr>
            <a:r>
              <a:rPr lang="en-GB"/>
              <a:t>• Send friend request</a:t>
            </a:r>
            <a:endParaRPr/>
          </a:p>
          <a:p>
            <a:pPr indent="0" lvl="0" marL="0" rtl="0" algn="l">
              <a:spcBef>
                <a:spcPts val="0"/>
              </a:spcBef>
              <a:spcAft>
                <a:spcPts val="0"/>
              </a:spcAft>
              <a:buNone/>
            </a:pPr>
            <a:r>
              <a:rPr lang="en-GB"/>
              <a:t>• View post and news</a:t>
            </a:r>
            <a:endParaRPr/>
          </a:p>
          <a:p>
            <a:pPr indent="0" lvl="0" marL="0" rtl="0" algn="l">
              <a:spcBef>
                <a:spcPts val="0"/>
              </a:spcBef>
              <a:spcAft>
                <a:spcPts val="0"/>
              </a:spcAft>
              <a:buNone/>
            </a:pPr>
            <a:r>
              <a:rPr lang="en-GB"/>
              <a:t>• Add news and post</a:t>
            </a:r>
            <a:endParaRPr/>
          </a:p>
          <a:p>
            <a:pPr indent="0" lvl="0" marL="0" rtl="0" algn="l">
              <a:spcBef>
                <a:spcPts val="0"/>
              </a:spcBef>
              <a:spcAft>
                <a:spcPts val="0"/>
              </a:spcAft>
              <a:buNone/>
            </a:pPr>
            <a:r>
              <a:rPr lang="en-GB"/>
              <a:t>• Add and view comments</a:t>
            </a:r>
            <a:endParaRPr/>
          </a:p>
          <a:p>
            <a:pPr indent="0" lvl="0" marL="0" rtl="0" algn="l">
              <a:spcBef>
                <a:spcPts val="0"/>
              </a:spcBef>
              <a:spcAft>
                <a:spcPts val="0"/>
              </a:spcAft>
              <a:buNone/>
            </a:pPr>
            <a:r>
              <a:rPr lang="en-GB"/>
              <a:t>• Send complaint and view reply</a:t>
            </a:r>
            <a:endParaRPr/>
          </a:p>
          <a:p>
            <a:pPr indent="0" lvl="0" marL="0" rtl="0" algn="l">
              <a:spcBef>
                <a:spcPts val="0"/>
              </a:spcBef>
              <a:spcAft>
                <a:spcPts val="0"/>
              </a:spcAft>
              <a:buNone/>
            </a:pPr>
            <a:r>
              <a:rPr lang="en-GB"/>
              <a:t>• Send feedback</a:t>
            </a:r>
            <a:endParaRPr/>
          </a:p>
          <a:p>
            <a:pPr indent="0" lvl="0" marL="0" rtl="0" algn="l">
              <a:spcBef>
                <a:spcPts val="0"/>
              </a:spcBef>
              <a:spcAft>
                <a:spcPts val="0"/>
              </a:spcAft>
              <a:buNone/>
            </a:pPr>
            <a:r>
              <a:t/>
            </a:r>
            <a:endParaRPr sz="38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ctrTitle"/>
          </p:nvPr>
        </p:nvSpPr>
        <p:spPr>
          <a:xfrm>
            <a:off x="311700" y="183475"/>
            <a:ext cx="8520600" cy="7926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GB"/>
              <a:t>Methodology</a:t>
            </a:r>
            <a:endParaRPr/>
          </a:p>
        </p:txBody>
      </p:sp>
      <p:sp>
        <p:nvSpPr>
          <p:cNvPr id="79" name="Google Shape;79;p17"/>
          <p:cNvSpPr txBox="1"/>
          <p:nvPr>
            <p:ph idx="1" type="subTitle"/>
          </p:nvPr>
        </p:nvSpPr>
        <p:spPr>
          <a:xfrm>
            <a:off x="311700" y="976075"/>
            <a:ext cx="8520600" cy="41673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None/>
            </a:pPr>
            <a:r>
              <a:rPr lang="en-GB"/>
              <a:t> People are using social media networks to share their ideas, opinions, and feeling. Also, access to news is effortless and comfort with the using of social media networks which in the past people had to use newspapers and magazines to get aware of the world situations, but now they are using from social media networks to read the latest news just in a minute after a bad or good news occurred in the world. people are addicted to reading the news by using social media networks, which is the easiest way for them, but one issue that sometimes decreases the popularity of social media is dealing with Rumor. Here the main work is to seek the best outcome to find and detect Rumor and misleading news from social media networks with the help of deep learning by analyzing the similarity of the news.</a:t>
            </a:r>
            <a:endParaRPr/>
          </a:p>
          <a:p>
            <a:pPr indent="0" lvl="0" marL="0" rtl="0" algn="l">
              <a:spcBef>
                <a:spcPts val="0"/>
              </a:spcBef>
              <a:spcAft>
                <a:spcPts val="0"/>
              </a:spcAft>
              <a:buNone/>
            </a:pPr>
            <a:r>
              <a:rPr lang="en-GB"/>
              <a:t>OBJECTIVES  :</a:t>
            </a:r>
            <a:endParaRPr/>
          </a:p>
          <a:p>
            <a:pPr indent="0" lvl="0" marL="0" rtl="0" algn="l">
              <a:spcBef>
                <a:spcPts val="0"/>
              </a:spcBef>
              <a:spcAft>
                <a:spcPts val="0"/>
              </a:spcAft>
              <a:buNone/>
            </a:pPr>
            <a:r>
              <a:rPr lang="en-GB"/>
              <a:t>• Providing easiest method to find a news is Rumor or not</a:t>
            </a:r>
            <a:endParaRPr/>
          </a:p>
          <a:p>
            <a:pPr indent="0" lvl="0" marL="0" rtl="0" algn="l">
              <a:spcBef>
                <a:spcPts val="0"/>
              </a:spcBef>
              <a:spcAft>
                <a:spcPts val="0"/>
              </a:spcAft>
              <a:buNone/>
            </a:pPr>
            <a:r>
              <a:rPr lang="en-GB"/>
              <a:t>• Using deep learning to make the output more accurate</a:t>
            </a:r>
            <a:endParaRPr/>
          </a:p>
          <a:p>
            <a:pPr indent="0" lvl="0" marL="0" rtl="0" algn="l">
              <a:spcBef>
                <a:spcPts val="0"/>
              </a:spcBef>
              <a:spcAft>
                <a:spcPts val="0"/>
              </a:spcAft>
              <a:buNone/>
            </a:pPr>
            <a:r>
              <a:rPr lang="en-GB"/>
              <a:t>• Awareness about Rumor news on social media</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ctrTitle"/>
          </p:nvPr>
        </p:nvSpPr>
        <p:spPr>
          <a:xfrm>
            <a:off x="311700" y="0"/>
            <a:ext cx="8520600" cy="7926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GB"/>
              <a:t>Developing Environment </a:t>
            </a:r>
            <a:endParaRPr/>
          </a:p>
        </p:txBody>
      </p:sp>
      <p:sp>
        <p:nvSpPr>
          <p:cNvPr id="85" name="Google Shape;85;p18"/>
          <p:cNvSpPr txBox="1"/>
          <p:nvPr>
            <p:ph idx="1" type="subTitle"/>
          </p:nvPr>
        </p:nvSpPr>
        <p:spPr>
          <a:xfrm>
            <a:off x="311700" y="792600"/>
            <a:ext cx="8520600" cy="4350900"/>
          </a:xfrm>
          <a:prstGeom prst="rect">
            <a:avLst/>
          </a:prstGeom>
        </p:spPr>
        <p:txBody>
          <a:bodyPr anchorCtr="0" anchor="t" bIns="91425" lIns="91425" spcFirstLastPara="1" rIns="91425" wrap="square" tIns="91425">
            <a:normAutofit fontScale="62500" lnSpcReduction="20000"/>
          </a:bodyPr>
          <a:lstStyle/>
          <a:p>
            <a:pPr indent="0" lvl="0" marL="0" rtl="0" algn="l">
              <a:spcBef>
                <a:spcPts val="0"/>
              </a:spcBef>
              <a:spcAft>
                <a:spcPts val="0"/>
              </a:spcAft>
              <a:buNone/>
            </a:pPr>
            <a:r>
              <a:rPr b="1" lang="en-GB"/>
              <a:t>HARDWARE REQUIREMENTS</a:t>
            </a:r>
            <a:endParaRPr b="1"/>
          </a:p>
          <a:p>
            <a:pPr indent="0" lvl="0" marL="0" rtl="0" algn="ctr">
              <a:spcBef>
                <a:spcPts val="0"/>
              </a:spcBef>
              <a:spcAft>
                <a:spcPts val="0"/>
              </a:spcAft>
              <a:buNone/>
            </a:pPr>
            <a:r>
              <a:t/>
            </a:r>
            <a:endParaRPr/>
          </a:p>
          <a:p>
            <a:pPr indent="0" lvl="0" marL="0" rtl="0" algn="l">
              <a:spcBef>
                <a:spcPts val="0"/>
              </a:spcBef>
              <a:spcAft>
                <a:spcPts val="0"/>
              </a:spcAft>
              <a:buNone/>
            </a:pPr>
            <a:r>
              <a:rPr lang="en-GB"/>
              <a:t>Processor : Intel Pentium Core i3 and above, 64 bits</a:t>
            </a:r>
            <a:endParaRPr/>
          </a:p>
          <a:p>
            <a:pPr indent="0" lvl="0" marL="0" rtl="0" algn="l">
              <a:spcBef>
                <a:spcPts val="0"/>
              </a:spcBef>
              <a:spcAft>
                <a:spcPts val="0"/>
              </a:spcAft>
              <a:buNone/>
            </a:pPr>
            <a:r>
              <a:rPr lang="en-GB"/>
              <a:t>RAM : Min 3GB RAM </a:t>
            </a:r>
            <a:endParaRPr/>
          </a:p>
          <a:p>
            <a:pPr indent="0" lvl="0" marL="0" rtl="0" algn="l">
              <a:spcBef>
                <a:spcPts val="0"/>
              </a:spcBef>
              <a:spcAft>
                <a:spcPts val="0"/>
              </a:spcAft>
              <a:buNone/>
            </a:pPr>
            <a:r>
              <a:rPr lang="en-GB"/>
              <a:t>HARD DISK: 10 GB</a:t>
            </a:r>
            <a:endParaRPr/>
          </a:p>
          <a:p>
            <a:pPr indent="0" lvl="0" marL="0" rtl="0" algn="ctr">
              <a:spcBef>
                <a:spcPts val="0"/>
              </a:spcBef>
              <a:spcAft>
                <a:spcPts val="0"/>
              </a:spcAft>
              <a:buNone/>
            </a:pPr>
            <a:r>
              <a:t/>
            </a:r>
            <a:endParaRPr b="1"/>
          </a:p>
          <a:p>
            <a:pPr indent="0" lvl="0" marL="0" rtl="0" algn="l">
              <a:spcBef>
                <a:spcPts val="0"/>
              </a:spcBef>
              <a:spcAft>
                <a:spcPts val="0"/>
              </a:spcAft>
              <a:buNone/>
            </a:pPr>
            <a:r>
              <a:t/>
            </a:r>
            <a:endParaRPr b="1"/>
          </a:p>
          <a:p>
            <a:pPr indent="0" lvl="0" marL="0" rtl="0" algn="l">
              <a:spcBef>
                <a:spcPts val="0"/>
              </a:spcBef>
              <a:spcAft>
                <a:spcPts val="0"/>
              </a:spcAft>
              <a:buNone/>
            </a:pPr>
            <a:r>
              <a:rPr b="1" lang="en-GB"/>
              <a:t>SOFTWARE REQUIREMENTS</a:t>
            </a:r>
            <a:r>
              <a:rPr lang="en-GB"/>
              <a:t> </a:t>
            </a:r>
            <a:endParaRPr/>
          </a:p>
          <a:p>
            <a:pPr indent="0" lvl="0" marL="0" rtl="0" algn="ctr">
              <a:spcBef>
                <a:spcPts val="0"/>
              </a:spcBef>
              <a:spcAft>
                <a:spcPts val="0"/>
              </a:spcAft>
              <a:buNone/>
            </a:pPr>
            <a:r>
              <a:t/>
            </a:r>
            <a:endParaRPr/>
          </a:p>
          <a:p>
            <a:pPr indent="0" lvl="0" marL="0" rtl="0" algn="l">
              <a:spcBef>
                <a:spcPts val="0"/>
              </a:spcBef>
              <a:spcAft>
                <a:spcPts val="0"/>
              </a:spcAft>
              <a:buNone/>
            </a:pPr>
            <a:r>
              <a:rPr lang="en-GB"/>
              <a:t>OPERATING SYSTEM: WINDOWS 10 </a:t>
            </a:r>
            <a:endParaRPr/>
          </a:p>
          <a:p>
            <a:pPr indent="0" lvl="0" marL="0" rtl="0" algn="l">
              <a:spcBef>
                <a:spcPts val="0"/>
              </a:spcBef>
              <a:spcAft>
                <a:spcPts val="0"/>
              </a:spcAft>
              <a:buNone/>
            </a:pPr>
            <a:r>
              <a:rPr lang="en-GB"/>
              <a:t>FRONT END: HTML, CSS, JAVASCRIPT </a:t>
            </a:r>
            <a:endParaRPr/>
          </a:p>
          <a:p>
            <a:pPr indent="0" lvl="0" marL="0" rtl="0" algn="l">
              <a:spcBef>
                <a:spcPts val="0"/>
              </a:spcBef>
              <a:spcAft>
                <a:spcPts val="0"/>
              </a:spcAft>
              <a:buNone/>
            </a:pPr>
            <a:r>
              <a:rPr lang="en-GB"/>
              <a:t>BACK END: Mysql </a:t>
            </a:r>
            <a:endParaRPr/>
          </a:p>
          <a:p>
            <a:pPr indent="0" lvl="0" marL="0" rtl="0" algn="l">
              <a:spcBef>
                <a:spcPts val="0"/>
              </a:spcBef>
              <a:spcAft>
                <a:spcPts val="0"/>
              </a:spcAft>
              <a:buNone/>
            </a:pPr>
            <a:r>
              <a:rPr lang="en-GB"/>
              <a:t>IDE USED: Jetbrains Pycharm, Android studio</a:t>
            </a:r>
            <a:endParaRPr/>
          </a:p>
          <a:p>
            <a:pPr indent="0" lvl="0" marL="0" rtl="0" algn="l">
              <a:spcBef>
                <a:spcPts val="0"/>
              </a:spcBef>
              <a:spcAft>
                <a:spcPts val="0"/>
              </a:spcAft>
              <a:buNone/>
            </a:pPr>
            <a:r>
              <a:rPr lang="en-GB"/>
              <a:t>TECHNOLOGY USED: PYTHON JAVA</a:t>
            </a:r>
            <a:endParaRPr/>
          </a:p>
          <a:p>
            <a:pPr indent="0" lvl="0" marL="0" rtl="0" algn="l">
              <a:spcBef>
                <a:spcPts val="0"/>
              </a:spcBef>
              <a:spcAft>
                <a:spcPts val="0"/>
              </a:spcAft>
              <a:buNone/>
            </a:pPr>
            <a:r>
              <a:rPr lang="en-GB"/>
              <a:t>FRAME WORK USED: Flask</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9"/>
          <p:cNvSpPr txBox="1"/>
          <p:nvPr>
            <p:ph type="ctrTitle"/>
          </p:nvPr>
        </p:nvSpPr>
        <p:spPr>
          <a:xfrm>
            <a:off x="311700" y="0"/>
            <a:ext cx="8520600" cy="7926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GB"/>
              <a:t>Future Enhancement </a:t>
            </a:r>
            <a:endParaRPr/>
          </a:p>
        </p:txBody>
      </p:sp>
      <p:sp>
        <p:nvSpPr>
          <p:cNvPr id="91" name="Google Shape;91;p19"/>
          <p:cNvSpPr txBox="1"/>
          <p:nvPr>
            <p:ph idx="1" type="subTitle"/>
          </p:nvPr>
        </p:nvSpPr>
        <p:spPr>
          <a:xfrm>
            <a:off x="311700" y="1439550"/>
            <a:ext cx="8520600" cy="33192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a:t>Using deep learing and artificial inteligence we can find out the genuieneness of a news.in this project when someone post a news in our social media the system will find out that news is Rumor or not by using deep learning.so user doesn’t need to research about the news</a:t>
            </a:r>
            <a:endParaRPr/>
          </a:p>
          <a:p>
            <a:pPr indent="0" lvl="0" marL="0" rtl="0" algn="ctr">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0"/>
          <p:cNvSpPr txBox="1"/>
          <p:nvPr>
            <p:ph type="title"/>
          </p:nvPr>
        </p:nvSpPr>
        <p:spPr>
          <a:xfrm>
            <a:off x="311700" y="0"/>
            <a:ext cx="8520600" cy="603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Product Backlog</a:t>
            </a:r>
            <a:endParaRPr/>
          </a:p>
        </p:txBody>
      </p:sp>
      <p:graphicFrame>
        <p:nvGraphicFramePr>
          <p:cNvPr id="97" name="Google Shape;97;p20"/>
          <p:cNvGraphicFramePr/>
          <p:nvPr/>
        </p:nvGraphicFramePr>
        <p:xfrm>
          <a:off x="25" y="685801"/>
          <a:ext cx="3000000" cy="3000000"/>
        </p:xfrm>
        <a:graphic>
          <a:graphicData uri="http://schemas.openxmlformats.org/drawingml/2006/table">
            <a:tbl>
              <a:tblPr bandRow="1" firstRow="1">
                <a:noFill/>
                <a:tableStyleId>{884CD90F-7168-4D86-A69E-EAE1A4ADE778}</a:tableStyleId>
              </a:tblPr>
              <a:tblGrid>
                <a:gridCol w="1062025"/>
                <a:gridCol w="1183875"/>
                <a:gridCol w="1122925"/>
                <a:gridCol w="1122925"/>
                <a:gridCol w="1283375"/>
                <a:gridCol w="1283375"/>
                <a:gridCol w="2085475"/>
              </a:tblGrid>
              <a:tr h="596250">
                <a:tc>
                  <a:txBody>
                    <a:bodyPr/>
                    <a:lstStyle/>
                    <a:p>
                      <a:pPr indent="0" lvl="0" marL="0" marR="0" rtl="0" algn="l">
                        <a:spcBef>
                          <a:spcPts val="0"/>
                        </a:spcBef>
                        <a:spcAft>
                          <a:spcPts val="0"/>
                        </a:spcAft>
                        <a:buNone/>
                      </a:pPr>
                      <a:r>
                        <a:rPr lang="en-GB" sz="1400"/>
                        <a:t>User</a:t>
                      </a:r>
                      <a:r>
                        <a:rPr lang="en-GB" sz="1400"/>
                        <a:t> Story     ID</a:t>
                      </a:r>
                      <a:endParaRPr b="0" sz="1400">
                        <a:latin typeface="Times New Roman"/>
                        <a:ea typeface="Times New Roman"/>
                        <a:cs typeface="Times New Roman"/>
                        <a:sym typeface="Times New Roman"/>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lang="en-GB" sz="1400"/>
                        <a:t>Priority&lt;High/Medium/Low&gt;</a:t>
                      </a:r>
                      <a:endParaRPr b="0" sz="1400">
                        <a:latin typeface="Times New Roman"/>
                        <a:ea typeface="Times New Roman"/>
                        <a:cs typeface="Times New Roman"/>
                        <a:sym typeface="Times New Roman"/>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lang="en-GB" sz="1400"/>
                        <a:t>  Size(Hours)</a:t>
                      </a:r>
                      <a:endParaRPr sz="1400"/>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lang="en-GB" sz="1400"/>
                        <a:t>  Sprint</a:t>
                      </a:r>
                      <a:endParaRPr sz="1400"/>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lang="en-GB" sz="1400"/>
                        <a:t>Status&lt;Planned/In progress/Completed&gt;</a:t>
                      </a:r>
                      <a:endParaRPr sz="1400"/>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lang="en-GB" sz="1400"/>
                        <a:t>Release</a:t>
                      </a:r>
                      <a:r>
                        <a:rPr lang="en-GB" sz="1400"/>
                        <a:t>     Date</a:t>
                      </a:r>
                      <a:endParaRPr sz="1400"/>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lang="en-GB" sz="1400"/>
                        <a:t>Release</a:t>
                      </a:r>
                      <a:r>
                        <a:rPr lang="en-GB" sz="1400"/>
                        <a:t> Goal</a:t>
                      </a:r>
                      <a:endParaRPr b="0" sz="1400">
                        <a:latin typeface="Times New Roman"/>
                        <a:ea typeface="Times New Roman"/>
                        <a:cs typeface="Times New Roman"/>
                        <a:sym typeface="Times New Roman"/>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27450">
                <a:tc rowSpan="2">
                  <a:txBody>
                    <a:bodyPr/>
                    <a:lstStyle/>
                    <a:p>
                      <a:pPr indent="0" lvl="0" marL="0" marR="0" rtl="0" algn="l">
                        <a:spcBef>
                          <a:spcPts val="0"/>
                        </a:spcBef>
                        <a:spcAft>
                          <a:spcPts val="0"/>
                        </a:spcAft>
                        <a:buNone/>
                      </a:pPr>
                      <a:r>
                        <a:rPr lang="en-GB" sz="1400"/>
                        <a:t>     1</a:t>
                      </a:r>
                      <a:endParaRPr sz="1400">
                        <a:latin typeface="Times New Roman"/>
                        <a:ea typeface="Times New Roman"/>
                        <a:cs typeface="Times New Roman"/>
                        <a:sym typeface="Times New Roman"/>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rowSpan="2">
                  <a:txBody>
                    <a:bodyPr/>
                    <a:lstStyle/>
                    <a:p>
                      <a:pPr indent="0" lvl="0" marL="0" marR="0" rtl="0" algn="l">
                        <a:spcBef>
                          <a:spcPts val="0"/>
                        </a:spcBef>
                        <a:spcAft>
                          <a:spcPts val="0"/>
                        </a:spcAft>
                        <a:buNone/>
                      </a:pPr>
                      <a:r>
                        <a:rPr lang="en-GB" sz="1400"/>
                        <a:t>Medium</a:t>
                      </a:r>
                      <a:endParaRPr sz="1400">
                        <a:latin typeface="Times New Roman"/>
                        <a:ea typeface="Times New Roman"/>
                        <a:cs typeface="Times New Roman"/>
                        <a:sym typeface="Times New Roman"/>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rowSpan="2">
                  <a:txBody>
                    <a:bodyPr/>
                    <a:lstStyle/>
                    <a:p>
                      <a:pPr indent="0" lvl="0" marL="0" marR="0" rtl="0" algn="l">
                        <a:spcBef>
                          <a:spcPts val="0"/>
                        </a:spcBef>
                        <a:spcAft>
                          <a:spcPts val="0"/>
                        </a:spcAft>
                        <a:buNone/>
                      </a:pPr>
                      <a:r>
                        <a:rPr lang="en-GB" sz="1400"/>
                        <a:t>     5</a:t>
                      </a:r>
                      <a:endParaRPr sz="1400">
                        <a:latin typeface="Times New Roman"/>
                        <a:ea typeface="Times New Roman"/>
                        <a:cs typeface="Times New Roman"/>
                        <a:sym typeface="Times New Roman"/>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rowSpan="4">
                  <a:txBody>
                    <a:bodyPr/>
                    <a:lstStyle/>
                    <a:p>
                      <a:pPr indent="0" lvl="0" marL="0" marR="0" rtl="0" algn="l">
                        <a:spcBef>
                          <a:spcPts val="0"/>
                        </a:spcBef>
                        <a:spcAft>
                          <a:spcPts val="0"/>
                        </a:spcAft>
                        <a:buNone/>
                      </a:pPr>
                      <a:r>
                        <a:t/>
                      </a:r>
                      <a:endParaRPr sz="1400"/>
                    </a:p>
                    <a:p>
                      <a:pPr indent="0" lvl="0" marL="0" marR="0" rtl="0" algn="l">
                        <a:spcBef>
                          <a:spcPts val="0"/>
                        </a:spcBef>
                        <a:spcAft>
                          <a:spcPts val="0"/>
                        </a:spcAft>
                        <a:buNone/>
                      </a:pPr>
                      <a:r>
                        <a:t/>
                      </a:r>
                      <a:endParaRPr sz="1400"/>
                    </a:p>
                    <a:p>
                      <a:pPr indent="0" lvl="0" marL="0" marR="0" rtl="0" algn="l">
                        <a:spcBef>
                          <a:spcPts val="0"/>
                        </a:spcBef>
                        <a:spcAft>
                          <a:spcPts val="0"/>
                        </a:spcAft>
                        <a:buNone/>
                      </a:pPr>
                      <a:r>
                        <a:rPr lang="en-GB" sz="1400"/>
                        <a:t>     1</a:t>
                      </a:r>
                      <a:endParaRPr sz="1400"/>
                    </a:p>
                    <a:p>
                      <a:pPr indent="0" lvl="0" marL="0" marR="0" rtl="0" algn="l">
                        <a:spcBef>
                          <a:spcPts val="0"/>
                        </a:spcBef>
                        <a:spcAft>
                          <a:spcPts val="0"/>
                        </a:spcAft>
                        <a:buNone/>
                      </a:pPr>
                      <a:r>
                        <a:t/>
                      </a:r>
                      <a:endParaRPr sz="1400"/>
                    </a:p>
                    <a:p>
                      <a:pPr indent="0" lvl="0" marL="0" marR="0" rtl="0" algn="l">
                        <a:spcBef>
                          <a:spcPts val="0"/>
                        </a:spcBef>
                        <a:spcAft>
                          <a:spcPts val="0"/>
                        </a:spcAft>
                        <a:buNone/>
                      </a:pPr>
                      <a:r>
                        <a:t/>
                      </a:r>
                      <a:endParaRPr sz="1400"/>
                    </a:p>
                    <a:p>
                      <a:pPr indent="0" lvl="0" marL="0" marR="0" rtl="0" algn="l">
                        <a:spcBef>
                          <a:spcPts val="0"/>
                        </a:spcBef>
                        <a:spcAft>
                          <a:spcPts val="0"/>
                        </a:spcAft>
                        <a:buNone/>
                      </a:pPr>
                      <a:r>
                        <a:t/>
                      </a:r>
                      <a:endParaRPr sz="1400"/>
                    </a:p>
                    <a:p>
                      <a:pPr indent="0" lvl="0" marL="0" marR="0" rtl="0" algn="l">
                        <a:spcBef>
                          <a:spcPts val="0"/>
                        </a:spcBef>
                        <a:spcAft>
                          <a:spcPts val="0"/>
                        </a:spcAft>
                        <a:buNone/>
                      </a:pPr>
                      <a:r>
                        <a:t/>
                      </a:r>
                      <a:endParaRPr sz="1400"/>
                    </a:p>
                    <a:p>
                      <a:pPr indent="0" lvl="0" marL="0" marR="0" rtl="0" algn="l">
                        <a:spcBef>
                          <a:spcPts val="0"/>
                        </a:spcBef>
                        <a:spcAft>
                          <a:spcPts val="0"/>
                        </a:spcAft>
                        <a:buNone/>
                      </a:pPr>
                      <a:r>
                        <a:rPr lang="en-GB" sz="1400"/>
                        <a:t>     </a:t>
                      </a:r>
                      <a:endParaRPr sz="1400"/>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lang="en-GB" sz="1400"/>
                        <a:t>Completed</a:t>
                      </a:r>
                      <a:endParaRPr sz="1400">
                        <a:latin typeface="Times New Roman"/>
                        <a:ea typeface="Times New Roman"/>
                        <a:cs typeface="Times New Roman"/>
                        <a:sym typeface="Times New Roman"/>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lang="en-GB" sz="1400"/>
                        <a:t>27/12/2021</a:t>
                      </a:r>
                      <a:endParaRPr sz="1400">
                        <a:latin typeface="Times New Roman"/>
                        <a:ea typeface="Times New Roman"/>
                        <a:cs typeface="Times New Roman"/>
                        <a:sym typeface="Times New Roman"/>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lang="en-GB" sz="1400"/>
                        <a:t>Collection of datasets from kaggle </a:t>
                      </a:r>
                      <a:endParaRPr sz="1400">
                        <a:latin typeface="Times New Roman"/>
                        <a:ea typeface="Times New Roman"/>
                        <a:cs typeface="Times New Roman"/>
                        <a:sym typeface="Times New Roman"/>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103975">
                <a:tc vMerge="1"/>
                <a:tc vMerge="1"/>
                <a:tc vMerge="1"/>
                <a:tc vMerge="1"/>
                <a:tc rowSpan="2">
                  <a:txBody>
                    <a:bodyPr/>
                    <a:lstStyle/>
                    <a:p>
                      <a:pPr indent="0" lvl="0" marL="0" marR="0" rtl="0" algn="l">
                        <a:lnSpc>
                          <a:spcPct val="100000"/>
                        </a:lnSpc>
                        <a:spcBef>
                          <a:spcPts val="0"/>
                        </a:spcBef>
                        <a:spcAft>
                          <a:spcPts val="0"/>
                        </a:spcAft>
                        <a:buClr>
                          <a:srgbClr val="000000"/>
                        </a:buClr>
                        <a:buSzPts val="1400"/>
                        <a:buFont typeface="Calibri"/>
                        <a:buNone/>
                      </a:pPr>
                      <a:r>
                        <a:rPr lang="en-GB" sz="1400"/>
                        <a:t>Completed</a:t>
                      </a:r>
                      <a:endParaRPr/>
                    </a:p>
                    <a:p>
                      <a:pPr indent="0" lvl="0" marL="0" marR="0" rtl="0" algn="l">
                        <a:spcBef>
                          <a:spcPts val="0"/>
                        </a:spcBef>
                        <a:spcAft>
                          <a:spcPts val="0"/>
                        </a:spcAft>
                        <a:buNone/>
                      </a:pPr>
                      <a:r>
                        <a:t/>
                      </a:r>
                      <a:endParaRPr sz="1400"/>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rowSpan="2">
                  <a:txBody>
                    <a:bodyPr/>
                    <a:lstStyle/>
                    <a:p>
                      <a:pPr indent="0" lvl="0" marL="0" marR="0" rtl="0" algn="l">
                        <a:lnSpc>
                          <a:spcPct val="100000"/>
                        </a:lnSpc>
                        <a:spcBef>
                          <a:spcPts val="0"/>
                        </a:spcBef>
                        <a:spcAft>
                          <a:spcPts val="0"/>
                        </a:spcAft>
                        <a:buClr>
                          <a:srgbClr val="000000"/>
                        </a:buClr>
                        <a:buSzPts val="1400"/>
                        <a:buFont typeface="Calibri"/>
                        <a:buNone/>
                      </a:pPr>
                      <a:r>
                        <a:rPr lang="en-GB" sz="1400"/>
                        <a:t>28/12/2021,</a:t>
                      </a:r>
                      <a:endParaRPr/>
                    </a:p>
                    <a:p>
                      <a:pPr indent="0" lvl="0" marL="0" marR="0" rtl="0" algn="l">
                        <a:spcBef>
                          <a:spcPts val="0"/>
                        </a:spcBef>
                        <a:spcAft>
                          <a:spcPts val="0"/>
                        </a:spcAft>
                        <a:buNone/>
                      </a:pPr>
                      <a:r>
                        <a:rPr lang="en-GB" sz="1400"/>
                        <a:t>29/12/2021</a:t>
                      </a:r>
                      <a:endParaRPr sz="1400"/>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rowSpan="2">
                  <a:txBody>
                    <a:bodyPr/>
                    <a:lstStyle/>
                    <a:p>
                      <a:pPr indent="0" lvl="0" marL="0" marR="0" rtl="0" algn="l">
                        <a:spcBef>
                          <a:spcPts val="0"/>
                        </a:spcBef>
                        <a:spcAft>
                          <a:spcPts val="0"/>
                        </a:spcAft>
                        <a:buNone/>
                      </a:pPr>
                      <a:r>
                        <a:rPr lang="en-GB" sz="1400"/>
                        <a:t>Preprocessing of collected data</a:t>
                      </a:r>
                      <a:endParaRPr sz="1400">
                        <a:latin typeface="Times New Roman"/>
                        <a:ea typeface="Times New Roman"/>
                        <a:cs typeface="Times New Roman"/>
                        <a:sym typeface="Times New Roman"/>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23475">
                <a:tc>
                  <a:txBody>
                    <a:bodyPr/>
                    <a:lstStyle/>
                    <a:p>
                      <a:pPr indent="0" lvl="0" marL="0" marR="0" rtl="0" algn="l">
                        <a:spcBef>
                          <a:spcPts val="0"/>
                        </a:spcBef>
                        <a:spcAft>
                          <a:spcPts val="0"/>
                        </a:spcAft>
                        <a:buNone/>
                      </a:pPr>
                      <a:r>
                        <a:rPr lang="en-GB" sz="1400"/>
                        <a:t>     2</a:t>
                      </a:r>
                      <a:endParaRPr sz="1400">
                        <a:latin typeface="Times New Roman"/>
                        <a:ea typeface="Times New Roman"/>
                        <a:cs typeface="Times New Roman"/>
                        <a:sym typeface="Times New Roman"/>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lang="en-GB" sz="1400"/>
                        <a:t>High</a:t>
                      </a:r>
                      <a:endParaRPr sz="1400">
                        <a:latin typeface="Times New Roman"/>
                        <a:ea typeface="Times New Roman"/>
                        <a:cs typeface="Times New Roman"/>
                        <a:sym typeface="Times New Roman"/>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lang="en-GB" sz="1400"/>
                        <a:t>    10</a:t>
                      </a:r>
                      <a:endParaRPr sz="1400"/>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vMerge="1"/>
                <a:tc vMerge="1"/>
                <a:tc vMerge="1"/>
                <a:tc vMerge="1"/>
              </a:tr>
              <a:tr h="683375">
                <a:tc>
                  <a:txBody>
                    <a:bodyPr/>
                    <a:lstStyle/>
                    <a:p>
                      <a:pPr indent="0" lvl="0" marL="0" marR="0" rtl="0" algn="l">
                        <a:spcBef>
                          <a:spcPts val="0"/>
                        </a:spcBef>
                        <a:spcAft>
                          <a:spcPts val="0"/>
                        </a:spcAft>
                        <a:buNone/>
                      </a:pPr>
                      <a:r>
                        <a:rPr lang="en-GB" sz="1400"/>
                        <a:t>     3</a:t>
                      </a:r>
                      <a:endParaRPr sz="1400">
                        <a:latin typeface="Times New Roman"/>
                        <a:ea typeface="Times New Roman"/>
                        <a:cs typeface="Times New Roman"/>
                        <a:sym typeface="Times New Roman"/>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lang="en-GB" sz="1400"/>
                        <a:t>Medium</a:t>
                      </a:r>
                      <a:endParaRPr sz="1400">
                        <a:latin typeface="Times New Roman"/>
                        <a:ea typeface="Times New Roman"/>
                        <a:cs typeface="Times New Roman"/>
                        <a:sym typeface="Times New Roman"/>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lang="en-GB" sz="1400"/>
                        <a:t>    5</a:t>
                      </a:r>
                      <a:endParaRPr sz="1400"/>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vMerge="1"/>
                <a:tc>
                  <a:txBody>
                    <a:bodyPr/>
                    <a:lstStyle/>
                    <a:p>
                      <a:pPr indent="0" lvl="0" marL="0" marR="0" rtl="0" algn="l">
                        <a:spcBef>
                          <a:spcPts val="0"/>
                        </a:spcBef>
                        <a:spcAft>
                          <a:spcPts val="0"/>
                        </a:spcAft>
                        <a:buNone/>
                      </a:pPr>
                      <a:r>
                        <a:rPr lang="en-GB" sz="1400"/>
                        <a:t>Completed</a:t>
                      </a:r>
                      <a:endParaRPr sz="1400">
                        <a:latin typeface="Times New Roman"/>
                        <a:ea typeface="Times New Roman"/>
                        <a:cs typeface="Times New Roman"/>
                        <a:sym typeface="Times New Roman"/>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lang="en-GB" sz="1400"/>
                        <a:t>30/12/2021</a:t>
                      </a:r>
                      <a:endParaRPr sz="1400">
                        <a:latin typeface="Times New Roman"/>
                        <a:ea typeface="Times New Roman"/>
                        <a:cs typeface="Times New Roman"/>
                        <a:sym typeface="Times New Roman"/>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lang="en-GB" sz="1400"/>
                        <a:t>Visualisation</a:t>
                      </a:r>
                      <a:r>
                        <a:rPr lang="en-GB" sz="1400"/>
                        <a:t> of  data</a:t>
                      </a:r>
                      <a:endParaRPr sz="1400">
                        <a:latin typeface="Times New Roman"/>
                        <a:ea typeface="Times New Roman"/>
                        <a:cs typeface="Times New Roman"/>
                        <a:sym typeface="Times New Roman"/>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27450">
                <a:tc>
                  <a:txBody>
                    <a:bodyPr/>
                    <a:lstStyle/>
                    <a:p>
                      <a:pPr indent="0" lvl="0" marL="0" marR="0" rtl="0" algn="l">
                        <a:spcBef>
                          <a:spcPts val="0"/>
                        </a:spcBef>
                        <a:spcAft>
                          <a:spcPts val="0"/>
                        </a:spcAft>
                        <a:buNone/>
                      </a:pPr>
                      <a:r>
                        <a:rPr lang="en-GB" sz="1400"/>
                        <a:t>     4</a:t>
                      </a:r>
                      <a:endParaRPr sz="1400">
                        <a:latin typeface="Times New Roman"/>
                        <a:ea typeface="Times New Roman"/>
                        <a:cs typeface="Times New Roman"/>
                        <a:sym typeface="Times New Roman"/>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Calibri"/>
                        <a:buNone/>
                      </a:pPr>
                      <a:r>
                        <a:rPr lang="en-GB" sz="1400"/>
                        <a:t>Medium</a:t>
                      </a:r>
                      <a:endParaRPr sz="1400">
                        <a:latin typeface="Times New Roman"/>
                        <a:ea typeface="Times New Roman"/>
                        <a:cs typeface="Times New Roman"/>
                        <a:sym typeface="Times New Roman"/>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lang="en-GB" sz="1400"/>
                        <a:t>    4</a:t>
                      </a:r>
                      <a:endParaRPr sz="1400"/>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rowSpan="2">
                  <a:txBody>
                    <a:bodyPr/>
                    <a:lstStyle/>
                    <a:p>
                      <a:pPr indent="0" lvl="0" marL="0" marR="0" rtl="0" algn="l">
                        <a:spcBef>
                          <a:spcPts val="0"/>
                        </a:spcBef>
                        <a:spcAft>
                          <a:spcPts val="0"/>
                        </a:spcAft>
                        <a:buNone/>
                      </a:pPr>
                      <a:r>
                        <a:rPr lang="en-GB" sz="1800"/>
                        <a:t>   2</a:t>
                      </a:r>
                      <a:endParaRPr sz="1800"/>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Calibri"/>
                        <a:buNone/>
                      </a:pPr>
                      <a:r>
                        <a:t/>
                      </a:r>
                      <a:endParaRPr sz="1400"/>
                    </a:p>
                    <a:p>
                      <a:pPr indent="0" lvl="0" marL="0" marR="0" rtl="0" algn="l">
                        <a:lnSpc>
                          <a:spcPct val="100000"/>
                        </a:lnSpc>
                        <a:spcBef>
                          <a:spcPts val="0"/>
                        </a:spcBef>
                        <a:spcAft>
                          <a:spcPts val="0"/>
                        </a:spcAft>
                        <a:buClr>
                          <a:srgbClr val="000000"/>
                        </a:buClr>
                        <a:buSzPts val="1400"/>
                        <a:buFont typeface="Calibri"/>
                        <a:buNone/>
                      </a:pPr>
                      <a:r>
                        <a:rPr lang="en-GB" sz="1400"/>
                        <a:t>Planned</a:t>
                      </a:r>
                      <a:endParaRPr sz="1400">
                        <a:latin typeface="Times New Roman"/>
                        <a:ea typeface="Times New Roman"/>
                        <a:cs typeface="Times New Roman"/>
                        <a:sym typeface="Times New Roman"/>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Calibri"/>
                        <a:buNone/>
                      </a:pPr>
                      <a:r>
                        <a:rPr lang="en-GB" sz="1400"/>
                        <a:t>22/01/2022</a:t>
                      </a:r>
                      <a:endParaRPr sz="1400">
                        <a:latin typeface="Times New Roman"/>
                        <a:ea typeface="Times New Roman"/>
                        <a:cs typeface="Times New Roman"/>
                        <a:sym typeface="Times New Roman"/>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lang="en-GB" sz="1400"/>
                        <a:t>Split</a:t>
                      </a:r>
                      <a:r>
                        <a:rPr lang="en-GB" sz="1400"/>
                        <a:t> data into training &amp; testing set</a:t>
                      </a:r>
                      <a:endParaRPr sz="1400">
                        <a:latin typeface="Times New Roman"/>
                        <a:ea typeface="Times New Roman"/>
                        <a:cs typeface="Times New Roman"/>
                        <a:sym typeface="Times New Roman"/>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27450">
                <a:tc>
                  <a:txBody>
                    <a:bodyPr/>
                    <a:lstStyle/>
                    <a:p>
                      <a:pPr indent="0" lvl="0" marL="0" marR="0" rtl="0" algn="l">
                        <a:spcBef>
                          <a:spcPts val="0"/>
                        </a:spcBef>
                        <a:spcAft>
                          <a:spcPts val="0"/>
                        </a:spcAft>
                        <a:buNone/>
                      </a:pPr>
                      <a:r>
                        <a:rPr lang="en-GB" sz="1400"/>
                        <a:t>     5</a:t>
                      </a:r>
                      <a:endParaRPr sz="1400">
                        <a:latin typeface="Times New Roman"/>
                        <a:ea typeface="Times New Roman"/>
                        <a:cs typeface="Times New Roman"/>
                        <a:sym typeface="Times New Roman"/>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Calibri"/>
                        <a:buNone/>
                      </a:pPr>
                      <a:r>
                        <a:rPr lang="en-GB" sz="1400"/>
                        <a:t>High</a:t>
                      </a:r>
                      <a:endParaRPr sz="1400">
                        <a:latin typeface="Times New Roman"/>
                        <a:ea typeface="Times New Roman"/>
                        <a:cs typeface="Times New Roman"/>
                        <a:sym typeface="Times New Roman"/>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lang="en-GB" sz="1400"/>
                        <a:t>    6</a:t>
                      </a:r>
                      <a:endParaRPr sz="1400"/>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vMerge="1"/>
                <a:tc>
                  <a:txBody>
                    <a:bodyPr/>
                    <a:lstStyle/>
                    <a:p>
                      <a:pPr indent="0" lvl="0" marL="0" marR="0" rtl="0" algn="l">
                        <a:lnSpc>
                          <a:spcPct val="100000"/>
                        </a:lnSpc>
                        <a:spcBef>
                          <a:spcPts val="0"/>
                        </a:spcBef>
                        <a:spcAft>
                          <a:spcPts val="0"/>
                        </a:spcAft>
                        <a:buClr>
                          <a:srgbClr val="000000"/>
                        </a:buClr>
                        <a:buSzPts val="1400"/>
                        <a:buFont typeface="Calibri"/>
                        <a:buNone/>
                      </a:pPr>
                      <a:r>
                        <a:rPr lang="en-GB" sz="1400"/>
                        <a:t>Planned</a:t>
                      </a:r>
                      <a:endParaRPr sz="1400">
                        <a:latin typeface="Times New Roman"/>
                        <a:ea typeface="Times New Roman"/>
                        <a:cs typeface="Times New Roman"/>
                        <a:sym typeface="Times New Roman"/>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lang="en-GB" sz="1400"/>
                        <a:t>23/01/2022,</a:t>
                      </a:r>
                      <a:endParaRPr/>
                    </a:p>
                    <a:p>
                      <a:pPr indent="0" lvl="0" marL="0" marR="0" rtl="0" algn="l">
                        <a:spcBef>
                          <a:spcPts val="0"/>
                        </a:spcBef>
                        <a:spcAft>
                          <a:spcPts val="0"/>
                        </a:spcAft>
                        <a:buNone/>
                      </a:pPr>
                      <a:r>
                        <a:rPr lang="en-GB" sz="1400"/>
                        <a:t>24/01/2022</a:t>
                      </a:r>
                      <a:endParaRPr sz="1400">
                        <a:latin typeface="Times New Roman"/>
                        <a:ea typeface="Times New Roman"/>
                        <a:cs typeface="Times New Roman"/>
                        <a:sym typeface="Times New Roman"/>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lang="en-GB" sz="1400"/>
                        <a:t>Train</a:t>
                      </a:r>
                      <a:r>
                        <a:rPr lang="en-GB" sz="1400"/>
                        <a:t> the data</a:t>
                      </a:r>
                      <a:endParaRPr sz="1400">
                        <a:latin typeface="Times New Roman"/>
                        <a:ea typeface="Times New Roman"/>
                        <a:cs typeface="Times New Roman"/>
                        <a:sym typeface="Times New Roman"/>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27450">
                <a:tc>
                  <a:txBody>
                    <a:bodyPr/>
                    <a:lstStyle/>
                    <a:p>
                      <a:pPr indent="0" lvl="0" marL="0" marR="0" rtl="0" algn="l">
                        <a:spcBef>
                          <a:spcPts val="0"/>
                        </a:spcBef>
                        <a:spcAft>
                          <a:spcPts val="0"/>
                        </a:spcAft>
                        <a:buNone/>
                      </a:pPr>
                      <a:r>
                        <a:rPr lang="en-GB" sz="1400"/>
                        <a:t>     6</a:t>
                      </a:r>
                      <a:endParaRPr sz="1400">
                        <a:latin typeface="Times New Roman"/>
                        <a:ea typeface="Times New Roman"/>
                        <a:cs typeface="Times New Roman"/>
                        <a:sym typeface="Times New Roman"/>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Calibri"/>
                        <a:buNone/>
                      </a:pPr>
                      <a:r>
                        <a:rPr lang="en-GB" sz="1400"/>
                        <a:t>High</a:t>
                      </a:r>
                      <a:endParaRPr sz="1400">
                        <a:latin typeface="Times New Roman"/>
                        <a:ea typeface="Times New Roman"/>
                        <a:cs typeface="Times New Roman"/>
                        <a:sym typeface="Times New Roman"/>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lang="en-GB" sz="1400"/>
                        <a:t>    </a:t>
                      </a:r>
                      <a:endParaRPr/>
                    </a:p>
                    <a:p>
                      <a:pPr indent="0" lvl="0" marL="0" marR="0" rtl="0" algn="l">
                        <a:spcBef>
                          <a:spcPts val="0"/>
                        </a:spcBef>
                        <a:spcAft>
                          <a:spcPts val="0"/>
                        </a:spcAft>
                        <a:buNone/>
                      </a:pPr>
                      <a:r>
                        <a:rPr lang="en-GB" sz="1400"/>
                        <a:t>    10</a:t>
                      </a:r>
                      <a:endParaRPr sz="1400">
                        <a:latin typeface="Times New Roman"/>
                        <a:ea typeface="Times New Roman"/>
                        <a:cs typeface="Times New Roman"/>
                        <a:sym typeface="Times New Roman"/>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lang="en-GB" sz="1400"/>
                        <a:t>    </a:t>
                      </a:r>
                      <a:endParaRPr/>
                    </a:p>
                    <a:p>
                      <a:pPr indent="0" lvl="0" marL="0" marR="0" rtl="0" algn="l">
                        <a:spcBef>
                          <a:spcPts val="0"/>
                        </a:spcBef>
                        <a:spcAft>
                          <a:spcPts val="0"/>
                        </a:spcAft>
                        <a:buNone/>
                      </a:pPr>
                      <a:r>
                        <a:rPr lang="en-GB" sz="1400"/>
                        <a:t>      3</a:t>
                      </a:r>
                      <a:endParaRPr sz="1400">
                        <a:latin typeface="Times New Roman"/>
                        <a:ea typeface="Times New Roman"/>
                        <a:cs typeface="Times New Roman"/>
                        <a:sym typeface="Times New Roman"/>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Calibri"/>
                        <a:buNone/>
                      </a:pPr>
                      <a:r>
                        <a:t/>
                      </a:r>
                      <a:endParaRPr sz="1400"/>
                    </a:p>
                    <a:p>
                      <a:pPr indent="0" lvl="0" marL="0" marR="0" rtl="0" algn="l">
                        <a:lnSpc>
                          <a:spcPct val="100000"/>
                        </a:lnSpc>
                        <a:spcBef>
                          <a:spcPts val="0"/>
                        </a:spcBef>
                        <a:spcAft>
                          <a:spcPts val="0"/>
                        </a:spcAft>
                        <a:buClr>
                          <a:srgbClr val="000000"/>
                        </a:buClr>
                        <a:buSzPts val="1400"/>
                        <a:buFont typeface="Calibri"/>
                        <a:buNone/>
                      </a:pPr>
                      <a:r>
                        <a:rPr lang="en-GB" sz="1400"/>
                        <a:t>Planned</a:t>
                      </a:r>
                      <a:endParaRPr sz="1400">
                        <a:latin typeface="Times New Roman"/>
                        <a:ea typeface="Times New Roman"/>
                        <a:cs typeface="Times New Roman"/>
                        <a:sym typeface="Times New Roman"/>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Calibri"/>
                        <a:buNone/>
                      </a:pPr>
                      <a:r>
                        <a:rPr lang="en-GB" sz="1400"/>
                        <a:t>26/01/2022, 29/01/2022</a:t>
                      </a:r>
                      <a:endParaRPr sz="1400">
                        <a:latin typeface="Times New Roman"/>
                        <a:ea typeface="Times New Roman"/>
                        <a:cs typeface="Times New Roman"/>
                        <a:sym typeface="Times New Roman"/>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lang="en-GB" sz="1400"/>
                        <a:t>UI designing</a:t>
                      </a:r>
                      <a:endParaRPr sz="1400">
                        <a:latin typeface="Times New Roman"/>
                        <a:ea typeface="Times New Roman"/>
                        <a:cs typeface="Times New Roman"/>
                        <a:sym typeface="Times New Roman"/>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61850">
                <a:tc>
                  <a:txBody>
                    <a:bodyPr/>
                    <a:lstStyle/>
                    <a:p>
                      <a:pPr indent="0" lvl="0" marL="0" marR="0" rtl="0" algn="l">
                        <a:spcBef>
                          <a:spcPts val="0"/>
                        </a:spcBef>
                        <a:spcAft>
                          <a:spcPts val="0"/>
                        </a:spcAft>
                        <a:buNone/>
                      </a:pPr>
                      <a:r>
                        <a:rPr lang="en-GB" sz="1400"/>
                        <a:t>     7</a:t>
                      </a:r>
                      <a:endParaRPr sz="1400">
                        <a:latin typeface="Times New Roman"/>
                        <a:ea typeface="Times New Roman"/>
                        <a:cs typeface="Times New Roman"/>
                        <a:sym typeface="Times New Roman"/>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Calibri"/>
                        <a:buNone/>
                      </a:pPr>
                      <a:r>
                        <a:rPr lang="en-GB" sz="1400"/>
                        <a:t>High</a:t>
                      </a:r>
                      <a:endParaRPr/>
                    </a:p>
                    <a:p>
                      <a:pPr indent="0" lvl="0" marL="0" marR="0" rtl="0" algn="l">
                        <a:spcBef>
                          <a:spcPts val="0"/>
                        </a:spcBef>
                        <a:spcAft>
                          <a:spcPts val="0"/>
                        </a:spcAft>
                        <a:buNone/>
                      </a:pPr>
                      <a:r>
                        <a:t/>
                      </a:r>
                      <a:endParaRPr sz="1400"/>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lang="en-GB" sz="1400"/>
                        <a:t>    </a:t>
                      </a:r>
                      <a:endParaRPr/>
                    </a:p>
                    <a:p>
                      <a:pPr indent="0" lvl="0" marL="0" marR="0" rtl="0" algn="l">
                        <a:spcBef>
                          <a:spcPts val="0"/>
                        </a:spcBef>
                        <a:spcAft>
                          <a:spcPts val="0"/>
                        </a:spcAft>
                        <a:buNone/>
                      </a:pPr>
                      <a:r>
                        <a:t/>
                      </a:r>
                      <a:endParaRPr sz="1400"/>
                    </a:p>
                    <a:p>
                      <a:pPr indent="0" lvl="0" marL="0" marR="0" rtl="0" algn="l">
                        <a:spcBef>
                          <a:spcPts val="0"/>
                        </a:spcBef>
                        <a:spcAft>
                          <a:spcPts val="0"/>
                        </a:spcAft>
                        <a:buNone/>
                      </a:pPr>
                      <a:r>
                        <a:rPr lang="en-GB" sz="1400"/>
                        <a:t>    6</a:t>
                      </a:r>
                      <a:endParaRPr sz="1400">
                        <a:latin typeface="Times New Roman"/>
                        <a:ea typeface="Times New Roman"/>
                        <a:cs typeface="Times New Roman"/>
                        <a:sym typeface="Times New Roman"/>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rowSpan="2">
                  <a:txBody>
                    <a:bodyPr/>
                    <a:lstStyle/>
                    <a:p>
                      <a:pPr indent="0" lvl="0" marL="0" marR="0" rtl="0" algn="l">
                        <a:spcBef>
                          <a:spcPts val="0"/>
                        </a:spcBef>
                        <a:spcAft>
                          <a:spcPts val="0"/>
                        </a:spcAft>
                        <a:buNone/>
                      </a:pPr>
                      <a:r>
                        <a:rPr lang="en-GB" sz="1400"/>
                        <a:t>    </a:t>
                      </a:r>
                      <a:endParaRPr/>
                    </a:p>
                    <a:p>
                      <a:pPr indent="0" lvl="0" marL="0" marR="0" rtl="0" algn="l">
                        <a:spcBef>
                          <a:spcPts val="0"/>
                        </a:spcBef>
                        <a:spcAft>
                          <a:spcPts val="0"/>
                        </a:spcAft>
                        <a:buNone/>
                      </a:pPr>
                      <a:r>
                        <a:t/>
                      </a:r>
                      <a:endParaRPr sz="1400"/>
                    </a:p>
                    <a:p>
                      <a:pPr indent="0" lvl="0" marL="0" marR="0" rtl="0" algn="l">
                        <a:spcBef>
                          <a:spcPts val="0"/>
                        </a:spcBef>
                        <a:spcAft>
                          <a:spcPts val="0"/>
                        </a:spcAft>
                        <a:buNone/>
                      </a:pPr>
                      <a:r>
                        <a:rPr lang="en-GB" sz="1400"/>
                        <a:t>      4</a:t>
                      </a:r>
                      <a:endParaRPr sz="1400">
                        <a:latin typeface="Times New Roman"/>
                        <a:ea typeface="Times New Roman"/>
                        <a:cs typeface="Times New Roman"/>
                        <a:sym typeface="Times New Roman"/>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Calibri"/>
                        <a:buNone/>
                      </a:pPr>
                      <a:r>
                        <a:rPr lang="en-GB" sz="1400"/>
                        <a:t>Planned</a:t>
                      </a:r>
                      <a:endParaRPr sz="1400">
                        <a:latin typeface="Times New Roman"/>
                        <a:ea typeface="Times New Roman"/>
                        <a:cs typeface="Times New Roman"/>
                        <a:sym typeface="Times New Roman"/>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lang="en-GB" sz="1400"/>
                        <a:t>05/02/2022-06/02/2022</a:t>
                      </a:r>
                      <a:endParaRPr sz="1400">
                        <a:latin typeface="Times New Roman"/>
                        <a:ea typeface="Times New Roman"/>
                        <a:cs typeface="Times New Roman"/>
                        <a:sym typeface="Times New Roman"/>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lang="en-GB" sz="1400"/>
                        <a:t>Testing</a:t>
                      </a:r>
                      <a:r>
                        <a:rPr lang="en-GB" sz="1400"/>
                        <a:t> &amp; collect input from user</a:t>
                      </a:r>
                      <a:endParaRPr sz="1400">
                        <a:latin typeface="Times New Roman"/>
                        <a:ea typeface="Times New Roman"/>
                        <a:cs typeface="Times New Roman"/>
                        <a:sym typeface="Times New Roman"/>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193050">
                <a:tc>
                  <a:txBody>
                    <a:bodyPr/>
                    <a:lstStyle/>
                    <a:p>
                      <a:pPr indent="0" lvl="0" marL="0" marR="0" rtl="0" algn="l">
                        <a:spcBef>
                          <a:spcPts val="0"/>
                        </a:spcBef>
                        <a:spcAft>
                          <a:spcPts val="0"/>
                        </a:spcAft>
                        <a:buNone/>
                      </a:pPr>
                      <a:r>
                        <a:rPr lang="en-GB" sz="1400"/>
                        <a:t>     8</a:t>
                      </a:r>
                      <a:endParaRPr sz="1400">
                        <a:latin typeface="Times New Roman"/>
                        <a:ea typeface="Times New Roman"/>
                        <a:cs typeface="Times New Roman"/>
                        <a:sym typeface="Times New Roman"/>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Calibri"/>
                        <a:buNone/>
                      </a:pPr>
                      <a:r>
                        <a:rPr lang="en-GB" sz="1400"/>
                        <a:t>Medium</a:t>
                      </a:r>
                      <a:endParaRPr sz="1400">
                        <a:latin typeface="Times New Roman"/>
                        <a:ea typeface="Times New Roman"/>
                        <a:cs typeface="Times New Roman"/>
                        <a:sym typeface="Times New Roman"/>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lang="en-GB" sz="1400">
                          <a:latin typeface="Times New Roman"/>
                          <a:ea typeface="Times New Roman"/>
                          <a:cs typeface="Times New Roman"/>
                          <a:sym typeface="Times New Roman"/>
                        </a:rPr>
                        <a:t>    4</a:t>
                      </a:r>
                      <a:endParaRPr sz="1400">
                        <a:latin typeface="Times New Roman"/>
                        <a:ea typeface="Times New Roman"/>
                        <a:cs typeface="Times New Roman"/>
                        <a:sym typeface="Times New Roman"/>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vMerge="1"/>
                <a:tc>
                  <a:txBody>
                    <a:bodyPr/>
                    <a:lstStyle/>
                    <a:p>
                      <a:pPr indent="0" lvl="0" marL="0" marR="0" rtl="0" algn="l">
                        <a:lnSpc>
                          <a:spcPct val="100000"/>
                        </a:lnSpc>
                        <a:spcBef>
                          <a:spcPts val="0"/>
                        </a:spcBef>
                        <a:spcAft>
                          <a:spcPts val="0"/>
                        </a:spcAft>
                        <a:buClr>
                          <a:srgbClr val="000000"/>
                        </a:buClr>
                        <a:buSzPts val="1400"/>
                        <a:buFont typeface="Calibri"/>
                        <a:buNone/>
                      </a:pPr>
                      <a:r>
                        <a:rPr lang="en-GB" sz="1400"/>
                        <a:t>Planned</a:t>
                      </a:r>
                      <a:endParaRPr sz="1400">
                        <a:latin typeface="Times New Roman"/>
                        <a:ea typeface="Times New Roman"/>
                        <a:cs typeface="Times New Roman"/>
                        <a:sym typeface="Times New Roman"/>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lang="en-GB" sz="1400"/>
                        <a:t>12/02/2022</a:t>
                      </a:r>
                      <a:endParaRPr sz="1400">
                        <a:latin typeface="Times New Roman"/>
                        <a:ea typeface="Times New Roman"/>
                        <a:cs typeface="Times New Roman"/>
                        <a:sym typeface="Times New Roman"/>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lang="en-GB" sz="1400"/>
                        <a:t>Generate</a:t>
                      </a:r>
                      <a:r>
                        <a:rPr lang="en-GB" sz="1400"/>
                        <a:t> Result</a:t>
                      </a:r>
                      <a:endParaRPr sz="1400">
                        <a:latin typeface="Times New Roman"/>
                        <a:ea typeface="Times New Roman"/>
                        <a:cs typeface="Times New Roman"/>
                        <a:sym typeface="Times New Roman"/>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graphicFrame>
        <p:nvGraphicFramePr>
          <p:cNvPr id="102" name="Google Shape;102;p21"/>
          <p:cNvGraphicFramePr/>
          <p:nvPr/>
        </p:nvGraphicFramePr>
        <p:xfrm>
          <a:off x="0" y="609522"/>
          <a:ext cx="3000000" cy="3000000"/>
        </p:xfrm>
        <a:graphic>
          <a:graphicData uri="http://schemas.openxmlformats.org/drawingml/2006/table">
            <a:tbl>
              <a:tblPr bandRow="1" firstRow="1">
                <a:noFill/>
                <a:tableStyleId>{884CD90F-7168-4D86-A69E-EAE1A4ADE778}</a:tableStyleId>
              </a:tblPr>
              <a:tblGrid>
                <a:gridCol w="1600200"/>
                <a:gridCol w="1447800"/>
                <a:gridCol w="1524000"/>
                <a:gridCol w="1524000"/>
                <a:gridCol w="1524000"/>
                <a:gridCol w="1524000"/>
              </a:tblGrid>
              <a:tr h="849500">
                <a:tc>
                  <a:txBody>
                    <a:bodyPr/>
                    <a:lstStyle/>
                    <a:p>
                      <a:pPr indent="0" lvl="0" marL="0" marR="0" rtl="0" algn="l">
                        <a:lnSpc>
                          <a:spcPct val="100000"/>
                        </a:lnSpc>
                        <a:spcBef>
                          <a:spcPts val="0"/>
                        </a:spcBef>
                        <a:spcAft>
                          <a:spcPts val="0"/>
                        </a:spcAft>
                        <a:buClr>
                          <a:srgbClr val="000000"/>
                        </a:buClr>
                        <a:buSzPts val="1800"/>
                        <a:buFont typeface="Calibri"/>
                        <a:buNone/>
                      </a:pPr>
                      <a:r>
                        <a:rPr lang="en-GB" sz="1800"/>
                        <a:t>User Story ID</a:t>
                      </a:r>
                      <a:endParaRPr/>
                    </a:p>
                    <a:p>
                      <a:pPr indent="0" lvl="0" marL="0" marR="0" rtl="0" algn="l">
                        <a:spcBef>
                          <a:spcPts val="0"/>
                        </a:spcBef>
                        <a:spcAft>
                          <a:spcPts val="0"/>
                        </a:spcAft>
                        <a:buNone/>
                      </a:pPr>
                      <a:r>
                        <a:t/>
                      </a:r>
                      <a:endParaRPr sz="1800"/>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Calibri"/>
                        <a:buNone/>
                      </a:pPr>
                      <a:r>
                        <a:rPr lang="en-GB" sz="1800"/>
                        <a:t>Task Name</a:t>
                      </a:r>
                      <a:endParaRPr/>
                    </a:p>
                    <a:p>
                      <a:pPr indent="0" lvl="0" marL="0" marR="0" rtl="0" algn="l">
                        <a:spcBef>
                          <a:spcPts val="0"/>
                        </a:spcBef>
                        <a:spcAft>
                          <a:spcPts val="0"/>
                        </a:spcAft>
                        <a:buNone/>
                      </a:pPr>
                      <a:r>
                        <a:t/>
                      </a:r>
                      <a:endParaRPr sz="1800"/>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Calibri"/>
                        <a:buNone/>
                      </a:pPr>
                      <a:r>
                        <a:rPr lang="en-GB" sz="1800"/>
                        <a:t>Start Date</a:t>
                      </a:r>
                      <a:endParaRPr/>
                    </a:p>
                    <a:p>
                      <a:pPr indent="0" lvl="0" marL="0" marR="0" rtl="0" algn="l">
                        <a:spcBef>
                          <a:spcPts val="0"/>
                        </a:spcBef>
                        <a:spcAft>
                          <a:spcPts val="0"/>
                        </a:spcAft>
                        <a:buNone/>
                      </a:pPr>
                      <a:r>
                        <a:t/>
                      </a:r>
                      <a:endParaRPr sz="1800"/>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Calibri"/>
                        <a:buNone/>
                      </a:pPr>
                      <a:r>
                        <a:rPr lang="en-GB" sz="1800"/>
                        <a:t>End Date</a:t>
                      </a:r>
                      <a:endParaRPr/>
                    </a:p>
                    <a:p>
                      <a:pPr indent="0" lvl="0" marL="0" marR="0" rtl="0" algn="l">
                        <a:spcBef>
                          <a:spcPts val="0"/>
                        </a:spcBef>
                        <a:spcAft>
                          <a:spcPts val="0"/>
                        </a:spcAft>
                        <a:buNone/>
                      </a:pPr>
                      <a:r>
                        <a:t/>
                      </a:r>
                      <a:endParaRPr sz="1800"/>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Calibri"/>
                        <a:buNone/>
                      </a:pPr>
                      <a:r>
                        <a:rPr lang="en-GB" sz="1800"/>
                        <a:t>Days</a:t>
                      </a:r>
                      <a:endParaRPr/>
                    </a:p>
                    <a:p>
                      <a:pPr indent="0" lvl="0" marL="0" marR="0" rtl="0" algn="l">
                        <a:spcBef>
                          <a:spcPts val="0"/>
                        </a:spcBef>
                        <a:spcAft>
                          <a:spcPts val="0"/>
                        </a:spcAft>
                        <a:buNone/>
                      </a:pPr>
                      <a:r>
                        <a:t/>
                      </a:r>
                      <a:endParaRPr sz="1800"/>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Calibri"/>
                        <a:buNone/>
                      </a:pPr>
                      <a:r>
                        <a:rPr lang="en-GB" sz="1800"/>
                        <a:t>Status</a:t>
                      </a:r>
                      <a:endParaRPr/>
                    </a:p>
                    <a:p>
                      <a:pPr indent="0" lvl="0" marL="0" marR="0" rtl="0" algn="l">
                        <a:spcBef>
                          <a:spcPts val="0"/>
                        </a:spcBef>
                        <a:spcAft>
                          <a:spcPts val="0"/>
                        </a:spcAft>
                        <a:buNone/>
                      </a:pPr>
                      <a:r>
                        <a:t/>
                      </a:r>
                      <a:endParaRPr sz="1800"/>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576575">
                <a:tc>
                  <a:txBody>
                    <a:bodyPr/>
                    <a:lstStyle/>
                    <a:p>
                      <a:pPr indent="0" lvl="0" marL="0" marR="0" rtl="0" algn="ctr">
                        <a:spcBef>
                          <a:spcPts val="0"/>
                        </a:spcBef>
                        <a:spcAft>
                          <a:spcPts val="0"/>
                        </a:spcAft>
                        <a:buNone/>
                      </a:pPr>
                      <a:r>
                        <a:rPr lang="en-GB" sz="1400"/>
                        <a:t>1</a:t>
                      </a:r>
                      <a:endParaRPr sz="1400"/>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rowSpan="3">
                  <a:txBody>
                    <a:bodyPr/>
                    <a:lstStyle/>
                    <a:p>
                      <a:pPr indent="0" lvl="0" marL="0" marR="0" rtl="0" algn="ctr">
                        <a:spcBef>
                          <a:spcPts val="0"/>
                        </a:spcBef>
                        <a:spcAft>
                          <a:spcPts val="0"/>
                        </a:spcAft>
                        <a:buNone/>
                      </a:pPr>
                      <a:r>
                        <a:t/>
                      </a:r>
                      <a:endParaRPr sz="1400"/>
                    </a:p>
                    <a:p>
                      <a:pPr indent="0" lvl="0" marL="0" marR="0" rtl="0" algn="ctr">
                        <a:spcBef>
                          <a:spcPts val="0"/>
                        </a:spcBef>
                        <a:spcAft>
                          <a:spcPts val="0"/>
                        </a:spcAft>
                        <a:buNone/>
                      </a:pPr>
                      <a:r>
                        <a:t/>
                      </a:r>
                      <a:endParaRPr sz="1400"/>
                    </a:p>
                    <a:p>
                      <a:pPr indent="0" lvl="0" marL="0" marR="0" rtl="0" algn="ctr">
                        <a:spcBef>
                          <a:spcPts val="0"/>
                        </a:spcBef>
                        <a:spcAft>
                          <a:spcPts val="0"/>
                        </a:spcAft>
                        <a:buNone/>
                      </a:pPr>
                      <a:r>
                        <a:t/>
                      </a:r>
                      <a:endParaRPr sz="1400"/>
                    </a:p>
                    <a:p>
                      <a:pPr indent="0" lvl="0" marL="0" marR="0" rtl="0" algn="ctr">
                        <a:spcBef>
                          <a:spcPts val="0"/>
                        </a:spcBef>
                        <a:spcAft>
                          <a:spcPts val="0"/>
                        </a:spcAft>
                        <a:buNone/>
                      </a:pPr>
                      <a:r>
                        <a:rPr lang="en-GB" sz="1400"/>
                        <a:t>    Sprint 1</a:t>
                      </a:r>
                      <a:endParaRPr sz="1400"/>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Calibri"/>
                        <a:buNone/>
                      </a:pPr>
                      <a:r>
                        <a:rPr lang="en-GB" sz="1400"/>
                        <a:t>27/12/2021</a:t>
                      </a:r>
                      <a:endParaRPr/>
                    </a:p>
                    <a:p>
                      <a:pPr indent="0" lvl="0" marL="0" marR="0" rtl="0" algn="ctr">
                        <a:spcBef>
                          <a:spcPts val="0"/>
                        </a:spcBef>
                        <a:spcAft>
                          <a:spcPts val="0"/>
                        </a:spcAft>
                        <a:buNone/>
                      </a:pPr>
                      <a:r>
                        <a:t/>
                      </a:r>
                      <a:endParaRPr sz="1400"/>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Calibri"/>
                        <a:buNone/>
                      </a:pPr>
                      <a:r>
                        <a:rPr lang="en-GB" sz="1400"/>
                        <a:t>27/12/2021</a:t>
                      </a:r>
                      <a:endParaRPr/>
                    </a:p>
                    <a:p>
                      <a:pPr indent="0" lvl="0" marL="0" marR="0" rtl="0" algn="ctr">
                        <a:spcBef>
                          <a:spcPts val="0"/>
                        </a:spcBef>
                        <a:spcAft>
                          <a:spcPts val="0"/>
                        </a:spcAft>
                        <a:buNone/>
                      </a:pPr>
                      <a:r>
                        <a:t/>
                      </a:r>
                      <a:endParaRPr sz="1400"/>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rowSpan="3">
                  <a:txBody>
                    <a:bodyPr/>
                    <a:lstStyle/>
                    <a:p>
                      <a:pPr indent="0" lvl="0" marL="0" marR="0" rtl="0" algn="ctr">
                        <a:spcBef>
                          <a:spcPts val="0"/>
                        </a:spcBef>
                        <a:spcAft>
                          <a:spcPts val="0"/>
                        </a:spcAft>
                        <a:buNone/>
                      </a:pPr>
                      <a:r>
                        <a:t/>
                      </a:r>
                      <a:endParaRPr sz="1400"/>
                    </a:p>
                    <a:p>
                      <a:pPr indent="0" lvl="0" marL="0" marR="0" rtl="0" algn="ctr">
                        <a:spcBef>
                          <a:spcPts val="0"/>
                        </a:spcBef>
                        <a:spcAft>
                          <a:spcPts val="0"/>
                        </a:spcAft>
                        <a:buNone/>
                      </a:pPr>
                      <a:r>
                        <a:t/>
                      </a:r>
                      <a:endParaRPr sz="1400"/>
                    </a:p>
                    <a:p>
                      <a:pPr indent="0" lvl="0" marL="0" marR="0" rtl="0" algn="ctr">
                        <a:spcBef>
                          <a:spcPts val="0"/>
                        </a:spcBef>
                        <a:spcAft>
                          <a:spcPts val="0"/>
                        </a:spcAft>
                        <a:buNone/>
                      </a:pPr>
                      <a:r>
                        <a:t/>
                      </a:r>
                      <a:endParaRPr sz="1400"/>
                    </a:p>
                    <a:p>
                      <a:pPr indent="0" lvl="0" marL="0" marR="0" rtl="0" algn="ctr">
                        <a:spcBef>
                          <a:spcPts val="0"/>
                        </a:spcBef>
                        <a:spcAft>
                          <a:spcPts val="0"/>
                        </a:spcAft>
                        <a:buNone/>
                      </a:pPr>
                      <a:r>
                        <a:rPr lang="en-GB" sz="1400"/>
                        <a:t>4</a:t>
                      </a:r>
                      <a:endParaRPr sz="1400"/>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lang="en-GB" sz="1400"/>
                        <a:t>Completed</a:t>
                      </a:r>
                      <a:endParaRPr sz="1400"/>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576575">
                <a:tc>
                  <a:txBody>
                    <a:bodyPr/>
                    <a:lstStyle/>
                    <a:p>
                      <a:pPr indent="0" lvl="0" marL="0" marR="0" rtl="0" algn="ctr">
                        <a:spcBef>
                          <a:spcPts val="0"/>
                        </a:spcBef>
                        <a:spcAft>
                          <a:spcPts val="0"/>
                        </a:spcAft>
                        <a:buNone/>
                      </a:pPr>
                      <a:r>
                        <a:rPr lang="en-GB" sz="1400"/>
                        <a:t>2</a:t>
                      </a:r>
                      <a:endParaRPr sz="1400"/>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vMerge="1"/>
                <a:tc>
                  <a:txBody>
                    <a:bodyPr/>
                    <a:lstStyle/>
                    <a:p>
                      <a:pPr indent="0" lvl="0" marL="0" marR="0" rtl="0" algn="ctr">
                        <a:lnSpc>
                          <a:spcPct val="100000"/>
                        </a:lnSpc>
                        <a:spcBef>
                          <a:spcPts val="0"/>
                        </a:spcBef>
                        <a:spcAft>
                          <a:spcPts val="0"/>
                        </a:spcAft>
                        <a:buClr>
                          <a:srgbClr val="000000"/>
                        </a:buClr>
                        <a:buSzPts val="1400"/>
                        <a:buFont typeface="Calibri"/>
                        <a:buNone/>
                      </a:pPr>
                      <a:r>
                        <a:rPr lang="en-GB" sz="1400"/>
                        <a:t>28/12/2021</a:t>
                      </a:r>
                      <a:endParaRPr sz="1400">
                        <a:latin typeface="Times New Roman"/>
                        <a:ea typeface="Times New Roman"/>
                        <a:cs typeface="Times New Roman"/>
                        <a:sym typeface="Times New Roman"/>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Calibri"/>
                        <a:buNone/>
                      </a:pPr>
                      <a:r>
                        <a:rPr lang="en-GB" sz="1400"/>
                        <a:t>29/12/2021</a:t>
                      </a:r>
                      <a:endParaRPr/>
                    </a:p>
                    <a:p>
                      <a:pPr indent="0" lvl="0" marL="0" marR="0" rtl="0" algn="ctr">
                        <a:spcBef>
                          <a:spcPts val="0"/>
                        </a:spcBef>
                        <a:spcAft>
                          <a:spcPts val="0"/>
                        </a:spcAft>
                        <a:buNone/>
                      </a:pPr>
                      <a:r>
                        <a:t/>
                      </a:r>
                      <a:endParaRPr sz="1400"/>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vMerge="1"/>
                <a:tc>
                  <a:txBody>
                    <a:bodyPr/>
                    <a:lstStyle/>
                    <a:p>
                      <a:pPr indent="0" lvl="0" marL="0" marR="0" rtl="0" algn="ctr">
                        <a:lnSpc>
                          <a:spcPct val="100000"/>
                        </a:lnSpc>
                        <a:spcBef>
                          <a:spcPts val="0"/>
                        </a:spcBef>
                        <a:spcAft>
                          <a:spcPts val="0"/>
                        </a:spcAft>
                        <a:buClr>
                          <a:srgbClr val="000000"/>
                        </a:buClr>
                        <a:buSzPts val="1400"/>
                        <a:buFont typeface="Calibri"/>
                        <a:buNone/>
                      </a:pPr>
                      <a:r>
                        <a:rPr lang="en-GB" sz="1400"/>
                        <a:t>Completed</a:t>
                      </a:r>
                      <a:endParaRPr/>
                    </a:p>
                    <a:p>
                      <a:pPr indent="0" lvl="0" marL="0" marR="0" rtl="0" algn="ctr">
                        <a:spcBef>
                          <a:spcPts val="0"/>
                        </a:spcBef>
                        <a:spcAft>
                          <a:spcPts val="0"/>
                        </a:spcAft>
                        <a:buNone/>
                      </a:pPr>
                      <a:r>
                        <a:t/>
                      </a:r>
                      <a:endParaRPr sz="1400"/>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576575">
                <a:tc>
                  <a:txBody>
                    <a:bodyPr/>
                    <a:lstStyle/>
                    <a:p>
                      <a:pPr indent="0" lvl="0" marL="0" marR="0" rtl="0" algn="ctr">
                        <a:spcBef>
                          <a:spcPts val="0"/>
                        </a:spcBef>
                        <a:spcAft>
                          <a:spcPts val="0"/>
                        </a:spcAft>
                        <a:buNone/>
                      </a:pPr>
                      <a:r>
                        <a:rPr lang="en-GB" sz="1400"/>
                        <a:t>3</a:t>
                      </a:r>
                      <a:endParaRPr sz="1400"/>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vMerge="1"/>
                <a:tc>
                  <a:txBody>
                    <a:bodyPr/>
                    <a:lstStyle/>
                    <a:p>
                      <a:pPr indent="0" lvl="0" marL="0" marR="0" rtl="0" algn="ctr">
                        <a:lnSpc>
                          <a:spcPct val="100000"/>
                        </a:lnSpc>
                        <a:spcBef>
                          <a:spcPts val="0"/>
                        </a:spcBef>
                        <a:spcAft>
                          <a:spcPts val="0"/>
                        </a:spcAft>
                        <a:buClr>
                          <a:srgbClr val="000000"/>
                        </a:buClr>
                        <a:buSzPts val="1400"/>
                        <a:buFont typeface="Calibri"/>
                        <a:buNone/>
                      </a:pPr>
                      <a:r>
                        <a:rPr lang="en-GB" sz="1400"/>
                        <a:t>30/12/2021</a:t>
                      </a:r>
                      <a:endParaRPr sz="1400">
                        <a:latin typeface="Times New Roman"/>
                        <a:ea typeface="Times New Roman"/>
                        <a:cs typeface="Times New Roman"/>
                        <a:sym typeface="Times New Roman"/>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Calibri"/>
                        <a:buNone/>
                      </a:pPr>
                      <a:r>
                        <a:rPr lang="en-GB" sz="1400"/>
                        <a:t>30/12/2021</a:t>
                      </a:r>
                      <a:endParaRPr sz="1400">
                        <a:latin typeface="Times New Roman"/>
                        <a:ea typeface="Times New Roman"/>
                        <a:cs typeface="Times New Roman"/>
                        <a:sym typeface="Times New Roman"/>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vMerge="1"/>
                <a:tc>
                  <a:txBody>
                    <a:bodyPr/>
                    <a:lstStyle/>
                    <a:p>
                      <a:pPr indent="0" lvl="0" marL="0" marR="0" rtl="0" algn="ctr">
                        <a:lnSpc>
                          <a:spcPct val="100000"/>
                        </a:lnSpc>
                        <a:spcBef>
                          <a:spcPts val="0"/>
                        </a:spcBef>
                        <a:spcAft>
                          <a:spcPts val="0"/>
                        </a:spcAft>
                        <a:buClr>
                          <a:srgbClr val="000000"/>
                        </a:buClr>
                        <a:buSzPts val="1400"/>
                        <a:buFont typeface="Calibri"/>
                        <a:buNone/>
                      </a:pPr>
                      <a:r>
                        <a:rPr lang="en-GB" sz="1400"/>
                        <a:t>Completed</a:t>
                      </a:r>
                      <a:endParaRPr/>
                    </a:p>
                    <a:p>
                      <a:pPr indent="0" lvl="0" marL="0" marR="0" rtl="0" algn="ctr">
                        <a:spcBef>
                          <a:spcPts val="0"/>
                        </a:spcBef>
                        <a:spcAft>
                          <a:spcPts val="0"/>
                        </a:spcAft>
                        <a:buNone/>
                      </a:pPr>
                      <a:r>
                        <a:t/>
                      </a:r>
                      <a:endParaRPr sz="1400"/>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44525">
                <a:tc>
                  <a:txBody>
                    <a:bodyPr/>
                    <a:lstStyle/>
                    <a:p>
                      <a:pPr indent="0" lvl="0" marL="0" marR="0" rtl="0" algn="ctr">
                        <a:spcBef>
                          <a:spcPts val="0"/>
                        </a:spcBef>
                        <a:spcAft>
                          <a:spcPts val="0"/>
                        </a:spcAft>
                        <a:buNone/>
                      </a:pPr>
                      <a:r>
                        <a:rPr lang="en-GB" sz="1400"/>
                        <a:t>4</a:t>
                      </a:r>
                      <a:endParaRPr sz="1400"/>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rowSpan="2">
                  <a:txBody>
                    <a:bodyPr/>
                    <a:lstStyle/>
                    <a:p>
                      <a:pPr indent="0" lvl="0" marL="0" marR="0" rtl="0" algn="ctr">
                        <a:spcBef>
                          <a:spcPts val="0"/>
                        </a:spcBef>
                        <a:spcAft>
                          <a:spcPts val="0"/>
                        </a:spcAft>
                        <a:buNone/>
                      </a:pPr>
                      <a:r>
                        <a:t/>
                      </a:r>
                      <a:endParaRPr sz="1400"/>
                    </a:p>
                    <a:p>
                      <a:pPr indent="0" lvl="0" marL="0" marR="0" rtl="0" algn="ctr">
                        <a:spcBef>
                          <a:spcPts val="0"/>
                        </a:spcBef>
                        <a:spcAft>
                          <a:spcPts val="0"/>
                        </a:spcAft>
                        <a:buNone/>
                      </a:pPr>
                      <a:r>
                        <a:rPr lang="en-GB" sz="1400"/>
                        <a:t>Sprint 2</a:t>
                      </a:r>
                      <a:endParaRPr sz="1400"/>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Calibri"/>
                        <a:buNone/>
                      </a:pPr>
                      <a:r>
                        <a:rPr lang="en-GB" sz="1400"/>
                        <a:t>22/1/2022</a:t>
                      </a:r>
                      <a:endParaRPr sz="1400">
                        <a:latin typeface="Times New Roman"/>
                        <a:ea typeface="Times New Roman"/>
                        <a:cs typeface="Times New Roman"/>
                        <a:sym typeface="Times New Roman"/>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Calibri"/>
                        <a:buNone/>
                      </a:pPr>
                      <a:r>
                        <a:rPr lang="en-GB" sz="1400"/>
                        <a:t>22/1/2022</a:t>
                      </a:r>
                      <a:endParaRPr sz="1400">
                        <a:latin typeface="Times New Roman"/>
                        <a:ea typeface="Times New Roman"/>
                        <a:cs typeface="Times New Roman"/>
                        <a:sym typeface="Times New Roman"/>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rowSpan="2">
                  <a:txBody>
                    <a:bodyPr/>
                    <a:lstStyle/>
                    <a:p>
                      <a:pPr indent="0" lvl="0" marL="0" marR="0" rtl="0" algn="ctr">
                        <a:spcBef>
                          <a:spcPts val="0"/>
                        </a:spcBef>
                        <a:spcAft>
                          <a:spcPts val="0"/>
                        </a:spcAft>
                        <a:buNone/>
                      </a:pPr>
                      <a:r>
                        <a:t/>
                      </a:r>
                      <a:endParaRPr sz="1400"/>
                    </a:p>
                    <a:p>
                      <a:pPr indent="0" lvl="0" marL="0" marR="0" rtl="0" algn="ctr">
                        <a:spcBef>
                          <a:spcPts val="0"/>
                        </a:spcBef>
                        <a:spcAft>
                          <a:spcPts val="0"/>
                        </a:spcAft>
                        <a:buNone/>
                      </a:pPr>
                      <a:r>
                        <a:rPr lang="en-GB" sz="1400"/>
                        <a:t>3</a:t>
                      </a:r>
                      <a:endParaRPr sz="1400"/>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lang="en-GB" sz="1400"/>
                        <a:t>Completed</a:t>
                      </a:r>
                      <a:endParaRPr sz="1400"/>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44525">
                <a:tc>
                  <a:txBody>
                    <a:bodyPr/>
                    <a:lstStyle/>
                    <a:p>
                      <a:pPr indent="0" lvl="0" marL="0" marR="0" rtl="0" algn="ctr">
                        <a:spcBef>
                          <a:spcPts val="0"/>
                        </a:spcBef>
                        <a:spcAft>
                          <a:spcPts val="0"/>
                        </a:spcAft>
                        <a:buNone/>
                      </a:pPr>
                      <a:r>
                        <a:rPr lang="en-GB" sz="1400"/>
                        <a:t>5</a:t>
                      </a:r>
                      <a:endParaRPr sz="1400"/>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vMerge="1"/>
                <a:tc>
                  <a:txBody>
                    <a:bodyPr/>
                    <a:lstStyle/>
                    <a:p>
                      <a:pPr indent="0" lvl="0" marL="0" marR="0" rtl="0" algn="ctr">
                        <a:spcBef>
                          <a:spcPts val="0"/>
                        </a:spcBef>
                        <a:spcAft>
                          <a:spcPts val="0"/>
                        </a:spcAft>
                        <a:buNone/>
                      </a:pPr>
                      <a:r>
                        <a:rPr lang="en-GB" sz="1400"/>
                        <a:t>23/1/2022</a:t>
                      </a:r>
                      <a:endParaRPr sz="1400"/>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lang="en-GB" sz="1400"/>
                        <a:t>24/1/2022</a:t>
                      </a:r>
                      <a:endParaRPr sz="1400"/>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vMerge="1"/>
                <a:tc>
                  <a:txBody>
                    <a:bodyPr/>
                    <a:lstStyle/>
                    <a:p>
                      <a:pPr indent="0" lvl="0" marL="0" marR="0" rtl="0" algn="ctr">
                        <a:spcBef>
                          <a:spcPts val="0"/>
                        </a:spcBef>
                        <a:spcAft>
                          <a:spcPts val="0"/>
                        </a:spcAft>
                        <a:buNone/>
                      </a:pPr>
                      <a:r>
                        <a:rPr lang="en-GB" sz="1400"/>
                        <a:t>Completed</a:t>
                      </a:r>
                      <a:endParaRPr sz="1400"/>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44525">
                <a:tc>
                  <a:txBody>
                    <a:bodyPr/>
                    <a:lstStyle/>
                    <a:p>
                      <a:pPr indent="0" lvl="0" marL="0" marR="0" rtl="0" algn="ctr">
                        <a:spcBef>
                          <a:spcPts val="0"/>
                        </a:spcBef>
                        <a:spcAft>
                          <a:spcPts val="0"/>
                        </a:spcAft>
                        <a:buNone/>
                      </a:pPr>
                      <a:r>
                        <a:rPr lang="en-GB" sz="1400"/>
                        <a:t>6</a:t>
                      </a:r>
                      <a:endParaRPr sz="1400"/>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lang="en-GB" sz="1400"/>
                        <a:t>Sprint 3</a:t>
                      </a:r>
                      <a:endParaRPr sz="1400"/>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Calibri"/>
                        <a:buNone/>
                      </a:pPr>
                      <a:r>
                        <a:rPr lang="en-GB" sz="1400"/>
                        <a:t>26/01/2022</a:t>
                      </a:r>
                      <a:endParaRPr sz="1400"/>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Calibri"/>
                        <a:buNone/>
                      </a:pPr>
                      <a:r>
                        <a:rPr lang="en-GB" sz="1400"/>
                        <a:t>29/01/2022</a:t>
                      </a:r>
                      <a:endParaRPr sz="1400">
                        <a:latin typeface="Times New Roman"/>
                        <a:ea typeface="Times New Roman"/>
                        <a:cs typeface="Times New Roman"/>
                        <a:sym typeface="Times New Roman"/>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lang="en-GB" sz="1400"/>
                        <a:t>4</a:t>
                      </a:r>
                      <a:endParaRPr sz="1400"/>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lang="en-GB" sz="1400"/>
                        <a:t>Completed</a:t>
                      </a:r>
                      <a:endParaRPr sz="1400"/>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44525">
                <a:tc>
                  <a:txBody>
                    <a:bodyPr/>
                    <a:lstStyle/>
                    <a:p>
                      <a:pPr indent="0" lvl="0" marL="0" marR="0" rtl="0" algn="ctr">
                        <a:spcBef>
                          <a:spcPts val="0"/>
                        </a:spcBef>
                        <a:spcAft>
                          <a:spcPts val="0"/>
                        </a:spcAft>
                        <a:buNone/>
                      </a:pPr>
                      <a:r>
                        <a:rPr lang="en-GB" sz="1400"/>
                        <a:t>7</a:t>
                      </a:r>
                      <a:endParaRPr sz="1400"/>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rowSpan="2">
                  <a:txBody>
                    <a:bodyPr/>
                    <a:lstStyle/>
                    <a:p>
                      <a:pPr indent="0" lvl="0" marL="0" marR="0" rtl="0" algn="ctr">
                        <a:spcBef>
                          <a:spcPts val="0"/>
                        </a:spcBef>
                        <a:spcAft>
                          <a:spcPts val="0"/>
                        </a:spcAft>
                        <a:buNone/>
                      </a:pPr>
                      <a:r>
                        <a:t/>
                      </a:r>
                      <a:endParaRPr sz="1400"/>
                    </a:p>
                    <a:p>
                      <a:pPr indent="0" lvl="0" marL="0" marR="0" rtl="0" algn="ctr">
                        <a:spcBef>
                          <a:spcPts val="0"/>
                        </a:spcBef>
                        <a:spcAft>
                          <a:spcPts val="0"/>
                        </a:spcAft>
                        <a:buNone/>
                      </a:pPr>
                      <a:r>
                        <a:rPr lang="en-GB" sz="1400"/>
                        <a:t>Sprint 4</a:t>
                      </a:r>
                      <a:endParaRPr sz="1400"/>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lang="en-GB" sz="1400"/>
                        <a:t>05/02/2022</a:t>
                      </a:r>
                      <a:endParaRPr sz="1400"/>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lang="en-GB" sz="1400"/>
                        <a:t>06/02/2022</a:t>
                      </a:r>
                      <a:endParaRPr sz="1400"/>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rowSpan="2">
                  <a:txBody>
                    <a:bodyPr/>
                    <a:lstStyle/>
                    <a:p>
                      <a:pPr indent="0" lvl="0" marL="0" marR="0" rtl="0" algn="ctr">
                        <a:spcBef>
                          <a:spcPts val="0"/>
                        </a:spcBef>
                        <a:spcAft>
                          <a:spcPts val="0"/>
                        </a:spcAft>
                        <a:buNone/>
                      </a:pPr>
                      <a:r>
                        <a:t/>
                      </a:r>
                      <a:endParaRPr sz="1400"/>
                    </a:p>
                    <a:p>
                      <a:pPr indent="0" lvl="0" marL="0" marR="0" rtl="0" algn="ctr">
                        <a:spcBef>
                          <a:spcPts val="0"/>
                        </a:spcBef>
                        <a:spcAft>
                          <a:spcPts val="0"/>
                        </a:spcAft>
                        <a:buNone/>
                      </a:pPr>
                      <a:r>
                        <a:rPr lang="en-GB" sz="1400"/>
                        <a:t>3</a:t>
                      </a:r>
                      <a:endParaRPr sz="1400"/>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lang="en-GB" sz="1400"/>
                        <a:t>Completed</a:t>
                      </a:r>
                      <a:endParaRPr sz="1400"/>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576575">
                <a:tc>
                  <a:txBody>
                    <a:bodyPr/>
                    <a:lstStyle/>
                    <a:p>
                      <a:pPr indent="0" lvl="0" marL="0" marR="0" rtl="0" algn="ctr">
                        <a:spcBef>
                          <a:spcPts val="0"/>
                        </a:spcBef>
                        <a:spcAft>
                          <a:spcPts val="0"/>
                        </a:spcAft>
                        <a:buNone/>
                      </a:pPr>
                      <a:r>
                        <a:rPr lang="en-GB" sz="1400"/>
                        <a:t>8</a:t>
                      </a:r>
                      <a:endParaRPr sz="1400"/>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vMerge="1"/>
                <a:tc>
                  <a:txBody>
                    <a:bodyPr/>
                    <a:lstStyle/>
                    <a:p>
                      <a:pPr indent="0" lvl="0" marL="0" marR="0" rtl="0" algn="ctr">
                        <a:lnSpc>
                          <a:spcPct val="100000"/>
                        </a:lnSpc>
                        <a:spcBef>
                          <a:spcPts val="0"/>
                        </a:spcBef>
                        <a:spcAft>
                          <a:spcPts val="0"/>
                        </a:spcAft>
                        <a:buClr>
                          <a:srgbClr val="000000"/>
                        </a:buClr>
                        <a:buSzPts val="1400"/>
                        <a:buFont typeface="Calibri"/>
                        <a:buNone/>
                      </a:pPr>
                      <a:r>
                        <a:rPr lang="en-GB" sz="1400"/>
                        <a:t>12/02/2022</a:t>
                      </a:r>
                      <a:endParaRPr sz="1400">
                        <a:latin typeface="Times New Roman"/>
                        <a:ea typeface="Times New Roman"/>
                        <a:cs typeface="Times New Roman"/>
                        <a:sym typeface="Times New Roman"/>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Calibri"/>
                        <a:buNone/>
                      </a:pPr>
                      <a:r>
                        <a:rPr lang="en-GB" sz="1400"/>
                        <a:t>12/02/2022</a:t>
                      </a:r>
                      <a:endParaRPr sz="1400">
                        <a:latin typeface="Times New Roman"/>
                        <a:ea typeface="Times New Roman"/>
                        <a:cs typeface="Times New Roman"/>
                        <a:sym typeface="Times New Roman"/>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vMerge="1"/>
                <a:tc>
                  <a:txBody>
                    <a:bodyPr/>
                    <a:lstStyle/>
                    <a:p>
                      <a:pPr indent="0" lvl="0" marL="0" marR="0" rtl="0" algn="ctr">
                        <a:spcBef>
                          <a:spcPts val="0"/>
                        </a:spcBef>
                        <a:spcAft>
                          <a:spcPts val="0"/>
                        </a:spcAft>
                        <a:buNone/>
                      </a:pPr>
                      <a:r>
                        <a:rPr lang="en-GB" sz="1400"/>
                        <a:t>Completed                                                                                                                                                       </a:t>
                      </a:r>
                      <a:endParaRPr sz="1400"/>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
        <p:nvSpPr>
          <p:cNvPr id="103" name="Google Shape;103;p21"/>
          <p:cNvSpPr txBox="1"/>
          <p:nvPr/>
        </p:nvSpPr>
        <p:spPr>
          <a:xfrm>
            <a:off x="0" y="151725"/>
            <a:ext cx="3505200" cy="45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GB" sz="2400" cap="none" strike="noStrike">
                <a:solidFill>
                  <a:srgbClr val="000000"/>
                </a:solidFill>
                <a:latin typeface="Calibri"/>
                <a:ea typeface="Calibri"/>
                <a:cs typeface="Calibri"/>
                <a:sym typeface="Calibri"/>
              </a:rPr>
              <a:t>Project Plan</a:t>
            </a:r>
            <a:endParaRPr b="1" sz="2400">
              <a:solidFill>
                <a:srgbClr val="000000"/>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