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D31859-0E15-4081-A649-F4970A51F5C8}" v="44" dt="2022-03-14T04:51:55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i3, Priya" userId="e03d7660-0454-46a5-9ec5-fd582b2b1ccf" providerId="ADAL" clId="{18D31859-0E15-4081-A649-F4970A51F5C8}"/>
    <pc:docChg chg="undo redo custSel addSld delSld modSld sldOrd">
      <pc:chgData name="Kumari3, Priya" userId="e03d7660-0454-46a5-9ec5-fd582b2b1ccf" providerId="ADAL" clId="{18D31859-0E15-4081-A649-F4970A51F5C8}" dt="2022-03-14T04:59:07.898" v="1501" actId="26606"/>
      <pc:docMkLst>
        <pc:docMk/>
      </pc:docMkLst>
      <pc:sldChg chg="modSp mod">
        <pc:chgData name="Kumari3, Priya" userId="e03d7660-0454-46a5-9ec5-fd582b2b1ccf" providerId="ADAL" clId="{18D31859-0E15-4081-A649-F4970A51F5C8}" dt="2022-03-13T02:20:02.293" v="14"/>
        <pc:sldMkLst>
          <pc:docMk/>
          <pc:sldMk cId="1903145345" sldId="256"/>
        </pc:sldMkLst>
        <pc:spChg chg="mod">
          <ac:chgData name="Kumari3, Priya" userId="e03d7660-0454-46a5-9ec5-fd582b2b1ccf" providerId="ADAL" clId="{18D31859-0E15-4081-A649-F4970A51F5C8}" dt="2022-03-13T02:20:02.293" v="14"/>
          <ac:spMkLst>
            <pc:docMk/>
            <pc:sldMk cId="1903145345" sldId="256"/>
            <ac:spMk id="3" creationId="{31DB2605-2B3F-4D2A-BBFC-28CE07BD1BB9}"/>
          </ac:spMkLst>
        </pc:spChg>
      </pc:sldChg>
      <pc:sldChg chg="addSp delSp modSp mod setBg">
        <pc:chgData name="Kumari3, Priya" userId="e03d7660-0454-46a5-9ec5-fd582b2b1ccf" providerId="ADAL" clId="{18D31859-0E15-4081-A649-F4970A51F5C8}" dt="2022-03-13T02:29:07.333" v="296" actId="20577"/>
        <pc:sldMkLst>
          <pc:docMk/>
          <pc:sldMk cId="4222385420" sldId="257"/>
        </pc:sldMkLst>
        <pc:spChg chg="mod">
          <ac:chgData name="Kumari3, Priya" userId="e03d7660-0454-46a5-9ec5-fd582b2b1ccf" providerId="ADAL" clId="{18D31859-0E15-4081-A649-F4970A51F5C8}" dt="2022-03-13T02:26:21.303" v="251" actId="26606"/>
          <ac:spMkLst>
            <pc:docMk/>
            <pc:sldMk cId="4222385420" sldId="257"/>
            <ac:spMk id="2" creationId="{75064C65-6BF4-4AB3-BF86-4EAC0F292436}"/>
          </ac:spMkLst>
        </pc:spChg>
        <pc:spChg chg="add del mod">
          <ac:chgData name="Kumari3, Priya" userId="e03d7660-0454-46a5-9ec5-fd582b2b1ccf" providerId="ADAL" clId="{18D31859-0E15-4081-A649-F4970A51F5C8}" dt="2022-03-13T02:26:21.303" v="251" actId="26606"/>
          <ac:spMkLst>
            <pc:docMk/>
            <pc:sldMk cId="4222385420" sldId="257"/>
            <ac:spMk id="3" creationId="{DC8A5ACB-63ED-4225-8B39-7FDAEF178DBE}"/>
          </ac:spMkLst>
        </pc:spChg>
        <pc:spChg chg="add del">
          <ac:chgData name="Kumari3, Priya" userId="e03d7660-0454-46a5-9ec5-fd582b2b1ccf" providerId="ADAL" clId="{18D31859-0E15-4081-A649-F4970A51F5C8}" dt="2022-03-13T02:26:18.488" v="248" actId="26606"/>
          <ac:spMkLst>
            <pc:docMk/>
            <pc:sldMk cId="4222385420" sldId="257"/>
            <ac:spMk id="9" creationId="{AE2B703B-46F9-481A-A605-82E2A828C4FA}"/>
          </ac:spMkLst>
        </pc:spChg>
        <pc:spChg chg="add del">
          <ac:chgData name="Kumari3, Priya" userId="e03d7660-0454-46a5-9ec5-fd582b2b1ccf" providerId="ADAL" clId="{18D31859-0E15-4081-A649-F4970A51F5C8}" dt="2022-03-13T02:26:18.488" v="248" actId="26606"/>
          <ac:spMkLst>
            <pc:docMk/>
            <pc:sldMk cId="4222385420" sldId="257"/>
            <ac:spMk id="11" creationId="{F13BE4D7-0C3D-4906-B230-A1C5B4665CCF}"/>
          </ac:spMkLst>
        </pc:spChg>
        <pc:spChg chg="add del">
          <ac:chgData name="Kumari3, Priya" userId="e03d7660-0454-46a5-9ec5-fd582b2b1ccf" providerId="ADAL" clId="{18D31859-0E15-4081-A649-F4970A51F5C8}" dt="2022-03-13T02:26:21.271" v="250" actId="26606"/>
          <ac:spMkLst>
            <pc:docMk/>
            <pc:sldMk cId="4222385420" sldId="257"/>
            <ac:spMk id="13" creationId="{B819A166-7571-4003-A6B8-B62034C3ED30}"/>
          </ac:spMkLst>
        </pc:spChg>
        <pc:spChg chg="add">
          <ac:chgData name="Kumari3, Priya" userId="e03d7660-0454-46a5-9ec5-fd582b2b1ccf" providerId="ADAL" clId="{18D31859-0E15-4081-A649-F4970A51F5C8}" dt="2022-03-13T02:26:21.303" v="251" actId="26606"/>
          <ac:spMkLst>
            <pc:docMk/>
            <pc:sldMk cId="4222385420" sldId="257"/>
            <ac:spMk id="16" creationId="{AE2B703B-46F9-481A-A605-82E2A828C4FA}"/>
          </ac:spMkLst>
        </pc:spChg>
        <pc:spChg chg="add">
          <ac:chgData name="Kumari3, Priya" userId="e03d7660-0454-46a5-9ec5-fd582b2b1ccf" providerId="ADAL" clId="{18D31859-0E15-4081-A649-F4970A51F5C8}" dt="2022-03-13T02:26:21.303" v="251" actId="26606"/>
          <ac:spMkLst>
            <pc:docMk/>
            <pc:sldMk cId="4222385420" sldId="257"/>
            <ac:spMk id="17" creationId="{F13BE4D7-0C3D-4906-B230-A1C5B4665CCF}"/>
          </ac:spMkLst>
        </pc:spChg>
        <pc:graphicFrameChg chg="add del">
          <ac:chgData name="Kumari3, Priya" userId="e03d7660-0454-46a5-9ec5-fd582b2b1ccf" providerId="ADAL" clId="{18D31859-0E15-4081-A649-F4970A51F5C8}" dt="2022-03-13T02:26:18.488" v="248" actId="26606"/>
          <ac:graphicFrameMkLst>
            <pc:docMk/>
            <pc:sldMk cId="4222385420" sldId="257"/>
            <ac:graphicFrameMk id="5" creationId="{D336D5C5-36E9-0292-7501-E103781C9F3E}"/>
          </ac:graphicFrameMkLst>
        </pc:graphicFrameChg>
        <pc:graphicFrameChg chg="add del">
          <ac:chgData name="Kumari3, Priya" userId="e03d7660-0454-46a5-9ec5-fd582b2b1ccf" providerId="ADAL" clId="{18D31859-0E15-4081-A649-F4970A51F5C8}" dt="2022-03-13T02:26:21.271" v="250" actId="26606"/>
          <ac:graphicFrameMkLst>
            <pc:docMk/>
            <pc:sldMk cId="4222385420" sldId="257"/>
            <ac:graphicFrameMk id="14" creationId="{D67EC80C-381F-61EC-E4E7-C66C8C9A4C1C}"/>
          </ac:graphicFrameMkLst>
        </pc:graphicFrameChg>
        <pc:graphicFrameChg chg="add mod">
          <ac:chgData name="Kumari3, Priya" userId="e03d7660-0454-46a5-9ec5-fd582b2b1ccf" providerId="ADAL" clId="{18D31859-0E15-4081-A649-F4970A51F5C8}" dt="2022-03-13T02:29:07.333" v="296" actId="20577"/>
          <ac:graphicFrameMkLst>
            <pc:docMk/>
            <pc:sldMk cId="4222385420" sldId="257"/>
            <ac:graphicFrameMk id="18" creationId="{D336D5C5-36E9-0292-7501-E103781C9F3E}"/>
          </ac:graphicFrameMkLst>
        </pc:graphicFrameChg>
      </pc:sldChg>
      <pc:sldChg chg="addSp delSp modSp new mod setBg">
        <pc:chgData name="Kumari3, Priya" userId="e03d7660-0454-46a5-9ec5-fd582b2b1ccf" providerId="ADAL" clId="{18D31859-0E15-4081-A649-F4970A51F5C8}" dt="2022-03-13T02:49:03.770" v="1077" actId="20577"/>
        <pc:sldMkLst>
          <pc:docMk/>
          <pc:sldMk cId="3332978761" sldId="258"/>
        </pc:sldMkLst>
        <pc:spChg chg="mod">
          <ac:chgData name="Kumari3, Priya" userId="e03d7660-0454-46a5-9ec5-fd582b2b1ccf" providerId="ADAL" clId="{18D31859-0E15-4081-A649-F4970A51F5C8}" dt="2022-03-13T02:49:03.770" v="1077" actId="20577"/>
          <ac:spMkLst>
            <pc:docMk/>
            <pc:sldMk cId="3332978761" sldId="258"/>
            <ac:spMk id="2" creationId="{8481A882-5058-44FC-8B2C-ACE64BA7E274}"/>
          </ac:spMkLst>
        </pc:spChg>
        <pc:spChg chg="add del mod">
          <ac:chgData name="Kumari3, Priya" userId="e03d7660-0454-46a5-9ec5-fd582b2b1ccf" providerId="ADAL" clId="{18D31859-0E15-4081-A649-F4970A51F5C8}" dt="2022-03-13T02:48:26.218" v="1061" actId="478"/>
          <ac:spMkLst>
            <pc:docMk/>
            <pc:sldMk cId="3332978761" sldId="258"/>
            <ac:spMk id="3" creationId="{EC42A791-79A0-40C9-B69D-0C25A56989EF}"/>
          </ac:spMkLst>
        </pc:spChg>
        <pc:spChg chg="add del">
          <ac:chgData name="Kumari3, Priya" userId="e03d7660-0454-46a5-9ec5-fd582b2b1ccf" providerId="ADAL" clId="{18D31859-0E15-4081-A649-F4970A51F5C8}" dt="2022-03-13T02:30:59.297" v="304" actId="26606"/>
          <ac:spMkLst>
            <pc:docMk/>
            <pc:sldMk cId="3332978761" sldId="258"/>
            <ac:spMk id="10" creationId="{23D09407-53BC-485E-B4CE-BC5E4FC4B25B}"/>
          </ac:spMkLst>
        </pc:spChg>
        <pc:spChg chg="add del mod">
          <ac:chgData name="Kumari3, Priya" userId="e03d7660-0454-46a5-9ec5-fd582b2b1ccf" providerId="ADAL" clId="{18D31859-0E15-4081-A649-F4970A51F5C8}" dt="2022-03-13T02:48:22.314" v="1060" actId="478"/>
          <ac:spMkLst>
            <pc:docMk/>
            <pc:sldMk cId="3332978761" sldId="258"/>
            <ac:spMk id="11" creationId="{1CF7496D-F95A-4E2E-9AA9-C7F61BE1F103}"/>
          </ac:spMkLst>
        </pc:spChg>
        <pc:spChg chg="add del">
          <ac:chgData name="Kumari3, Priya" userId="e03d7660-0454-46a5-9ec5-fd582b2b1ccf" providerId="ADAL" clId="{18D31859-0E15-4081-A649-F4970A51F5C8}" dt="2022-03-13T02:30:59.297" v="304" actId="26606"/>
          <ac:spMkLst>
            <pc:docMk/>
            <pc:sldMk cId="3332978761" sldId="258"/>
            <ac:spMk id="12" creationId="{921DB988-49FC-4608-B0A2-E2F3A4019041}"/>
          </ac:spMkLst>
        </pc:spChg>
        <pc:spChg chg="add del mod">
          <ac:chgData name="Kumari3, Priya" userId="e03d7660-0454-46a5-9ec5-fd582b2b1ccf" providerId="ADAL" clId="{18D31859-0E15-4081-A649-F4970A51F5C8}" dt="2022-03-13T02:48:30.672" v="1062" actId="478"/>
          <ac:spMkLst>
            <pc:docMk/>
            <pc:sldMk cId="3332978761" sldId="258"/>
            <ac:spMk id="19" creationId="{08C2207B-4C24-4B64-A4EB-610B5CC6F16E}"/>
          </ac:spMkLst>
        </pc:spChg>
        <pc:spChg chg="add del">
          <ac:chgData name="Kumari3, Priya" userId="e03d7660-0454-46a5-9ec5-fd582b2b1ccf" providerId="ADAL" clId="{18D31859-0E15-4081-A649-F4970A51F5C8}" dt="2022-03-13T02:31:09.663" v="309" actId="26606"/>
          <ac:spMkLst>
            <pc:docMk/>
            <pc:sldMk cId="3332978761" sldId="258"/>
            <ac:spMk id="26" creationId="{BCED4D40-4B67-4331-AC48-79B82B4A47D8}"/>
          </ac:spMkLst>
        </pc:spChg>
        <pc:spChg chg="add del">
          <ac:chgData name="Kumari3, Priya" userId="e03d7660-0454-46a5-9ec5-fd582b2b1ccf" providerId="ADAL" clId="{18D31859-0E15-4081-A649-F4970A51F5C8}" dt="2022-03-13T02:31:09.663" v="309" actId="26606"/>
          <ac:spMkLst>
            <pc:docMk/>
            <pc:sldMk cId="3332978761" sldId="258"/>
            <ac:spMk id="27" creationId="{670CEDEF-4F34-412E-84EE-329C1E936AF5}"/>
          </ac:spMkLst>
        </pc:spChg>
        <pc:spChg chg="add del">
          <ac:chgData name="Kumari3, Priya" userId="e03d7660-0454-46a5-9ec5-fd582b2b1ccf" providerId="ADAL" clId="{18D31859-0E15-4081-A649-F4970A51F5C8}" dt="2022-03-13T02:35:01.963" v="572" actId="26606"/>
          <ac:spMkLst>
            <pc:docMk/>
            <pc:sldMk cId="3332978761" sldId="258"/>
            <ac:spMk id="32" creationId="{76906711-0AFB-47DD-A4B6-4E94B38B8C91}"/>
          </ac:spMkLst>
        </pc:spChg>
        <pc:spChg chg="add del">
          <ac:chgData name="Kumari3, Priya" userId="e03d7660-0454-46a5-9ec5-fd582b2b1ccf" providerId="ADAL" clId="{18D31859-0E15-4081-A649-F4970A51F5C8}" dt="2022-03-13T02:35:01.963" v="572" actId="26606"/>
          <ac:spMkLst>
            <pc:docMk/>
            <pc:sldMk cId="3332978761" sldId="258"/>
            <ac:spMk id="34" creationId="{AA91F649-894C-41F6-A21D-3D1AC558E934}"/>
          </ac:spMkLst>
        </pc:spChg>
        <pc:spChg chg="add del">
          <ac:chgData name="Kumari3, Priya" userId="e03d7660-0454-46a5-9ec5-fd582b2b1ccf" providerId="ADAL" clId="{18D31859-0E15-4081-A649-F4970A51F5C8}" dt="2022-03-13T02:35:01.963" v="572" actId="26606"/>
          <ac:spMkLst>
            <pc:docMk/>
            <pc:sldMk cId="3332978761" sldId="258"/>
            <ac:spMk id="36" creationId="{56037404-66BD-46B5-9323-1B531319671A}"/>
          </ac:spMkLst>
        </pc:spChg>
        <pc:spChg chg="add del">
          <ac:chgData name="Kumari3, Priya" userId="e03d7660-0454-46a5-9ec5-fd582b2b1ccf" providerId="ADAL" clId="{18D31859-0E15-4081-A649-F4970A51F5C8}" dt="2022-03-13T02:35:01.946" v="571" actId="26606"/>
          <ac:spMkLst>
            <pc:docMk/>
            <pc:sldMk cId="3332978761" sldId="258"/>
            <ac:spMk id="41" creationId="{BCED4D40-4B67-4331-AC48-79B82B4A47D8}"/>
          </ac:spMkLst>
        </pc:spChg>
        <pc:spChg chg="add del">
          <ac:chgData name="Kumari3, Priya" userId="e03d7660-0454-46a5-9ec5-fd582b2b1ccf" providerId="ADAL" clId="{18D31859-0E15-4081-A649-F4970A51F5C8}" dt="2022-03-13T02:35:01.946" v="571" actId="26606"/>
          <ac:spMkLst>
            <pc:docMk/>
            <pc:sldMk cId="3332978761" sldId="258"/>
            <ac:spMk id="43" creationId="{670CEDEF-4F34-412E-84EE-329C1E936AF5}"/>
          </ac:spMkLst>
        </pc:spChg>
        <pc:spChg chg="add del">
          <ac:chgData name="Kumari3, Priya" userId="e03d7660-0454-46a5-9ec5-fd582b2b1ccf" providerId="ADAL" clId="{18D31859-0E15-4081-A649-F4970A51F5C8}" dt="2022-03-13T02:35:09.943" v="574" actId="26606"/>
          <ac:spMkLst>
            <pc:docMk/>
            <pc:sldMk cId="3332978761" sldId="258"/>
            <ac:spMk id="45" creationId="{56037404-66BD-46B5-9323-1B531319671A}"/>
          </ac:spMkLst>
        </pc:spChg>
        <pc:spChg chg="add del">
          <ac:chgData name="Kumari3, Priya" userId="e03d7660-0454-46a5-9ec5-fd582b2b1ccf" providerId="ADAL" clId="{18D31859-0E15-4081-A649-F4970A51F5C8}" dt="2022-03-13T02:35:09.943" v="574" actId="26606"/>
          <ac:spMkLst>
            <pc:docMk/>
            <pc:sldMk cId="3332978761" sldId="258"/>
            <ac:spMk id="46" creationId="{76906711-0AFB-47DD-A4B6-4E94B38B8C91}"/>
          </ac:spMkLst>
        </pc:spChg>
        <pc:spChg chg="add del">
          <ac:chgData name="Kumari3, Priya" userId="e03d7660-0454-46a5-9ec5-fd582b2b1ccf" providerId="ADAL" clId="{18D31859-0E15-4081-A649-F4970A51F5C8}" dt="2022-03-13T02:35:09.943" v="574" actId="26606"/>
          <ac:spMkLst>
            <pc:docMk/>
            <pc:sldMk cId="3332978761" sldId="258"/>
            <ac:spMk id="47" creationId="{AA91F649-894C-41F6-A21D-3D1AC558E934}"/>
          </ac:spMkLst>
        </pc:spChg>
        <pc:spChg chg="add del">
          <ac:chgData name="Kumari3, Priya" userId="e03d7660-0454-46a5-9ec5-fd582b2b1ccf" providerId="ADAL" clId="{18D31859-0E15-4081-A649-F4970A51F5C8}" dt="2022-03-13T02:35:37.284" v="581" actId="26606"/>
          <ac:spMkLst>
            <pc:docMk/>
            <pc:sldMk cId="3332978761" sldId="258"/>
            <ac:spMk id="52" creationId="{665DBBEF-238B-476B-96AB-8AAC3224ECEA}"/>
          </ac:spMkLst>
        </pc:spChg>
        <pc:spChg chg="add del">
          <ac:chgData name="Kumari3, Priya" userId="e03d7660-0454-46a5-9ec5-fd582b2b1ccf" providerId="ADAL" clId="{18D31859-0E15-4081-A649-F4970A51F5C8}" dt="2022-03-13T02:35:37.284" v="581" actId="26606"/>
          <ac:spMkLst>
            <pc:docMk/>
            <pc:sldMk cId="3332978761" sldId="258"/>
            <ac:spMk id="54" creationId="{3FCFB1DE-0B7E-48CC-BA90-B2AB0889F9D6}"/>
          </ac:spMkLst>
        </pc:spChg>
        <pc:spChg chg="add del">
          <ac:chgData name="Kumari3, Priya" userId="e03d7660-0454-46a5-9ec5-fd582b2b1ccf" providerId="ADAL" clId="{18D31859-0E15-4081-A649-F4970A51F5C8}" dt="2022-03-13T02:39:21.141" v="863" actId="26606"/>
          <ac:spMkLst>
            <pc:docMk/>
            <pc:sldMk cId="3332978761" sldId="258"/>
            <ac:spMk id="59" creationId="{665DBBEF-238B-476B-96AB-8AAC3224ECEA}"/>
          </ac:spMkLst>
        </pc:spChg>
        <pc:spChg chg="add del">
          <ac:chgData name="Kumari3, Priya" userId="e03d7660-0454-46a5-9ec5-fd582b2b1ccf" providerId="ADAL" clId="{18D31859-0E15-4081-A649-F4970A51F5C8}" dt="2022-03-13T02:39:21.141" v="863" actId="26606"/>
          <ac:spMkLst>
            <pc:docMk/>
            <pc:sldMk cId="3332978761" sldId="258"/>
            <ac:spMk id="61" creationId="{3FCFB1DE-0B7E-48CC-BA90-B2AB0889F9D6}"/>
          </ac:spMkLst>
        </pc:spChg>
        <pc:spChg chg="add del">
          <ac:chgData name="Kumari3, Priya" userId="e03d7660-0454-46a5-9ec5-fd582b2b1ccf" providerId="ADAL" clId="{18D31859-0E15-4081-A649-F4970A51F5C8}" dt="2022-03-13T02:42:00.158" v="954" actId="26606"/>
          <ac:spMkLst>
            <pc:docMk/>
            <pc:sldMk cId="3332978761" sldId="258"/>
            <ac:spMk id="66" creationId="{665DBBEF-238B-476B-96AB-8AAC3224ECEA}"/>
          </ac:spMkLst>
        </pc:spChg>
        <pc:spChg chg="add del">
          <ac:chgData name="Kumari3, Priya" userId="e03d7660-0454-46a5-9ec5-fd582b2b1ccf" providerId="ADAL" clId="{18D31859-0E15-4081-A649-F4970A51F5C8}" dt="2022-03-13T02:42:00.158" v="954" actId="26606"/>
          <ac:spMkLst>
            <pc:docMk/>
            <pc:sldMk cId="3332978761" sldId="258"/>
            <ac:spMk id="68" creationId="{3FCFB1DE-0B7E-48CC-BA90-B2AB0889F9D6}"/>
          </ac:spMkLst>
        </pc:spChg>
        <pc:spChg chg="add del">
          <ac:chgData name="Kumari3, Priya" userId="e03d7660-0454-46a5-9ec5-fd582b2b1ccf" providerId="ADAL" clId="{18D31859-0E15-4081-A649-F4970A51F5C8}" dt="2022-03-13T02:41:33.324" v="931" actId="26606"/>
          <ac:spMkLst>
            <pc:docMk/>
            <pc:sldMk cId="3332978761" sldId="258"/>
            <ac:spMk id="73" creationId="{665DBBEF-238B-476B-96AB-8AAC3224ECEA}"/>
          </ac:spMkLst>
        </pc:spChg>
        <pc:spChg chg="add del">
          <ac:chgData name="Kumari3, Priya" userId="e03d7660-0454-46a5-9ec5-fd582b2b1ccf" providerId="ADAL" clId="{18D31859-0E15-4081-A649-F4970A51F5C8}" dt="2022-03-13T02:41:33.324" v="931" actId="26606"/>
          <ac:spMkLst>
            <pc:docMk/>
            <pc:sldMk cId="3332978761" sldId="258"/>
            <ac:spMk id="75" creationId="{3FCFB1DE-0B7E-48CC-BA90-B2AB0889F9D6}"/>
          </ac:spMkLst>
        </pc:spChg>
        <pc:spChg chg="add del">
          <ac:chgData name="Kumari3, Priya" userId="e03d7660-0454-46a5-9ec5-fd582b2b1ccf" providerId="ADAL" clId="{18D31859-0E15-4081-A649-F4970A51F5C8}" dt="2022-03-13T02:41:35.127" v="935" actId="26606"/>
          <ac:spMkLst>
            <pc:docMk/>
            <pc:sldMk cId="3332978761" sldId="258"/>
            <ac:spMk id="77" creationId="{C59AB4C8-9178-4F7A-8404-6890510B5917}"/>
          </ac:spMkLst>
        </pc:spChg>
        <pc:spChg chg="add del">
          <ac:chgData name="Kumari3, Priya" userId="e03d7660-0454-46a5-9ec5-fd582b2b1ccf" providerId="ADAL" clId="{18D31859-0E15-4081-A649-F4970A51F5C8}" dt="2022-03-13T02:41:35.127" v="935" actId="26606"/>
          <ac:spMkLst>
            <pc:docMk/>
            <pc:sldMk cId="3332978761" sldId="258"/>
            <ac:spMk id="78" creationId="{4CFDFB37-4BC7-42C6-915D-A6609139BFE7}"/>
          </ac:spMkLst>
        </pc:spChg>
        <pc:spChg chg="add del">
          <ac:chgData name="Kumari3, Priya" userId="e03d7660-0454-46a5-9ec5-fd582b2b1ccf" providerId="ADAL" clId="{18D31859-0E15-4081-A649-F4970A51F5C8}" dt="2022-03-13T02:41:51.205" v="949" actId="26606"/>
          <ac:spMkLst>
            <pc:docMk/>
            <pc:sldMk cId="3332978761" sldId="258"/>
            <ac:spMk id="79" creationId="{A7009A0A-BEF5-4EAC-AF15-E4F9F002E239}"/>
          </ac:spMkLst>
        </pc:spChg>
        <pc:spChg chg="add del">
          <ac:chgData name="Kumari3, Priya" userId="e03d7660-0454-46a5-9ec5-fd582b2b1ccf" providerId="ADAL" clId="{18D31859-0E15-4081-A649-F4970A51F5C8}" dt="2022-03-13T02:41:38.979" v="939" actId="26606"/>
          <ac:spMkLst>
            <pc:docMk/>
            <pc:sldMk cId="3332978761" sldId="258"/>
            <ac:spMk id="80" creationId="{76906711-0AFB-47DD-A4B6-4E94B38B8C91}"/>
          </ac:spMkLst>
        </pc:spChg>
        <pc:spChg chg="add del">
          <ac:chgData name="Kumari3, Priya" userId="e03d7660-0454-46a5-9ec5-fd582b2b1ccf" providerId="ADAL" clId="{18D31859-0E15-4081-A649-F4970A51F5C8}" dt="2022-03-13T02:41:38.979" v="939" actId="26606"/>
          <ac:spMkLst>
            <pc:docMk/>
            <pc:sldMk cId="3332978761" sldId="258"/>
            <ac:spMk id="81" creationId="{AA91F649-894C-41F6-A21D-3D1AC558E934}"/>
          </ac:spMkLst>
        </pc:spChg>
        <pc:spChg chg="add del">
          <ac:chgData name="Kumari3, Priya" userId="e03d7660-0454-46a5-9ec5-fd582b2b1ccf" providerId="ADAL" clId="{18D31859-0E15-4081-A649-F4970A51F5C8}" dt="2022-03-13T02:41:38.979" v="939" actId="26606"/>
          <ac:spMkLst>
            <pc:docMk/>
            <pc:sldMk cId="3332978761" sldId="258"/>
            <ac:spMk id="82" creationId="{56037404-66BD-46B5-9323-1B531319671A}"/>
          </ac:spMkLst>
        </pc:spChg>
        <pc:spChg chg="add del">
          <ac:chgData name="Kumari3, Priya" userId="e03d7660-0454-46a5-9ec5-fd582b2b1ccf" providerId="ADAL" clId="{18D31859-0E15-4081-A649-F4970A51F5C8}" dt="2022-03-13T02:41:46.268" v="942" actId="26606"/>
          <ac:spMkLst>
            <pc:docMk/>
            <pc:sldMk cId="3332978761" sldId="258"/>
            <ac:spMk id="84" creationId="{407C9FC5-0C1E-42A8-97E6-F940775A0575}"/>
          </ac:spMkLst>
        </pc:spChg>
        <pc:spChg chg="add del">
          <ac:chgData name="Kumari3, Priya" userId="e03d7660-0454-46a5-9ec5-fd582b2b1ccf" providerId="ADAL" clId="{18D31859-0E15-4081-A649-F4970A51F5C8}" dt="2022-03-13T02:41:46.268" v="942" actId="26606"/>
          <ac:spMkLst>
            <pc:docMk/>
            <pc:sldMk cId="3332978761" sldId="258"/>
            <ac:spMk id="85" creationId="{9EE371B4-A1D9-4EFE-8FE1-000495831EFA}"/>
          </ac:spMkLst>
        </pc:spChg>
        <pc:spChg chg="add del">
          <ac:chgData name="Kumari3, Priya" userId="e03d7660-0454-46a5-9ec5-fd582b2b1ccf" providerId="ADAL" clId="{18D31859-0E15-4081-A649-F4970A51F5C8}" dt="2022-03-13T02:41:46.268" v="942" actId="26606"/>
          <ac:spMkLst>
            <pc:docMk/>
            <pc:sldMk cId="3332978761" sldId="258"/>
            <ac:spMk id="86" creationId="{2E19C174-9C7C-461E-970B-432019901562}"/>
          </ac:spMkLst>
        </pc:spChg>
        <pc:spChg chg="add del">
          <ac:chgData name="Kumari3, Priya" userId="e03d7660-0454-46a5-9ec5-fd582b2b1ccf" providerId="ADAL" clId="{18D31859-0E15-4081-A649-F4970A51F5C8}" dt="2022-03-13T02:41:49.333" v="946" actId="26606"/>
          <ac:spMkLst>
            <pc:docMk/>
            <pc:sldMk cId="3332978761" sldId="258"/>
            <ac:spMk id="88" creationId="{93245F62-CCC4-49E4-B95B-EA6C1E790510}"/>
          </ac:spMkLst>
        </pc:spChg>
        <pc:spChg chg="add del">
          <ac:chgData name="Kumari3, Priya" userId="e03d7660-0454-46a5-9ec5-fd582b2b1ccf" providerId="ADAL" clId="{18D31859-0E15-4081-A649-F4970A51F5C8}" dt="2022-03-13T02:41:49.333" v="946" actId="26606"/>
          <ac:spMkLst>
            <pc:docMk/>
            <pc:sldMk cId="3332978761" sldId="258"/>
            <ac:spMk id="89" creationId="{E6C0DD6B-6AA3-448F-9B99-8386295BC1B4}"/>
          </ac:spMkLst>
        </pc:spChg>
        <pc:spChg chg="add del">
          <ac:chgData name="Kumari3, Priya" userId="e03d7660-0454-46a5-9ec5-fd582b2b1ccf" providerId="ADAL" clId="{18D31859-0E15-4081-A649-F4970A51F5C8}" dt="2022-03-13T02:41:51.205" v="949" actId="26606"/>
          <ac:spMkLst>
            <pc:docMk/>
            <pc:sldMk cId="3332978761" sldId="258"/>
            <ac:spMk id="91" creationId="{A8384FB5-9ADC-4DDC-881B-597D56F5B15D}"/>
          </ac:spMkLst>
        </pc:spChg>
        <pc:spChg chg="add del">
          <ac:chgData name="Kumari3, Priya" userId="e03d7660-0454-46a5-9ec5-fd582b2b1ccf" providerId="ADAL" clId="{18D31859-0E15-4081-A649-F4970A51F5C8}" dt="2022-03-13T02:41:51.205" v="949" actId="26606"/>
          <ac:spMkLst>
            <pc:docMk/>
            <pc:sldMk cId="3332978761" sldId="258"/>
            <ac:spMk id="92" creationId="{1199E1B1-A8C0-4FE8-A5A8-1CB41D69F857}"/>
          </ac:spMkLst>
        </pc:spChg>
        <pc:spChg chg="add del">
          <ac:chgData name="Kumari3, Priya" userId="e03d7660-0454-46a5-9ec5-fd582b2b1ccf" providerId="ADAL" clId="{18D31859-0E15-4081-A649-F4970A51F5C8}" dt="2022-03-13T02:41:51.205" v="949" actId="26606"/>
          <ac:spMkLst>
            <pc:docMk/>
            <pc:sldMk cId="3332978761" sldId="258"/>
            <ac:spMk id="93" creationId="{84A8DE83-DE75-4B41-9DB4-A7EC0B0DEC0B}"/>
          </ac:spMkLst>
        </pc:spChg>
        <pc:spChg chg="add del">
          <ac:chgData name="Kumari3, Priya" userId="e03d7660-0454-46a5-9ec5-fd582b2b1ccf" providerId="ADAL" clId="{18D31859-0E15-4081-A649-F4970A51F5C8}" dt="2022-03-13T02:41:56.775" v="951" actId="26606"/>
          <ac:spMkLst>
            <pc:docMk/>
            <pc:sldMk cId="3332978761" sldId="258"/>
            <ac:spMk id="95" creationId="{6B1F108D-1A97-4116-9C32-E0CD6F6278C2}"/>
          </ac:spMkLst>
        </pc:spChg>
        <pc:spChg chg="add del">
          <ac:chgData name="Kumari3, Priya" userId="e03d7660-0454-46a5-9ec5-fd582b2b1ccf" providerId="ADAL" clId="{18D31859-0E15-4081-A649-F4970A51F5C8}" dt="2022-03-13T02:41:56.775" v="951" actId="26606"/>
          <ac:spMkLst>
            <pc:docMk/>
            <pc:sldMk cId="3332978761" sldId="258"/>
            <ac:spMk id="96" creationId="{3276E0C7-D588-440B-8F4A-876392DB718F}"/>
          </ac:spMkLst>
        </pc:spChg>
        <pc:spChg chg="add del">
          <ac:chgData name="Kumari3, Priya" userId="e03d7660-0454-46a5-9ec5-fd582b2b1ccf" providerId="ADAL" clId="{18D31859-0E15-4081-A649-F4970A51F5C8}" dt="2022-03-13T02:41:56.775" v="951" actId="26606"/>
          <ac:spMkLst>
            <pc:docMk/>
            <pc:sldMk cId="3332978761" sldId="258"/>
            <ac:spMk id="97" creationId="{5BDEA8D4-D640-4088-B589-8760DC702FA4}"/>
          </ac:spMkLst>
        </pc:spChg>
        <pc:spChg chg="add del">
          <ac:chgData name="Kumari3, Priya" userId="e03d7660-0454-46a5-9ec5-fd582b2b1ccf" providerId="ADAL" clId="{18D31859-0E15-4081-A649-F4970A51F5C8}" dt="2022-03-13T02:41:56.775" v="951" actId="26606"/>
          <ac:spMkLst>
            <pc:docMk/>
            <pc:sldMk cId="3332978761" sldId="258"/>
            <ac:spMk id="98" creationId="{708A22B1-9011-459B-BCED-99F879F1E9D5}"/>
          </ac:spMkLst>
        </pc:spChg>
        <pc:spChg chg="add del">
          <ac:chgData name="Kumari3, Priya" userId="e03d7660-0454-46a5-9ec5-fd582b2b1ccf" providerId="ADAL" clId="{18D31859-0E15-4081-A649-F4970A51F5C8}" dt="2022-03-13T02:42:00.140" v="953" actId="26606"/>
          <ac:spMkLst>
            <pc:docMk/>
            <pc:sldMk cId="3332978761" sldId="258"/>
            <ac:spMk id="100" creationId="{BCC81228-CEA3-402B-B8E5-688F5BFA7876}"/>
          </ac:spMkLst>
        </pc:spChg>
        <pc:spChg chg="add del">
          <ac:chgData name="Kumari3, Priya" userId="e03d7660-0454-46a5-9ec5-fd582b2b1ccf" providerId="ADAL" clId="{18D31859-0E15-4081-A649-F4970A51F5C8}" dt="2022-03-13T02:42:00.140" v="953" actId="26606"/>
          <ac:spMkLst>
            <pc:docMk/>
            <pc:sldMk cId="3332978761" sldId="258"/>
            <ac:spMk id="101" creationId="{BC0916B8-FF7A-4ECB-9FD7-C7668658D9B4}"/>
          </ac:spMkLst>
        </pc:spChg>
        <pc:spChg chg="add del">
          <ac:chgData name="Kumari3, Priya" userId="e03d7660-0454-46a5-9ec5-fd582b2b1ccf" providerId="ADAL" clId="{18D31859-0E15-4081-A649-F4970A51F5C8}" dt="2022-03-13T02:42:00.140" v="953" actId="26606"/>
          <ac:spMkLst>
            <pc:docMk/>
            <pc:sldMk cId="3332978761" sldId="258"/>
            <ac:spMk id="102" creationId="{9DC011D4-C95F-4B2E-9A3C-A46DCDE956DC}"/>
          </ac:spMkLst>
        </pc:spChg>
        <pc:spChg chg="add del">
          <ac:chgData name="Kumari3, Priya" userId="e03d7660-0454-46a5-9ec5-fd582b2b1ccf" providerId="ADAL" clId="{18D31859-0E15-4081-A649-F4970A51F5C8}" dt="2022-03-13T02:43:27.756" v="987" actId="26606"/>
          <ac:spMkLst>
            <pc:docMk/>
            <pc:sldMk cId="3332978761" sldId="258"/>
            <ac:spMk id="104" creationId="{3301E07F-4F79-4B58-8698-EF24DC1ECDBF}"/>
          </ac:spMkLst>
        </pc:spChg>
        <pc:spChg chg="add del">
          <ac:chgData name="Kumari3, Priya" userId="e03d7660-0454-46a5-9ec5-fd582b2b1ccf" providerId="ADAL" clId="{18D31859-0E15-4081-A649-F4970A51F5C8}" dt="2022-03-13T02:43:27.756" v="987" actId="26606"/>
          <ac:spMkLst>
            <pc:docMk/>
            <pc:sldMk cId="3332978761" sldId="258"/>
            <ac:spMk id="105" creationId="{E58B2195-5055-402F-A3E7-53FF0E4980C3}"/>
          </ac:spMkLst>
        </pc:spChg>
        <pc:spChg chg="add del">
          <ac:chgData name="Kumari3, Priya" userId="e03d7660-0454-46a5-9ec5-fd582b2b1ccf" providerId="ADAL" clId="{18D31859-0E15-4081-A649-F4970A51F5C8}" dt="2022-03-13T02:43:27.756" v="987" actId="26606"/>
          <ac:spMkLst>
            <pc:docMk/>
            <pc:sldMk cId="3332978761" sldId="258"/>
            <ac:spMk id="106" creationId="{9EE6F773-742A-491A-9A00-A2A150DF500A}"/>
          </ac:spMkLst>
        </pc:spChg>
        <pc:spChg chg="add del">
          <ac:chgData name="Kumari3, Priya" userId="e03d7660-0454-46a5-9ec5-fd582b2b1ccf" providerId="ADAL" clId="{18D31859-0E15-4081-A649-F4970A51F5C8}" dt="2022-03-13T02:42:12.823" v="957" actId="26606"/>
          <ac:spMkLst>
            <pc:docMk/>
            <pc:sldMk cId="3332978761" sldId="258"/>
            <ac:spMk id="111" creationId="{665DBBEF-238B-476B-96AB-8AAC3224ECEA}"/>
          </ac:spMkLst>
        </pc:spChg>
        <pc:spChg chg="add del">
          <ac:chgData name="Kumari3, Priya" userId="e03d7660-0454-46a5-9ec5-fd582b2b1ccf" providerId="ADAL" clId="{18D31859-0E15-4081-A649-F4970A51F5C8}" dt="2022-03-13T02:42:12.823" v="957" actId="26606"/>
          <ac:spMkLst>
            <pc:docMk/>
            <pc:sldMk cId="3332978761" sldId="258"/>
            <ac:spMk id="113" creationId="{3FCFB1DE-0B7E-48CC-BA90-B2AB0889F9D6}"/>
          </ac:spMkLst>
        </pc:spChg>
        <pc:spChg chg="add del">
          <ac:chgData name="Kumari3, Priya" userId="e03d7660-0454-46a5-9ec5-fd582b2b1ccf" providerId="ADAL" clId="{18D31859-0E15-4081-A649-F4970A51F5C8}" dt="2022-03-13T02:42:15.521" v="959" actId="26606"/>
          <ac:spMkLst>
            <pc:docMk/>
            <pc:sldMk cId="3332978761" sldId="258"/>
            <ac:spMk id="115" creationId="{EE04B5EB-F158-4507-90DD-BD23620C7CC9}"/>
          </ac:spMkLst>
        </pc:spChg>
        <pc:spChg chg="add del">
          <ac:chgData name="Kumari3, Priya" userId="e03d7660-0454-46a5-9ec5-fd582b2b1ccf" providerId="ADAL" clId="{18D31859-0E15-4081-A649-F4970A51F5C8}" dt="2022-03-13T02:42:15.521" v="959" actId="26606"/>
          <ac:spMkLst>
            <pc:docMk/>
            <pc:sldMk cId="3332978761" sldId="258"/>
            <ac:spMk id="116" creationId="{19D32F93-50AC-4C46-A5DB-291C60DDB7BD}"/>
          </ac:spMkLst>
        </pc:spChg>
        <pc:spChg chg="add del">
          <ac:chgData name="Kumari3, Priya" userId="e03d7660-0454-46a5-9ec5-fd582b2b1ccf" providerId="ADAL" clId="{18D31859-0E15-4081-A649-F4970A51F5C8}" dt="2022-03-13T02:42:15.521" v="959" actId="26606"/>
          <ac:spMkLst>
            <pc:docMk/>
            <pc:sldMk cId="3332978761" sldId="258"/>
            <ac:spMk id="117" creationId="{827DC2C4-B485-428A-BF4A-472D2967F47F}"/>
          </ac:spMkLst>
        </pc:spChg>
        <pc:spChg chg="add del">
          <ac:chgData name="Kumari3, Priya" userId="e03d7660-0454-46a5-9ec5-fd582b2b1ccf" providerId="ADAL" clId="{18D31859-0E15-4081-A649-F4970A51F5C8}" dt="2022-03-13T02:42:18.857" v="962" actId="26606"/>
          <ac:spMkLst>
            <pc:docMk/>
            <pc:sldMk cId="3332978761" sldId="258"/>
            <ac:spMk id="119" creationId="{407C9FC5-0C1E-42A8-97E6-F940775A0575}"/>
          </ac:spMkLst>
        </pc:spChg>
        <pc:spChg chg="add del">
          <ac:chgData name="Kumari3, Priya" userId="e03d7660-0454-46a5-9ec5-fd582b2b1ccf" providerId="ADAL" clId="{18D31859-0E15-4081-A649-F4970A51F5C8}" dt="2022-03-13T02:42:18.857" v="962" actId="26606"/>
          <ac:spMkLst>
            <pc:docMk/>
            <pc:sldMk cId="3332978761" sldId="258"/>
            <ac:spMk id="120" creationId="{9EE371B4-A1D9-4EFE-8FE1-000495831EFA}"/>
          </ac:spMkLst>
        </pc:spChg>
        <pc:spChg chg="add del">
          <ac:chgData name="Kumari3, Priya" userId="e03d7660-0454-46a5-9ec5-fd582b2b1ccf" providerId="ADAL" clId="{18D31859-0E15-4081-A649-F4970A51F5C8}" dt="2022-03-13T02:42:18.857" v="962" actId="26606"/>
          <ac:spMkLst>
            <pc:docMk/>
            <pc:sldMk cId="3332978761" sldId="258"/>
            <ac:spMk id="121" creationId="{2E19C174-9C7C-461E-970B-432019901562}"/>
          </ac:spMkLst>
        </pc:spChg>
        <pc:spChg chg="add del">
          <ac:chgData name="Kumari3, Priya" userId="e03d7660-0454-46a5-9ec5-fd582b2b1ccf" providerId="ADAL" clId="{18D31859-0E15-4081-A649-F4970A51F5C8}" dt="2022-03-13T02:42:20.950" v="964" actId="26606"/>
          <ac:spMkLst>
            <pc:docMk/>
            <pc:sldMk cId="3332978761" sldId="258"/>
            <ac:spMk id="123" creationId="{665DBBEF-238B-476B-96AB-8AAC3224ECEA}"/>
          </ac:spMkLst>
        </pc:spChg>
        <pc:spChg chg="add del">
          <ac:chgData name="Kumari3, Priya" userId="e03d7660-0454-46a5-9ec5-fd582b2b1ccf" providerId="ADAL" clId="{18D31859-0E15-4081-A649-F4970A51F5C8}" dt="2022-03-13T02:42:20.950" v="964" actId="26606"/>
          <ac:spMkLst>
            <pc:docMk/>
            <pc:sldMk cId="3332978761" sldId="258"/>
            <ac:spMk id="124" creationId="{3FCFB1DE-0B7E-48CC-BA90-B2AB0889F9D6}"/>
          </ac:spMkLst>
        </pc:spChg>
        <pc:spChg chg="add del">
          <ac:chgData name="Kumari3, Priya" userId="e03d7660-0454-46a5-9ec5-fd582b2b1ccf" providerId="ADAL" clId="{18D31859-0E15-4081-A649-F4970A51F5C8}" dt="2022-03-13T02:42:27.135" v="966" actId="26606"/>
          <ac:spMkLst>
            <pc:docMk/>
            <pc:sldMk cId="3332978761" sldId="258"/>
            <ac:spMk id="126" creationId="{3301E07F-4F79-4B58-8698-EF24DC1ECDBF}"/>
          </ac:spMkLst>
        </pc:spChg>
        <pc:spChg chg="add del">
          <ac:chgData name="Kumari3, Priya" userId="e03d7660-0454-46a5-9ec5-fd582b2b1ccf" providerId="ADAL" clId="{18D31859-0E15-4081-A649-F4970A51F5C8}" dt="2022-03-13T02:42:27.135" v="966" actId="26606"/>
          <ac:spMkLst>
            <pc:docMk/>
            <pc:sldMk cId="3332978761" sldId="258"/>
            <ac:spMk id="127" creationId="{E58B2195-5055-402F-A3E7-53FF0E4980C3}"/>
          </ac:spMkLst>
        </pc:spChg>
        <pc:spChg chg="add del">
          <ac:chgData name="Kumari3, Priya" userId="e03d7660-0454-46a5-9ec5-fd582b2b1ccf" providerId="ADAL" clId="{18D31859-0E15-4081-A649-F4970A51F5C8}" dt="2022-03-13T02:42:27.135" v="966" actId="26606"/>
          <ac:spMkLst>
            <pc:docMk/>
            <pc:sldMk cId="3332978761" sldId="258"/>
            <ac:spMk id="128" creationId="{9EE6F773-742A-491A-9A00-A2A150DF500A}"/>
          </ac:spMkLst>
        </pc:spChg>
        <pc:spChg chg="add del">
          <ac:chgData name="Kumari3, Priya" userId="e03d7660-0454-46a5-9ec5-fd582b2b1ccf" providerId="ADAL" clId="{18D31859-0E15-4081-A649-F4970A51F5C8}" dt="2022-03-13T02:42:50.168" v="968" actId="26606"/>
          <ac:spMkLst>
            <pc:docMk/>
            <pc:sldMk cId="3332978761" sldId="258"/>
            <ac:spMk id="130" creationId="{665DBBEF-238B-476B-96AB-8AAC3224ECEA}"/>
          </ac:spMkLst>
        </pc:spChg>
        <pc:spChg chg="add del">
          <ac:chgData name="Kumari3, Priya" userId="e03d7660-0454-46a5-9ec5-fd582b2b1ccf" providerId="ADAL" clId="{18D31859-0E15-4081-A649-F4970A51F5C8}" dt="2022-03-13T02:42:50.168" v="968" actId="26606"/>
          <ac:spMkLst>
            <pc:docMk/>
            <pc:sldMk cId="3332978761" sldId="258"/>
            <ac:spMk id="131" creationId="{3FCFB1DE-0B7E-48CC-BA90-B2AB0889F9D6}"/>
          </ac:spMkLst>
        </pc:spChg>
        <pc:spChg chg="add del">
          <ac:chgData name="Kumari3, Priya" userId="e03d7660-0454-46a5-9ec5-fd582b2b1ccf" providerId="ADAL" clId="{18D31859-0E15-4081-A649-F4970A51F5C8}" dt="2022-03-13T02:42:51.387" v="970" actId="26606"/>
          <ac:spMkLst>
            <pc:docMk/>
            <pc:sldMk cId="3332978761" sldId="258"/>
            <ac:spMk id="133" creationId="{3E443FD7-A66B-4AA0-872D-B088B9BC5F17}"/>
          </ac:spMkLst>
        </pc:spChg>
        <pc:spChg chg="add del">
          <ac:chgData name="Kumari3, Priya" userId="e03d7660-0454-46a5-9ec5-fd582b2b1ccf" providerId="ADAL" clId="{18D31859-0E15-4081-A649-F4970A51F5C8}" dt="2022-03-13T02:42:51.387" v="970" actId="26606"/>
          <ac:spMkLst>
            <pc:docMk/>
            <pc:sldMk cId="3332978761" sldId="258"/>
            <ac:spMk id="134" creationId="{C04BE0EF-3561-49B4-9A29-F283168A91C7}"/>
          </ac:spMkLst>
        </pc:spChg>
        <pc:spChg chg="add del">
          <ac:chgData name="Kumari3, Priya" userId="e03d7660-0454-46a5-9ec5-fd582b2b1ccf" providerId="ADAL" clId="{18D31859-0E15-4081-A649-F4970A51F5C8}" dt="2022-03-13T02:43:13.984" v="980" actId="26606"/>
          <ac:spMkLst>
            <pc:docMk/>
            <pc:sldMk cId="3332978761" sldId="258"/>
            <ac:spMk id="135" creationId="{34165AB3-7006-4430-BCE3-25476BE13322}"/>
          </ac:spMkLst>
        </pc:spChg>
        <pc:spChg chg="add del">
          <ac:chgData name="Kumari3, Priya" userId="e03d7660-0454-46a5-9ec5-fd582b2b1ccf" providerId="ADAL" clId="{18D31859-0E15-4081-A649-F4970A51F5C8}" dt="2022-03-13T02:42:53.883" v="972" actId="26606"/>
          <ac:spMkLst>
            <pc:docMk/>
            <pc:sldMk cId="3332978761" sldId="258"/>
            <ac:spMk id="136" creationId="{643A7A40-1AE6-4218-A8E0-8248174A5377}"/>
          </ac:spMkLst>
        </pc:spChg>
        <pc:spChg chg="add del">
          <ac:chgData name="Kumari3, Priya" userId="e03d7660-0454-46a5-9ec5-fd582b2b1ccf" providerId="ADAL" clId="{18D31859-0E15-4081-A649-F4970A51F5C8}" dt="2022-03-13T02:42:53.883" v="972" actId="26606"/>
          <ac:spMkLst>
            <pc:docMk/>
            <pc:sldMk cId="3332978761" sldId="258"/>
            <ac:spMk id="137" creationId="{BD8AB40A-4374-4897-B5EE-9F8913476E47}"/>
          </ac:spMkLst>
        </pc:spChg>
        <pc:spChg chg="add del">
          <ac:chgData name="Kumari3, Priya" userId="e03d7660-0454-46a5-9ec5-fd582b2b1ccf" providerId="ADAL" clId="{18D31859-0E15-4081-A649-F4970A51F5C8}" dt="2022-03-13T02:42:57.095" v="974" actId="26606"/>
          <ac:spMkLst>
            <pc:docMk/>
            <pc:sldMk cId="3332978761" sldId="258"/>
            <ac:spMk id="146" creationId="{275D6C10-B5A7-4715-803E-0501C9C2CC21}"/>
          </ac:spMkLst>
        </pc:spChg>
        <pc:spChg chg="add del">
          <ac:chgData name="Kumari3, Priya" userId="e03d7660-0454-46a5-9ec5-fd582b2b1ccf" providerId="ADAL" clId="{18D31859-0E15-4081-A649-F4970A51F5C8}" dt="2022-03-13T02:43:07.676" v="976" actId="26606"/>
          <ac:spMkLst>
            <pc:docMk/>
            <pc:sldMk cId="3332978761" sldId="258"/>
            <ac:spMk id="148" creationId="{6B1F108D-1A97-4116-9C32-E0CD6F6278C2}"/>
          </ac:spMkLst>
        </pc:spChg>
        <pc:spChg chg="add del">
          <ac:chgData name="Kumari3, Priya" userId="e03d7660-0454-46a5-9ec5-fd582b2b1ccf" providerId="ADAL" clId="{18D31859-0E15-4081-A649-F4970A51F5C8}" dt="2022-03-13T02:43:07.676" v="976" actId="26606"/>
          <ac:spMkLst>
            <pc:docMk/>
            <pc:sldMk cId="3332978761" sldId="258"/>
            <ac:spMk id="149" creationId="{3276E0C7-D588-440B-8F4A-876392DB718F}"/>
          </ac:spMkLst>
        </pc:spChg>
        <pc:spChg chg="add del">
          <ac:chgData name="Kumari3, Priya" userId="e03d7660-0454-46a5-9ec5-fd582b2b1ccf" providerId="ADAL" clId="{18D31859-0E15-4081-A649-F4970A51F5C8}" dt="2022-03-13T02:43:07.676" v="976" actId="26606"/>
          <ac:spMkLst>
            <pc:docMk/>
            <pc:sldMk cId="3332978761" sldId="258"/>
            <ac:spMk id="150" creationId="{5BDEA8D4-D640-4088-B589-8760DC702FA4}"/>
          </ac:spMkLst>
        </pc:spChg>
        <pc:spChg chg="add del">
          <ac:chgData name="Kumari3, Priya" userId="e03d7660-0454-46a5-9ec5-fd582b2b1ccf" providerId="ADAL" clId="{18D31859-0E15-4081-A649-F4970A51F5C8}" dt="2022-03-13T02:43:07.676" v="976" actId="26606"/>
          <ac:spMkLst>
            <pc:docMk/>
            <pc:sldMk cId="3332978761" sldId="258"/>
            <ac:spMk id="151" creationId="{708A22B1-9011-459B-BCED-99F879F1E9D5}"/>
          </ac:spMkLst>
        </pc:spChg>
        <pc:spChg chg="add del">
          <ac:chgData name="Kumari3, Priya" userId="e03d7660-0454-46a5-9ec5-fd582b2b1ccf" providerId="ADAL" clId="{18D31859-0E15-4081-A649-F4970A51F5C8}" dt="2022-03-13T02:43:10.410" v="978" actId="26606"/>
          <ac:spMkLst>
            <pc:docMk/>
            <pc:sldMk cId="3332978761" sldId="258"/>
            <ac:spMk id="153" creationId="{68AF5748-FED8-45BA-8631-26D1D10F3246}"/>
          </ac:spMkLst>
        </pc:spChg>
        <pc:spChg chg="add del">
          <ac:chgData name="Kumari3, Priya" userId="e03d7660-0454-46a5-9ec5-fd582b2b1ccf" providerId="ADAL" clId="{18D31859-0E15-4081-A649-F4970A51F5C8}" dt="2022-03-13T02:43:10.410" v="978" actId="26606"/>
          <ac:spMkLst>
            <pc:docMk/>
            <pc:sldMk cId="3332978761" sldId="258"/>
            <ac:spMk id="154" creationId="{AF2F604E-43BE-4DC3-B983-E071523364F8}"/>
          </ac:spMkLst>
        </pc:spChg>
        <pc:spChg chg="add del">
          <ac:chgData name="Kumari3, Priya" userId="e03d7660-0454-46a5-9ec5-fd582b2b1ccf" providerId="ADAL" clId="{18D31859-0E15-4081-A649-F4970A51F5C8}" dt="2022-03-13T02:43:10.410" v="978" actId="26606"/>
          <ac:spMkLst>
            <pc:docMk/>
            <pc:sldMk cId="3332978761" sldId="258"/>
            <ac:spMk id="155" creationId="{08C9B587-E65E-4B52-B37C-ABEBB6E87928}"/>
          </ac:spMkLst>
        </pc:spChg>
        <pc:spChg chg="add del">
          <ac:chgData name="Kumari3, Priya" userId="e03d7660-0454-46a5-9ec5-fd582b2b1ccf" providerId="ADAL" clId="{18D31859-0E15-4081-A649-F4970A51F5C8}" dt="2022-03-13T02:43:13.984" v="980" actId="26606"/>
          <ac:spMkLst>
            <pc:docMk/>
            <pc:sldMk cId="3332978761" sldId="258"/>
            <ac:spMk id="157" creationId="{D55CD764-972B-4CA5-A885-53E55C63E174}"/>
          </ac:spMkLst>
        </pc:spChg>
        <pc:spChg chg="add del">
          <ac:chgData name="Kumari3, Priya" userId="e03d7660-0454-46a5-9ec5-fd582b2b1ccf" providerId="ADAL" clId="{18D31859-0E15-4081-A649-F4970A51F5C8}" dt="2022-03-13T02:43:13.984" v="980" actId="26606"/>
          <ac:spMkLst>
            <pc:docMk/>
            <pc:sldMk cId="3332978761" sldId="258"/>
            <ac:spMk id="173" creationId="{E3E51905-F374-4E1A-97CF-B741584B74D5}"/>
          </ac:spMkLst>
        </pc:spChg>
        <pc:spChg chg="add del">
          <ac:chgData name="Kumari3, Priya" userId="e03d7660-0454-46a5-9ec5-fd582b2b1ccf" providerId="ADAL" clId="{18D31859-0E15-4081-A649-F4970A51F5C8}" dt="2022-03-13T02:43:21.489" v="982" actId="26606"/>
          <ac:spMkLst>
            <pc:docMk/>
            <pc:sldMk cId="3332978761" sldId="258"/>
            <ac:spMk id="175" creationId="{8AD13924-DC7C-4339-B194-8A4EFFBF2AC6}"/>
          </ac:spMkLst>
        </pc:spChg>
        <pc:spChg chg="add del">
          <ac:chgData name="Kumari3, Priya" userId="e03d7660-0454-46a5-9ec5-fd582b2b1ccf" providerId="ADAL" clId="{18D31859-0E15-4081-A649-F4970A51F5C8}" dt="2022-03-13T02:43:21.489" v="982" actId="26606"/>
          <ac:spMkLst>
            <pc:docMk/>
            <pc:sldMk cId="3332978761" sldId="258"/>
            <ac:spMk id="176" creationId="{72458505-C9BA-445F-AE75-CFC7FF04F4E7}"/>
          </ac:spMkLst>
        </pc:spChg>
        <pc:spChg chg="add del">
          <ac:chgData name="Kumari3, Priya" userId="e03d7660-0454-46a5-9ec5-fd582b2b1ccf" providerId="ADAL" clId="{18D31859-0E15-4081-A649-F4970A51F5C8}" dt="2022-03-13T02:43:24.289" v="984" actId="26606"/>
          <ac:spMkLst>
            <pc:docMk/>
            <pc:sldMk cId="3332978761" sldId="258"/>
            <ac:spMk id="179" creationId="{BCC81228-CEA3-402B-B8E5-688F5BFA7876}"/>
          </ac:spMkLst>
        </pc:spChg>
        <pc:spChg chg="add del">
          <ac:chgData name="Kumari3, Priya" userId="e03d7660-0454-46a5-9ec5-fd582b2b1ccf" providerId="ADAL" clId="{18D31859-0E15-4081-A649-F4970A51F5C8}" dt="2022-03-13T02:43:24.289" v="984" actId="26606"/>
          <ac:spMkLst>
            <pc:docMk/>
            <pc:sldMk cId="3332978761" sldId="258"/>
            <ac:spMk id="180" creationId="{BC0916B8-FF7A-4ECB-9FD7-C7668658D9B4}"/>
          </ac:spMkLst>
        </pc:spChg>
        <pc:spChg chg="add del">
          <ac:chgData name="Kumari3, Priya" userId="e03d7660-0454-46a5-9ec5-fd582b2b1ccf" providerId="ADAL" clId="{18D31859-0E15-4081-A649-F4970A51F5C8}" dt="2022-03-13T02:43:24.289" v="984" actId="26606"/>
          <ac:spMkLst>
            <pc:docMk/>
            <pc:sldMk cId="3332978761" sldId="258"/>
            <ac:spMk id="181" creationId="{9DC011D4-C95F-4B2E-9A3C-A46DCDE956DC}"/>
          </ac:spMkLst>
        </pc:spChg>
        <pc:spChg chg="add del">
          <ac:chgData name="Kumari3, Priya" userId="e03d7660-0454-46a5-9ec5-fd582b2b1ccf" providerId="ADAL" clId="{18D31859-0E15-4081-A649-F4970A51F5C8}" dt="2022-03-13T02:43:27.737" v="986" actId="26606"/>
          <ac:spMkLst>
            <pc:docMk/>
            <pc:sldMk cId="3332978761" sldId="258"/>
            <ac:spMk id="183" creationId="{275D6C10-B5A7-4715-803E-0501C9C2CC21}"/>
          </ac:spMkLst>
        </pc:spChg>
        <pc:spChg chg="add del">
          <ac:chgData name="Kumari3, Priya" userId="e03d7660-0454-46a5-9ec5-fd582b2b1ccf" providerId="ADAL" clId="{18D31859-0E15-4081-A649-F4970A51F5C8}" dt="2022-03-13T02:45:12.120" v="1011" actId="26606"/>
          <ac:spMkLst>
            <pc:docMk/>
            <pc:sldMk cId="3332978761" sldId="258"/>
            <ac:spMk id="185" creationId="{93245F62-CCC4-49E4-B95B-EA6C1E790510}"/>
          </ac:spMkLst>
        </pc:spChg>
        <pc:spChg chg="add del">
          <ac:chgData name="Kumari3, Priya" userId="e03d7660-0454-46a5-9ec5-fd582b2b1ccf" providerId="ADAL" clId="{18D31859-0E15-4081-A649-F4970A51F5C8}" dt="2022-03-13T02:45:12.120" v="1011" actId="26606"/>
          <ac:spMkLst>
            <pc:docMk/>
            <pc:sldMk cId="3332978761" sldId="258"/>
            <ac:spMk id="186" creationId="{E6C0DD6B-6AA3-448F-9B99-8386295BC1B4}"/>
          </ac:spMkLst>
        </pc:spChg>
        <pc:spChg chg="add del">
          <ac:chgData name="Kumari3, Priya" userId="e03d7660-0454-46a5-9ec5-fd582b2b1ccf" providerId="ADAL" clId="{18D31859-0E15-4081-A649-F4970A51F5C8}" dt="2022-03-13T02:48:47.906" v="1065" actId="26606"/>
          <ac:spMkLst>
            <pc:docMk/>
            <pc:sldMk cId="3332978761" sldId="258"/>
            <ac:spMk id="188" creationId="{6B1F108D-1A97-4116-9C32-E0CD6F6278C2}"/>
          </ac:spMkLst>
        </pc:spChg>
        <pc:spChg chg="add del">
          <ac:chgData name="Kumari3, Priya" userId="e03d7660-0454-46a5-9ec5-fd582b2b1ccf" providerId="ADAL" clId="{18D31859-0E15-4081-A649-F4970A51F5C8}" dt="2022-03-13T02:48:47.906" v="1065" actId="26606"/>
          <ac:spMkLst>
            <pc:docMk/>
            <pc:sldMk cId="3332978761" sldId="258"/>
            <ac:spMk id="192" creationId="{3276E0C7-D588-440B-8F4A-876392DB718F}"/>
          </ac:spMkLst>
        </pc:spChg>
        <pc:spChg chg="add del">
          <ac:chgData name="Kumari3, Priya" userId="e03d7660-0454-46a5-9ec5-fd582b2b1ccf" providerId="ADAL" clId="{18D31859-0E15-4081-A649-F4970A51F5C8}" dt="2022-03-13T02:48:47.906" v="1065" actId="26606"/>
          <ac:spMkLst>
            <pc:docMk/>
            <pc:sldMk cId="3332978761" sldId="258"/>
            <ac:spMk id="194" creationId="{5BDEA8D4-D640-4088-B589-8760DC702FA4}"/>
          </ac:spMkLst>
        </pc:spChg>
        <pc:spChg chg="add del">
          <ac:chgData name="Kumari3, Priya" userId="e03d7660-0454-46a5-9ec5-fd582b2b1ccf" providerId="ADAL" clId="{18D31859-0E15-4081-A649-F4970A51F5C8}" dt="2022-03-13T02:48:47.906" v="1065" actId="26606"/>
          <ac:spMkLst>
            <pc:docMk/>
            <pc:sldMk cId="3332978761" sldId="258"/>
            <ac:spMk id="196" creationId="{708A22B1-9011-459B-BCED-99F879F1E9D5}"/>
          </ac:spMkLst>
        </pc:spChg>
        <pc:spChg chg="add">
          <ac:chgData name="Kumari3, Priya" userId="e03d7660-0454-46a5-9ec5-fd582b2b1ccf" providerId="ADAL" clId="{18D31859-0E15-4081-A649-F4970A51F5C8}" dt="2022-03-13T02:48:47.906" v="1065" actId="26606"/>
          <ac:spMkLst>
            <pc:docMk/>
            <pc:sldMk cId="3332978761" sldId="258"/>
            <ac:spMk id="198" creationId="{665DBBEF-238B-476B-96AB-8AAC3224ECEA}"/>
          </ac:spMkLst>
        </pc:spChg>
        <pc:spChg chg="add">
          <ac:chgData name="Kumari3, Priya" userId="e03d7660-0454-46a5-9ec5-fd582b2b1ccf" providerId="ADAL" clId="{18D31859-0E15-4081-A649-F4970A51F5C8}" dt="2022-03-13T02:48:47.906" v="1065" actId="26606"/>
          <ac:spMkLst>
            <pc:docMk/>
            <pc:sldMk cId="3332978761" sldId="258"/>
            <ac:spMk id="199" creationId="{3FCFB1DE-0B7E-48CC-BA90-B2AB0889F9D6}"/>
          </ac:spMkLst>
        </pc:spChg>
        <pc:spChg chg="add del">
          <ac:chgData name="Kumari3, Priya" userId="e03d7660-0454-46a5-9ec5-fd582b2b1ccf" providerId="ADAL" clId="{18D31859-0E15-4081-A649-F4970A51F5C8}" dt="2022-03-13T02:47:34.179" v="1057" actId="26606"/>
          <ac:spMkLst>
            <pc:docMk/>
            <pc:sldMk cId="3332978761" sldId="258"/>
            <ac:spMk id="201" creationId="{2B577FF9-3543-4875-815D-3D87BD8A2002}"/>
          </ac:spMkLst>
        </pc:spChg>
        <pc:spChg chg="add del">
          <ac:chgData name="Kumari3, Priya" userId="e03d7660-0454-46a5-9ec5-fd582b2b1ccf" providerId="ADAL" clId="{18D31859-0E15-4081-A649-F4970A51F5C8}" dt="2022-03-13T02:47:34.179" v="1057" actId="26606"/>
          <ac:spMkLst>
            <pc:docMk/>
            <pc:sldMk cId="3332978761" sldId="258"/>
            <ac:spMk id="203" creationId="{F5569EEC-E12F-4856-B407-02B2813A4AA5}"/>
          </ac:spMkLst>
        </pc:spChg>
        <pc:spChg chg="add del">
          <ac:chgData name="Kumari3, Priya" userId="e03d7660-0454-46a5-9ec5-fd582b2b1ccf" providerId="ADAL" clId="{18D31859-0E15-4081-A649-F4970A51F5C8}" dt="2022-03-13T02:47:34.179" v="1057" actId="26606"/>
          <ac:spMkLst>
            <pc:docMk/>
            <pc:sldMk cId="3332978761" sldId="258"/>
            <ac:spMk id="205" creationId="{CF860788-3A6A-45A3-B3F1-06F159665603}"/>
          </ac:spMkLst>
        </pc:spChg>
        <pc:spChg chg="add del">
          <ac:chgData name="Kumari3, Priya" userId="e03d7660-0454-46a5-9ec5-fd582b2b1ccf" providerId="ADAL" clId="{18D31859-0E15-4081-A649-F4970A51F5C8}" dt="2022-03-13T02:47:34.179" v="1057" actId="26606"/>
          <ac:spMkLst>
            <pc:docMk/>
            <pc:sldMk cId="3332978761" sldId="258"/>
            <ac:spMk id="207" creationId="{DF1E3393-B852-4883-B778-ED3525112942}"/>
          </ac:spMkLst>
        </pc:spChg>
        <pc:spChg chg="add del">
          <ac:chgData name="Kumari3, Priya" userId="e03d7660-0454-46a5-9ec5-fd582b2b1ccf" providerId="ADAL" clId="{18D31859-0E15-4081-A649-F4970A51F5C8}" dt="2022-03-13T02:47:34.179" v="1057" actId="26606"/>
          <ac:spMkLst>
            <pc:docMk/>
            <pc:sldMk cId="3332978761" sldId="258"/>
            <ac:spMk id="209" creationId="{39853D09-4205-4CC7-83EB-288E886AC9E4}"/>
          </ac:spMkLst>
        </pc:spChg>
        <pc:spChg chg="add del">
          <ac:chgData name="Kumari3, Priya" userId="e03d7660-0454-46a5-9ec5-fd582b2b1ccf" providerId="ADAL" clId="{18D31859-0E15-4081-A649-F4970A51F5C8}" dt="2022-03-13T02:47:34.179" v="1057" actId="26606"/>
          <ac:spMkLst>
            <pc:docMk/>
            <pc:sldMk cId="3332978761" sldId="258"/>
            <ac:spMk id="211" creationId="{0D040B79-3E73-4A31-840D-D6B9C9FDFC46}"/>
          </ac:spMkLst>
        </pc:spChg>
        <pc:spChg chg="add del">
          <ac:chgData name="Kumari3, Priya" userId="e03d7660-0454-46a5-9ec5-fd582b2b1ccf" providerId="ADAL" clId="{18D31859-0E15-4081-A649-F4970A51F5C8}" dt="2022-03-13T02:47:34.179" v="1057" actId="26606"/>
          <ac:spMkLst>
            <pc:docMk/>
            <pc:sldMk cId="3332978761" sldId="258"/>
            <ac:spMk id="213" creationId="{156C6AE5-3F8B-42AC-9EA4-1B686A11E93F}"/>
          </ac:spMkLst>
        </pc:spChg>
        <pc:grpChg chg="add del">
          <ac:chgData name="Kumari3, Priya" userId="e03d7660-0454-46a5-9ec5-fd582b2b1ccf" providerId="ADAL" clId="{18D31859-0E15-4081-A649-F4970A51F5C8}" dt="2022-03-13T02:30:59.297" v="304" actId="26606"/>
          <ac:grpSpMkLst>
            <pc:docMk/>
            <pc:sldMk cId="3332978761" sldId="258"/>
            <ac:grpSpMk id="14" creationId="{E9B930FD-8671-4C4C-ADCF-73AC1D0CD417}"/>
          </ac:grpSpMkLst>
        </pc:grpChg>
        <pc:grpChg chg="add del">
          <ac:chgData name="Kumari3, Priya" userId="e03d7660-0454-46a5-9ec5-fd582b2b1ccf" providerId="ADAL" clId="{18D31859-0E15-4081-A649-F4970A51F5C8}" dt="2022-03-13T02:30:59.297" v="304" actId="26606"/>
          <ac:grpSpMkLst>
            <pc:docMk/>
            <pc:sldMk cId="3332978761" sldId="258"/>
            <ac:grpSpMk id="20" creationId="{383C2651-AE0C-4AE4-8725-E2F9414FE219}"/>
          </ac:grpSpMkLst>
        </pc:grpChg>
        <pc:grpChg chg="add del">
          <ac:chgData name="Kumari3, Priya" userId="e03d7660-0454-46a5-9ec5-fd582b2b1ccf" providerId="ADAL" clId="{18D31859-0E15-4081-A649-F4970A51F5C8}" dt="2022-03-13T02:42:53.883" v="972" actId="26606"/>
          <ac:grpSpMkLst>
            <pc:docMk/>
            <pc:sldMk cId="3332978761" sldId="258"/>
            <ac:grpSpMk id="138" creationId="{2783379C-045E-4010-ABDC-A270A0AA1068}"/>
          </ac:grpSpMkLst>
        </pc:grpChg>
        <pc:grpChg chg="add del">
          <ac:chgData name="Kumari3, Priya" userId="e03d7660-0454-46a5-9ec5-fd582b2b1ccf" providerId="ADAL" clId="{18D31859-0E15-4081-A649-F4970A51F5C8}" dt="2022-03-13T02:42:53.883" v="972" actId="26606"/>
          <ac:grpSpMkLst>
            <pc:docMk/>
            <pc:sldMk cId="3332978761" sldId="258"/>
            <ac:grpSpMk id="142" creationId="{F5FDDF18-F156-4D2D-82C6-F55008E338B5}"/>
          </ac:grpSpMkLst>
        </pc:grpChg>
        <pc:grpChg chg="add del">
          <ac:chgData name="Kumari3, Priya" userId="e03d7660-0454-46a5-9ec5-fd582b2b1ccf" providerId="ADAL" clId="{18D31859-0E15-4081-A649-F4970A51F5C8}" dt="2022-03-13T02:43:13.984" v="980" actId="26606"/>
          <ac:grpSpMkLst>
            <pc:docMk/>
            <pc:sldMk cId="3332978761" sldId="258"/>
            <ac:grpSpMk id="158" creationId="{BEB2E44E-30A6-416E-A45D-B1E328629559}"/>
          </ac:grpSpMkLst>
        </pc:grpChg>
        <pc:graphicFrameChg chg="add del mod">
          <ac:chgData name="Kumari3, Priya" userId="e03d7660-0454-46a5-9ec5-fd582b2b1ccf" providerId="ADAL" clId="{18D31859-0E15-4081-A649-F4970A51F5C8}" dt="2022-03-13T02:38:12.622" v="759"/>
          <ac:graphicFrameMkLst>
            <pc:docMk/>
            <pc:sldMk cId="3332978761" sldId="258"/>
            <ac:graphicFrameMk id="8" creationId="{301C900E-CC50-4C99-8867-AA8D7B60BBD7}"/>
          </ac:graphicFrameMkLst>
        </pc:graphicFrameChg>
        <pc:picChg chg="add del mod">
          <ac:chgData name="Kumari3, Priya" userId="e03d7660-0454-46a5-9ec5-fd582b2b1ccf" providerId="ADAL" clId="{18D31859-0E15-4081-A649-F4970A51F5C8}" dt="2022-03-13T02:34:46.501" v="567" actId="478"/>
          <ac:picMkLst>
            <pc:docMk/>
            <pc:sldMk cId="3332978761" sldId="258"/>
            <ac:picMk id="5" creationId="{D5B7E922-33F6-4842-839C-F60D205F1B2E}"/>
          </ac:picMkLst>
        </pc:picChg>
        <pc:picChg chg="add del mod">
          <ac:chgData name="Kumari3, Priya" userId="e03d7660-0454-46a5-9ec5-fd582b2b1ccf" providerId="ADAL" clId="{18D31859-0E15-4081-A649-F4970A51F5C8}" dt="2022-03-13T02:48:12.201" v="1058" actId="478"/>
          <ac:picMkLst>
            <pc:docMk/>
            <pc:sldMk cId="3332978761" sldId="258"/>
            <ac:picMk id="7" creationId="{A2033FB0-BBBD-4C95-9051-732CCF965110}"/>
          </ac:picMkLst>
        </pc:picChg>
        <pc:picChg chg="add mod">
          <ac:chgData name="Kumari3, Priya" userId="e03d7660-0454-46a5-9ec5-fd582b2b1ccf" providerId="ADAL" clId="{18D31859-0E15-4081-A649-F4970A51F5C8}" dt="2022-03-13T02:48:47.906" v="1065" actId="26606"/>
          <ac:picMkLst>
            <pc:docMk/>
            <pc:sldMk cId="3332978761" sldId="258"/>
            <ac:picMk id="28" creationId="{10FF94AD-152E-4F33-BABF-380AD0E69CAD}"/>
          </ac:picMkLst>
        </pc:picChg>
        <pc:cxnChg chg="add del">
          <ac:chgData name="Kumari3, Priya" userId="e03d7660-0454-46a5-9ec5-fd582b2b1ccf" providerId="ADAL" clId="{18D31859-0E15-4081-A649-F4970A51F5C8}" dt="2022-03-13T02:43:21.489" v="982" actId="26606"/>
          <ac:cxnSpMkLst>
            <pc:docMk/>
            <pc:sldMk cId="3332978761" sldId="258"/>
            <ac:cxnSpMk id="177" creationId="{492C71F2-7657-4A22-BE4C-647EEDE915B2}"/>
          </ac:cxnSpMkLst>
        </pc:cxnChg>
      </pc:sldChg>
      <pc:sldChg chg="addSp delSp modSp new mod setBg">
        <pc:chgData name="Kumari3, Priya" userId="e03d7660-0454-46a5-9ec5-fd582b2b1ccf" providerId="ADAL" clId="{18D31859-0E15-4081-A649-F4970A51F5C8}" dt="2022-03-14T04:59:07.898" v="1501" actId="26606"/>
        <pc:sldMkLst>
          <pc:docMk/>
          <pc:sldMk cId="1861633576" sldId="259"/>
        </pc:sldMkLst>
        <pc:spChg chg="mod">
          <ac:chgData name="Kumari3, Priya" userId="e03d7660-0454-46a5-9ec5-fd582b2b1ccf" providerId="ADAL" clId="{18D31859-0E15-4081-A649-F4970A51F5C8}" dt="2022-03-14T04:59:07.898" v="1501" actId="26606"/>
          <ac:spMkLst>
            <pc:docMk/>
            <pc:sldMk cId="1861633576" sldId="259"/>
            <ac:spMk id="2" creationId="{5DB8A375-317C-40C3-A0CC-1DE29B19429C}"/>
          </ac:spMkLst>
        </pc:spChg>
        <pc:spChg chg="add del">
          <ac:chgData name="Kumari3, Priya" userId="e03d7660-0454-46a5-9ec5-fd582b2b1ccf" providerId="ADAL" clId="{18D31859-0E15-4081-A649-F4970A51F5C8}" dt="2022-03-14T04:51:55.825" v="1453"/>
          <ac:spMkLst>
            <pc:docMk/>
            <pc:sldMk cId="1861633576" sldId="259"/>
            <ac:spMk id="3" creationId="{1EE9599E-6FB5-40C7-9451-4AE24F0CEB85}"/>
          </ac:spMkLst>
        </pc:spChg>
        <pc:spChg chg="add del">
          <ac:chgData name="Kumari3, Priya" userId="e03d7660-0454-46a5-9ec5-fd582b2b1ccf" providerId="ADAL" clId="{18D31859-0E15-4081-A649-F4970A51F5C8}" dt="2022-03-14T04:51:07.781" v="1439" actId="26606"/>
          <ac:spMkLst>
            <pc:docMk/>
            <pc:sldMk cId="1861633576" sldId="259"/>
            <ac:spMk id="8" creationId="{4C0B137A-E4A4-4D46-0994-04EBF0E371AC}"/>
          </ac:spMkLst>
        </pc:spChg>
        <pc:spChg chg="add del">
          <ac:chgData name="Kumari3, Priya" userId="e03d7660-0454-46a5-9ec5-fd582b2b1ccf" providerId="ADAL" clId="{18D31859-0E15-4081-A649-F4970A51F5C8}" dt="2022-03-14T04:51:07.781" v="1439" actId="26606"/>
          <ac:spMkLst>
            <pc:docMk/>
            <pc:sldMk cId="1861633576" sldId="259"/>
            <ac:spMk id="11" creationId="{FF9B822F-893E-44C8-963C-64F50ACECBB2}"/>
          </ac:spMkLst>
        </pc:spChg>
        <pc:spChg chg="add del">
          <ac:chgData name="Kumari3, Priya" userId="e03d7660-0454-46a5-9ec5-fd582b2b1ccf" providerId="ADAL" clId="{18D31859-0E15-4081-A649-F4970A51F5C8}" dt="2022-03-14T04:51:07.781" v="1439" actId="26606"/>
          <ac:spMkLst>
            <pc:docMk/>
            <pc:sldMk cId="1861633576" sldId="259"/>
            <ac:spMk id="13" creationId="{EBF87945-A001-489F-9D9B-7D9435F0B9CA}"/>
          </ac:spMkLst>
        </pc:spChg>
        <pc:spChg chg="add del">
          <ac:chgData name="Kumari3, Priya" userId="e03d7660-0454-46a5-9ec5-fd582b2b1ccf" providerId="ADAL" clId="{18D31859-0E15-4081-A649-F4970A51F5C8}" dt="2022-03-14T04:51:12.483" v="1441" actId="26606"/>
          <ac:spMkLst>
            <pc:docMk/>
            <pc:sldMk cId="1861633576" sldId="259"/>
            <ac:spMk id="15" creationId="{EBF87945-A001-489F-9D9B-7D9435F0B9CA}"/>
          </ac:spMkLst>
        </pc:spChg>
        <pc:spChg chg="add del">
          <ac:chgData name="Kumari3, Priya" userId="e03d7660-0454-46a5-9ec5-fd582b2b1ccf" providerId="ADAL" clId="{18D31859-0E15-4081-A649-F4970A51F5C8}" dt="2022-03-14T04:51:12.483" v="1441" actId="26606"/>
          <ac:spMkLst>
            <pc:docMk/>
            <pc:sldMk cId="1861633576" sldId="259"/>
            <ac:spMk id="16" creationId="{A6114858-4DF7-9F46-40E0-68ED1CE74A62}"/>
          </ac:spMkLst>
        </pc:spChg>
        <pc:spChg chg="add del">
          <ac:chgData name="Kumari3, Priya" userId="e03d7660-0454-46a5-9ec5-fd582b2b1ccf" providerId="ADAL" clId="{18D31859-0E15-4081-A649-F4970A51F5C8}" dt="2022-03-14T04:59:07.898" v="1501" actId="26606"/>
          <ac:spMkLst>
            <pc:docMk/>
            <pc:sldMk cId="1861633576" sldId="259"/>
            <ac:spMk id="18" creationId="{E45CA849-654C-4173-AD99-B3A2528275F5}"/>
          </ac:spMkLst>
        </pc:spChg>
        <pc:spChg chg="add del">
          <ac:chgData name="Kumari3, Priya" userId="e03d7660-0454-46a5-9ec5-fd582b2b1ccf" providerId="ADAL" clId="{18D31859-0E15-4081-A649-F4970A51F5C8}" dt="2022-03-14T04:59:07.898" v="1501" actId="26606"/>
          <ac:spMkLst>
            <pc:docMk/>
            <pc:sldMk cId="1861633576" sldId="259"/>
            <ac:spMk id="19" creationId="{3E23A947-2D45-4208-AE2B-64948C87A3EB}"/>
          </ac:spMkLst>
        </pc:spChg>
        <pc:spChg chg="add del">
          <ac:chgData name="Kumari3, Priya" userId="e03d7660-0454-46a5-9ec5-fd582b2b1ccf" providerId="ADAL" clId="{18D31859-0E15-4081-A649-F4970A51F5C8}" dt="2022-03-14T04:59:07.898" v="1501" actId="26606"/>
          <ac:spMkLst>
            <pc:docMk/>
            <pc:sldMk cId="1861633576" sldId="259"/>
            <ac:spMk id="20" creationId="{E5BBB0F9-6A59-4D02-A9C7-A2D6516684CE}"/>
          </ac:spMkLst>
        </pc:spChg>
        <pc:spChg chg="add del mod">
          <ac:chgData name="Kumari3, Priya" userId="e03d7660-0454-46a5-9ec5-fd582b2b1ccf" providerId="ADAL" clId="{18D31859-0E15-4081-A649-F4970A51F5C8}" dt="2022-03-14T04:59:07.898" v="1501" actId="26606"/>
          <ac:spMkLst>
            <pc:docMk/>
            <pc:sldMk cId="1861633576" sldId="259"/>
            <ac:spMk id="21" creationId="{69815E59-10C9-C10E-3A1A-728E4962B9C6}"/>
          </ac:spMkLst>
        </pc:spChg>
        <pc:spChg chg="add del">
          <ac:chgData name="Kumari3, Priya" userId="e03d7660-0454-46a5-9ec5-fd582b2b1ccf" providerId="ADAL" clId="{18D31859-0E15-4081-A649-F4970A51F5C8}" dt="2022-03-14T04:59:07.886" v="1500" actId="26606"/>
          <ac:spMkLst>
            <pc:docMk/>
            <pc:sldMk cId="1861633576" sldId="259"/>
            <ac:spMk id="26" creationId="{2B566528-1B12-4246-9431-5C2D7D081168}"/>
          </ac:spMkLst>
        </pc:spChg>
        <pc:spChg chg="add">
          <ac:chgData name="Kumari3, Priya" userId="e03d7660-0454-46a5-9ec5-fd582b2b1ccf" providerId="ADAL" clId="{18D31859-0E15-4081-A649-F4970A51F5C8}" dt="2022-03-14T04:59:07.898" v="1501" actId="26606"/>
          <ac:spMkLst>
            <pc:docMk/>
            <pc:sldMk cId="1861633576" sldId="259"/>
            <ac:spMk id="36" creationId="{5E39A796-BE83-48B1-B33F-35C4A32AAB57}"/>
          </ac:spMkLst>
        </pc:spChg>
        <pc:spChg chg="add">
          <ac:chgData name="Kumari3, Priya" userId="e03d7660-0454-46a5-9ec5-fd582b2b1ccf" providerId="ADAL" clId="{18D31859-0E15-4081-A649-F4970A51F5C8}" dt="2022-03-14T04:59:07.898" v="1501" actId="26606"/>
          <ac:spMkLst>
            <pc:docMk/>
            <pc:sldMk cId="1861633576" sldId="259"/>
            <ac:spMk id="37" creationId="{72F84B47-E267-4194-8194-831DB7B5547F}"/>
          </ac:spMkLst>
        </pc:spChg>
        <pc:grpChg chg="add del">
          <ac:chgData name="Kumari3, Priya" userId="e03d7660-0454-46a5-9ec5-fd582b2b1ccf" providerId="ADAL" clId="{18D31859-0E15-4081-A649-F4970A51F5C8}" dt="2022-03-14T04:59:07.886" v="1500" actId="26606"/>
          <ac:grpSpMkLst>
            <pc:docMk/>
            <pc:sldMk cId="1861633576" sldId="259"/>
            <ac:grpSpMk id="28" creationId="{828A5161-06F1-46CF-8AD7-844680A59E13}"/>
          </ac:grpSpMkLst>
        </pc:grpChg>
        <pc:grpChg chg="add del">
          <ac:chgData name="Kumari3, Priya" userId="e03d7660-0454-46a5-9ec5-fd582b2b1ccf" providerId="ADAL" clId="{18D31859-0E15-4081-A649-F4970A51F5C8}" dt="2022-03-14T04:59:07.886" v="1500" actId="26606"/>
          <ac:grpSpMkLst>
            <pc:docMk/>
            <pc:sldMk cId="1861633576" sldId="259"/>
            <ac:grpSpMk id="32" creationId="{5995D10D-E9C9-47DB-AE7E-801FEF38F5C9}"/>
          </ac:grpSpMkLst>
        </pc:grpChg>
        <pc:picChg chg="add mod ord">
          <ac:chgData name="Kumari3, Priya" userId="e03d7660-0454-46a5-9ec5-fd582b2b1ccf" providerId="ADAL" clId="{18D31859-0E15-4081-A649-F4970A51F5C8}" dt="2022-03-14T04:59:07.898" v="1501" actId="26606"/>
          <ac:picMkLst>
            <pc:docMk/>
            <pc:sldMk cId="1861633576" sldId="259"/>
            <ac:picMk id="4" creationId="{C69A8B5E-3FEB-4FDA-80E4-02BFD8ACC9BE}"/>
          </ac:picMkLst>
        </pc:picChg>
      </pc:sldChg>
      <pc:sldChg chg="addSp delSp modSp new mod setBg setClrOvrMap">
        <pc:chgData name="Kumari3, Priya" userId="e03d7660-0454-46a5-9ec5-fd582b2b1ccf" providerId="ADAL" clId="{18D31859-0E15-4081-A649-F4970A51F5C8}" dt="2022-03-14T04:52:31.248" v="1496" actId="20577"/>
        <pc:sldMkLst>
          <pc:docMk/>
          <pc:sldMk cId="2189278369" sldId="260"/>
        </pc:sldMkLst>
        <pc:spChg chg="mod ord">
          <ac:chgData name="Kumari3, Priya" userId="e03d7660-0454-46a5-9ec5-fd582b2b1ccf" providerId="ADAL" clId="{18D31859-0E15-4081-A649-F4970A51F5C8}" dt="2022-03-14T04:51:52.309" v="1450" actId="26606"/>
          <ac:spMkLst>
            <pc:docMk/>
            <pc:sldMk cId="2189278369" sldId="260"/>
            <ac:spMk id="2" creationId="{4BC1374D-968A-4787-9553-6524504019B7}"/>
          </ac:spMkLst>
        </pc:spChg>
        <pc:spChg chg="del">
          <ac:chgData name="Kumari3, Priya" userId="e03d7660-0454-46a5-9ec5-fd582b2b1ccf" providerId="ADAL" clId="{18D31859-0E15-4081-A649-F4970A51F5C8}" dt="2022-03-13T02:28:16.047" v="266" actId="22"/>
          <ac:spMkLst>
            <pc:docMk/>
            <pc:sldMk cId="2189278369" sldId="260"/>
            <ac:spMk id="3" creationId="{522B3680-16B5-48EF-823F-042862083084}"/>
          </ac:spMkLst>
        </pc:spChg>
        <pc:spChg chg="add del">
          <ac:chgData name="Kumari3, Priya" userId="e03d7660-0454-46a5-9ec5-fd582b2b1ccf" providerId="ADAL" clId="{18D31859-0E15-4081-A649-F4970A51F5C8}" dt="2022-03-13T02:29:23.043" v="301" actId="26606"/>
          <ac:spMkLst>
            <pc:docMk/>
            <pc:sldMk cId="2189278369" sldId="260"/>
            <ac:spMk id="9" creationId="{0F598241-19C3-D106-5431-1F9FC8815F58}"/>
          </ac:spMkLst>
        </pc:spChg>
        <pc:spChg chg="add del">
          <ac:chgData name="Kumari3, Priya" userId="e03d7660-0454-46a5-9ec5-fd582b2b1ccf" providerId="ADAL" clId="{18D31859-0E15-4081-A649-F4970A51F5C8}" dt="2022-03-13T02:29:23.043" v="301" actId="26606"/>
          <ac:spMkLst>
            <pc:docMk/>
            <pc:sldMk cId="2189278369" sldId="260"/>
            <ac:spMk id="12" creationId="{FF9B822F-893E-44C8-963C-64F50ACECBB2}"/>
          </ac:spMkLst>
        </pc:spChg>
        <pc:spChg chg="add del">
          <ac:chgData name="Kumari3, Priya" userId="e03d7660-0454-46a5-9ec5-fd582b2b1ccf" providerId="ADAL" clId="{18D31859-0E15-4081-A649-F4970A51F5C8}" dt="2022-03-13T02:29:23.043" v="301" actId="26606"/>
          <ac:spMkLst>
            <pc:docMk/>
            <pc:sldMk cId="2189278369" sldId="260"/>
            <ac:spMk id="14" creationId="{EBF87945-A001-489F-9D9B-7D9435F0B9CA}"/>
          </ac:spMkLst>
        </pc:spChg>
        <pc:spChg chg="add del">
          <ac:chgData name="Kumari3, Priya" userId="e03d7660-0454-46a5-9ec5-fd582b2b1ccf" providerId="ADAL" clId="{18D31859-0E15-4081-A649-F4970A51F5C8}" dt="2022-03-13T02:29:19.626" v="298" actId="26606"/>
          <ac:spMkLst>
            <pc:docMk/>
            <pc:sldMk cId="2189278369" sldId="260"/>
            <ac:spMk id="19" creationId="{16C5FA50-8D52-4617-AF91-5C7B1C8352F1}"/>
          </ac:spMkLst>
        </pc:spChg>
        <pc:spChg chg="add del">
          <ac:chgData name="Kumari3, Priya" userId="e03d7660-0454-46a5-9ec5-fd582b2b1ccf" providerId="ADAL" clId="{18D31859-0E15-4081-A649-F4970A51F5C8}" dt="2022-03-13T02:29:19.626" v="298" actId="26606"/>
          <ac:spMkLst>
            <pc:docMk/>
            <pc:sldMk cId="2189278369" sldId="260"/>
            <ac:spMk id="21" creationId="{E223798C-12AD-4B0C-A50C-D676347D67CF}"/>
          </ac:spMkLst>
        </pc:spChg>
        <pc:spChg chg="add del">
          <ac:chgData name="Kumari3, Priya" userId="e03d7660-0454-46a5-9ec5-fd582b2b1ccf" providerId="ADAL" clId="{18D31859-0E15-4081-A649-F4970A51F5C8}" dt="2022-03-13T02:29:23.015" v="300" actId="26606"/>
          <ac:spMkLst>
            <pc:docMk/>
            <pc:sldMk cId="2189278369" sldId="260"/>
            <ac:spMk id="23" creationId="{AF2F604E-43BE-4DC3-B983-E071523364F8}"/>
          </ac:spMkLst>
        </pc:spChg>
        <pc:spChg chg="add del">
          <ac:chgData name="Kumari3, Priya" userId="e03d7660-0454-46a5-9ec5-fd582b2b1ccf" providerId="ADAL" clId="{18D31859-0E15-4081-A649-F4970A51F5C8}" dt="2022-03-13T02:29:23.015" v="300" actId="26606"/>
          <ac:spMkLst>
            <pc:docMk/>
            <pc:sldMk cId="2189278369" sldId="260"/>
            <ac:spMk id="24" creationId="{0671A8AE-40A1-4631-A6B8-581AFF065482}"/>
          </ac:spMkLst>
        </pc:spChg>
        <pc:spChg chg="add del">
          <ac:chgData name="Kumari3, Priya" userId="e03d7660-0454-46a5-9ec5-fd582b2b1ccf" providerId="ADAL" clId="{18D31859-0E15-4081-A649-F4970A51F5C8}" dt="2022-03-13T02:29:23.015" v="300" actId="26606"/>
          <ac:spMkLst>
            <pc:docMk/>
            <pc:sldMk cId="2189278369" sldId="260"/>
            <ac:spMk id="25" creationId="{08C9B587-E65E-4B52-B37C-ABEBB6E87928}"/>
          </ac:spMkLst>
        </pc:spChg>
        <pc:spChg chg="add del">
          <ac:chgData name="Kumari3, Priya" userId="e03d7660-0454-46a5-9ec5-fd582b2b1ccf" providerId="ADAL" clId="{18D31859-0E15-4081-A649-F4970A51F5C8}" dt="2022-03-13T02:29:23.015" v="300" actId="26606"/>
          <ac:spMkLst>
            <pc:docMk/>
            <pc:sldMk cId="2189278369" sldId="260"/>
            <ac:spMk id="26" creationId="{AB58EF07-17C2-48CF-ABB0-EEF1F17CB8F0}"/>
          </ac:spMkLst>
        </pc:spChg>
        <pc:spChg chg="add del">
          <ac:chgData name="Kumari3, Priya" userId="e03d7660-0454-46a5-9ec5-fd582b2b1ccf" providerId="ADAL" clId="{18D31859-0E15-4081-A649-F4970A51F5C8}" dt="2022-03-13T02:52:40.024" v="1157" actId="26606"/>
          <ac:spMkLst>
            <pc:docMk/>
            <pc:sldMk cId="2189278369" sldId="260"/>
            <ac:spMk id="27" creationId="{C13237C8-E62C-4F0D-A318-BD6FB6C2D138}"/>
          </ac:spMkLst>
        </pc:spChg>
        <pc:spChg chg="add del">
          <ac:chgData name="Kumari3, Priya" userId="e03d7660-0454-46a5-9ec5-fd582b2b1ccf" providerId="ADAL" clId="{18D31859-0E15-4081-A649-F4970A51F5C8}" dt="2022-03-13T02:52:40.024" v="1157" actId="26606"/>
          <ac:spMkLst>
            <pc:docMk/>
            <pc:sldMk cId="2189278369" sldId="260"/>
            <ac:spMk id="28" creationId="{201CC55D-ED54-4C5C-95E6-10947BD1103B}"/>
          </ac:spMkLst>
        </pc:spChg>
        <pc:spChg chg="add del">
          <ac:chgData name="Kumari3, Priya" userId="e03d7660-0454-46a5-9ec5-fd582b2b1ccf" providerId="ADAL" clId="{18D31859-0E15-4081-A649-F4970A51F5C8}" dt="2022-03-13T02:52:40.024" v="1157" actId="26606"/>
          <ac:spMkLst>
            <pc:docMk/>
            <pc:sldMk cId="2189278369" sldId="260"/>
            <ac:spMk id="29" creationId="{19C9EAEA-39D0-4B0E-A0EB-51E7B26740B1}"/>
          </ac:spMkLst>
        </pc:spChg>
        <pc:spChg chg="add del">
          <ac:chgData name="Kumari3, Priya" userId="e03d7660-0454-46a5-9ec5-fd582b2b1ccf" providerId="ADAL" clId="{18D31859-0E15-4081-A649-F4970A51F5C8}" dt="2022-03-13T02:52:40.024" v="1157" actId="26606"/>
          <ac:spMkLst>
            <pc:docMk/>
            <pc:sldMk cId="2189278369" sldId="260"/>
            <ac:spMk id="32" creationId="{3873B707-463F-40B0-8227-E8CC6C67EB25}"/>
          </ac:spMkLst>
        </pc:spChg>
        <pc:spChg chg="add del mod">
          <ac:chgData name="Kumari3, Priya" userId="e03d7660-0454-46a5-9ec5-fd582b2b1ccf" providerId="ADAL" clId="{18D31859-0E15-4081-A649-F4970A51F5C8}" dt="2022-03-13T02:52:35.760" v="1156" actId="22"/>
          <ac:spMkLst>
            <pc:docMk/>
            <pc:sldMk cId="2189278369" sldId="260"/>
            <ac:spMk id="33" creationId="{0F598241-19C3-D106-5431-1F9FC8815F58}"/>
          </ac:spMkLst>
        </pc:spChg>
        <pc:spChg chg="add mod ord">
          <ac:chgData name="Kumari3, Priya" userId="e03d7660-0454-46a5-9ec5-fd582b2b1ccf" providerId="ADAL" clId="{18D31859-0E15-4081-A649-F4970A51F5C8}" dt="2022-03-14T04:52:31.248" v="1496" actId="20577"/>
          <ac:spMkLst>
            <pc:docMk/>
            <pc:sldMk cId="2189278369" sldId="260"/>
            <ac:spMk id="36" creationId="{5BCA4441-FF22-A550-2622-D2A248433B62}"/>
          </ac:spMkLst>
        </pc:spChg>
        <pc:spChg chg="add del">
          <ac:chgData name="Kumari3, Priya" userId="e03d7660-0454-46a5-9ec5-fd582b2b1ccf" providerId="ADAL" clId="{18D31859-0E15-4081-A649-F4970A51F5C8}" dt="2022-03-14T04:51:52.309" v="1450" actId="26606"/>
          <ac:spMkLst>
            <pc:docMk/>
            <pc:sldMk cId="2189278369" sldId="260"/>
            <ac:spMk id="39" creationId="{69D47016-023F-44BD-981C-50E7A10A6609}"/>
          </ac:spMkLst>
        </pc:spChg>
        <pc:spChg chg="add del">
          <ac:chgData name="Kumari3, Priya" userId="e03d7660-0454-46a5-9ec5-fd582b2b1ccf" providerId="ADAL" clId="{18D31859-0E15-4081-A649-F4970A51F5C8}" dt="2022-03-14T04:51:52.309" v="1450" actId="26606"/>
          <ac:spMkLst>
            <pc:docMk/>
            <pc:sldMk cId="2189278369" sldId="260"/>
            <ac:spMk id="41" creationId="{6D8B37B0-0682-433E-BC8D-498C04ABD9A7}"/>
          </ac:spMkLst>
        </pc:spChg>
        <pc:spChg chg="add del">
          <ac:chgData name="Kumari3, Priya" userId="e03d7660-0454-46a5-9ec5-fd582b2b1ccf" providerId="ADAL" clId="{18D31859-0E15-4081-A649-F4970A51F5C8}" dt="2022-03-14T04:51:41.745" v="1444" actId="26606"/>
          <ac:spMkLst>
            <pc:docMk/>
            <pc:sldMk cId="2189278369" sldId="260"/>
            <ac:spMk id="43" creationId="{D2B783EE-0239-4717-BBEA-8C9EAC61C824}"/>
          </ac:spMkLst>
        </pc:spChg>
        <pc:spChg chg="add del">
          <ac:chgData name="Kumari3, Priya" userId="e03d7660-0454-46a5-9ec5-fd582b2b1ccf" providerId="ADAL" clId="{18D31859-0E15-4081-A649-F4970A51F5C8}" dt="2022-03-14T04:51:41.745" v="1444" actId="26606"/>
          <ac:spMkLst>
            <pc:docMk/>
            <pc:sldMk cId="2189278369" sldId="260"/>
            <ac:spMk id="44" creationId="{A7B99495-F43F-4D80-A44F-2CB4764EB90B}"/>
          </ac:spMkLst>
        </pc:spChg>
        <pc:spChg chg="add del">
          <ac:chgData name="Kumari3, Priya" userId="e03d7660-0454-46a5-9ec5-fd582b2b1ccf" providerId="ADAL" clId="{18D31859-0E15-4081-A649-F4970A51F5C8}" dt="2022-03-13T02:56:22.236" v="1343" actId="26606"/>
          <ac:spMkLst>
            <pc:docMk/>
            <pc:sldMk cId="2189278369" sldId="260"/>
            <ac:spMk id="46" creationId="{99F1FFA9-D672-408C-9220-ADEEC6ABDD09}"/>
          </ac:spMkLst>
        </pc:spChg>
        <pc:spChg chg="add del">
          <ac:chgData name="Kumari3, Priya" userId="e03d7660-0454-46a5-9ec5-fd582b2b1ccf" providerId="ADAL" clId="{18D31859-0E15-4081-A649-F4970A51F5C8}" dt="2022-03-13T02:56:28.208" v="1369" actId="26606"/>
          <ac:spMkLst>
            <pc:docMk/>
            <pc:sldMk cId="2189278369" sldId="260"/>
            <ac:spMk id="48" creationId="{6D8B37B0-0682-433E-BC8D-498C04ABD9A7}"/>
          </ac:spMkLst>
        </pc:spChg>
        <pc:spChg chg="add del">
          <ac:chgData name="Kumari3, Priya" userId="e03d7660-0454-46a5-9ec5-fd582b2b1ccf" providerId="ADAL" clId="{18D31859-0E15-4081-A649-F4970A51F5C8}" dt="2022-03-13T02:56:28.208" v="1369" actId="26606"/>
          <ac:spMkLst>
            <pc:docMk/>
            <pc:sldMk cId="2189278369" sldId="260"/>
            <ac:spMk id="49" creationId="{69D47016-023F-44BD-981C-50E7A10A6609}"/>
          </ac:spMkLst>
        </pc:spChg>
        <pc:spChg chg="add del">
          <ac:chgData name="Kumari3, Priya" userId="e03d7660-0454-46a5-9ec5-fd582b2b1ccf" providerId="ADAL" clId="{18D31859-0E15-4081-A649-F4970A51F5C8}" dt="2022-03-14T04:51:41.745" v="1444" actId="26606"/>
          <ac:spMkLst>
            <pc:docMk/>
            <pc:sldMk cId="2189278369" sldId="260"/>
            <ac:spMk id="50" creationId="{70BEB1E7-2F88-40BC-B73D-42E5B6F80BFC}"/>
          </ac:spMkLst>
        </pc:spChg>
        <pc:spChg chg="add del">
          <ac:chgData name="Kumari3, Priya" userId="e03d7660-0454-46a5-9ec5-fd582b2b1ccf" providerId="ADAL" clId="{18D31859-0E15-4081-A649-F4970A51F5C8}" dt="2022-03-14T04:51:44.477" v="1446" actId="26606"/>
          <ac:spMkLst>
            <pc:docMk/>
            <pc:sldMk cId="2189278369" sldId="260"/>
            <ac:spMk id="52" creationId="{2172A0AC-3DCE-4672-BCAF-28FEF91F6020}"/>
          </ac:spMkLst>
        </pc:spChg>
        <pc:spChg chg="add del">
          <ac:chgData name="Kumari3, Priya" userId="e03d7660-0454-46a5-9ec5-fd582b2b1ccf" providerId="ADAL" clId="{18D31859-0E15-4081-A649-F4970A51F5C8}" dt="2022-03-14T04:51:44.477" v="1446" actId="26606"/>
          <ac:spMkLst>
            <pc:docMk/>
            <pc:sldMk cId="2189278369" sldId="260"/>
            <ac:spMk id="53" creationId="{AE6F1C77-EDC9-4C5F-8C1C-62DD46BDA3C3}"/>
          </ac:spMkLst>
        </pc:spChg>
        <pc:spChg chg="add del">
          <ac:chgData name="Kumari3, Priya" userId="e03d7660-0454-46a5-9ec5-fd582b2b1ccf" providerId="ADAL" clId="{18D31859-0E15-4081-A649-F4970A51F5C8}" dt="2022-03-14T04:51:52.309" v="1450" actId="26606"/>
          <ac:spMkLst>
            <pc:docMk/>
            <pc:sldMk cId="2189278369" sldId="260"/>
            <ac:spMk id="54" creationId="{67EF550F-47CE-4FB2-9DAC-12AD835C833D}"/>
          </ac:spMkLst>
        </pc:spChg>
        <pc:spChg chg="add del">
          <ac:chgData name="Kumari3, Priya" userId="e03d7660-0454-46a5-9ec5-fd582b2b1ccf" providerId="ADAL" clId="{18D31859-0E15-4081-A649-F4970A51F5C8}" dt="2022-03-14T04:51:50.322" v="1448" actId="26606"/>
          <ac:spMkLst>
            <pc:docMk/>
            <pc:sldMk cId="2189278369" sldId="260"/>
            <ac:spMk id="55" creationId="{D2B783EE-0239-4717-BBEA-8C9EAC61C824}"/>
          </ac:spMkLst>
        </pc:spChg>
        <pc:spChg chg="add del">
          <ac:chgData name="Kumari3, Priya" userId="e03d7660-0454-46a5-9ec5-fd582b2b1ccf" providerId="ADAL" clId="{18D31859-0E15-4081-A649-F4970A51F5C8}" dt="2022-03-14T04:51:50.322" v="1448" actId="26606"/>
          <ac:spMkLst>
            <pc:docMk/>
            <pc:sldMk cId="2189278369" sldId="260"/>
            <ac:spMk id="56" creationId="{A7B99495-F43F-4D80-A44F-2CB4764EB90B}"/>
          </ac:spMkLst>
        </pc:spChg>
        <pc:spChg chg="add del">
          <ac:chgData name="Kumari3, Priya" userId="e03d7660-0454-46a5-9ec5-fd582b2b1ccf" providerId="ADAL" clId="{18D31859-0E15-4081-A649-F4970A51F5C8}" dt="2022-03-14T04:51:50.322" v="1448" actId="26606"/>
          <ac:spMkLst>
            <pc:docMk/>
            <pc:sldMk cId="2189278369" sldId="260"/>
            <ac:spMk id="57" creationId="{70BEB1E7-2F88-40BC-B73D-42E5B6F80BFC}"/>
          </ac:spMkLst>
        </pc:spChg>
        <pc:spChg chg="add del">
          <ac:chgData name="Kumari3, Priya" userId="e03d7660-0454-46a5-9ec5-fd582b2b1ccf" providerId="ADAL" clId="{18D31859-0E15-4081-A649-F4970A51F5C8}" dt="2022-03-14T04:51:52.309" v="1450" actId="26606"/>
          <ac:spMkLst>
            <pc:docMk/>
            <pc:sldMk cId="2189278369" sldId="260"/>
            <ac:spMk id="59" creationId="{63F5877B-98C7-49DD-83AB-0F6F57CB6543}"/>
          </ac:spMkLst>
        </pc:spChg>
        <pc:spChg chg="add del">
          <ac:chgData name="Kumari3, Priya" userId="e03d7660-0454-46a5-9ec5-fd582b2b1ccf" providerId="ADAL" clId="{18D31859-0E15-4081-A649-F4970A51F5C8}" dt="2022-03-14T04:51:52.309" v="1450" actId="26606"/>
          <ac:spMkLst>
            <pc:docMk/>
            <pc:sldMk cId="2189278369" sldId="260"/>
            <ac:spMk id="60" creationId="{4EA91930-66BC-4C41-B4F5-C31EB216F64B}"/>
          </ac:spMkLst>
        </pc:spChg>
        <pc:spChg chg="add del">
          <ac:chgData name="Kumari3, Priya" userId="e03d7660-0454-46a5-9ec5-fd582b2b1ccf" providerId="ADAL" clId="{18D31859-0E15-4081-A649-F4970A51F5C8}" dt="2022-03-14T04:51:52.309" v="1450" actId="26606"/>
          <ac:spMkLst>
            <pc:docMk/>
            <pc:sldMk cId="2189278369" sldId="260"/>
            <ac:spMk id="61" creationId="{6313CF8F-B436-401E-9575-DE0F8E8B5B17}"/>
          </ac:spMkLst>
        </pc:spChg>
        <pc:spChg chg="add del">
          <ac:chgData name="Kumari3, Priya" userId="e03d7660-0454-46a5-9ec5-fd582b2b1ccf" providerId="ADAL" clId="{18D31859-0E15-4081-A649-F4970A51F5C8}" dt="2022-03-14T04:51:52.309" v="1450" actId="26606"/>
          <ac:spMkLst>
            <pc:docMk/>
            <pc:sldMk cId="2189278369" sldId="260"/>
            <ac:spMk id="62" creationId="{2A38CFE9-C30A-4551-ACCB-D5808FBC39CD}"/>
          </ac:spMkLst>
        </pc:spChg>
        <pc:grpChg chg="add del">
          <ac:chgData name="Kumari3, Priya" userId="e03d7660-0454-46a5-9ec5-fd582b2b1ccf" providerId="ADAL" clId="{18D31859-0E15-4081-A649-F4970A51F5C8}" dt="2022-03-13T02:52:40.024" v="1157" actId="26606"/>
          <ac:grpSpMkLst>
            <pc:docMk/>
            <pc:sldMk cId="2189278369" sldId="260"/>
            <ac:grpSpMk id="30" creationId="{1DE889C7-FAD6-4397-98E2-05D503484459}"/>
          </ac:grpSpMkLst>
        </pc:grpChg>
        <pc:picChg chg="add mod ord">
          <ac:chgData name="Kumari3, Priya" userId="e03d7660-0454-46a5-9ec5-fd582b2b1ccf" providerId="ADAL" clId="{18D31859-0E15-4081-A649-F4970A51F5C8}" dt="2022-03-14T04:51:52.309" v="1450" actId="26606"/>
          <ac:picMkLst>
            <pc:docMk/>
            <pc:sldMk cId="2189278369" sldId="260"/>
            <ac:picMk id="5" creationId="{34879840-FB2D-4B94-8B67-36DB94958707}"/>
          </ac:picMkLst>
        </pc:picChg>
        <pc:picChg chg="add mod ord">
          <ac:chgData name="Kumari3, Priya" userId="e03d7660-0454-46a5-9ec5-fd582b2b1ccf" providerId="ADAL" clId="{18D31859-0E15-4081-A649-F4970A51F5C8}" dt="2022-03-14T04:51:52.309" v="1450" actId="26606"/>
          <ac:picMkLst>
            <pc:docMk/>
            <pc:sldMk cId="2189278369" sldId="260"/>
            <ac:picMk id="7" creationId="{BB4310FE-8F6F-4488-AD14-48B86E45D271}"/>
          </ac:picMkLst>
        </pc:picChg>
      </pc:sldChg>
      <pc:sldChg chg="addSp delSp modSp add del mod ord">
        <pc:chgData name="Kumari3, Priya" userId="e03d7660-0454-46a5-9ec5-fd582b2b1ccf" providerId="ADAL" clId="{18D31859-0E15-4081-A649-F4970A51F5C8}" dt="2022-03-13T02:45:15.407" v="1012" actId="47"/>
        <pc:sldMkLst>
          <pc:docMk/>
          <pc:sldMk cId="3608189906" sldId="261"/>
        </pc:sldMkLst>
        <pc:picChg chg="add del">
          <ac:chgData name="Kumari3, Priya" userId="e03d7660-0454-46a5-9ec5-fd582b2b1ccf" providerId="ADAL" clId="{18D31859-0E15-4081-A649-F4970A51F5C8}" dt="2022-03-13T02:45:04.072" v="1009" actId="478"/>
          <ac:picMkLst>
            <pc:docMk/>
            <pc:sldMk cId="3608189906" sldId="261"/>
            <ac:picMk id="5" creationId="{34879840-FB2D-4B94-8B67-36DB94958707}"/>
          </ac:picMkLst>
        </pc:picChg>
        <pc:picChg chg="add del mod">
          <ac:chgData name="Kumari3, Priya" userId="e03d7660-0454-46a5-9ec5-fd582b2b1ccf" providerId="ADAL" clId="{18D31859-0E15-4081-A649-F4970A51F5C8}" dt="2022-03-13T02:45:02.890" v="1008"/>
          <ac:picMkLst>
            <pc:docMk/>
            <pc:sldMk cId="3608189906" sldId="261"/>
            <ac:picMk id="12" creationId="{9AA951F0-F64C-44BC-8107-33AD4F623AB1}"/>
          </ac:picMkLst>
        </pc:picChg>
      </pc:sldChg>
      <pc:sldChg chg="new del">
        <pc:chgData name="Kumari3, Priya" userId="e03d7660-0454-46a5-9ec5-fd582b2b1ccf" providerId="ADAL" clId="{18D31859-0E15-4081-A649-F4970A51F5C8}" dt="2022-03-13T02:44:17.800" v="991" actId="47"/>
        <pc:sldMkLst>
          <pc:docMk/>
          <pc:sldMk cId="3761008531" sldId="261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87D349-DB00-45D6-BD50-1B96B13B04E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98D7D4-6191-4041-A989-0EF622F95ED3}">
      <dgm:prSet/>
      <dgm:spPr/>
      <dgm:t>
        <a:bodyPr/>
        <a:lstStyle/>
        <a:p>
          <a:r>
            <a:rPr lang="en-US" dirty="0"/>
            <a:t>Shut down station that are not generating revenue</a:t>
          </a:r>
        </a:p>
      </dgm:t>
    </dgm:pt>
    <dgm:pt modelId="{8EA8D1E6-7021-4AA1-B74C-E3E5D19DFFC3}" type="parTrans" cxnId="{5057A7B6-7C3C-4001-A96D-879654E7E8E2}">
      <dgm:prSet/>
      <dgm:spPr/>
      <dgm:t>
        <a:bodyPr/>
        <a:lstStyle/>
        <a:p>
          <a:endParaRPr lang="en-US"/>
        </a:p>
      </dgm:t>
    </dgm:pt>
    <dgm:pt modelId="{520E3552-8E48-4AA6-95EF-CDAA59DF3598}" type="sibTrans" cxnId="{5057A7B6-7C3C-4001-A96D-879654E7E8E2}">
      <dgm:prSet/>
      <dgm:spPr/>
      <dgm:t>
        <a:bodyPr/>
        <a:lstStyle/>
        <a:p>
          <a:endParaRPr lang="en-US"/>
        </a:p>
      </dgm:t>
    </dgm:pt>
    <dgm:pt modelId="{4C63DC23-A572-4C9E-81E5-B3A81BCABCDE}">
      <dgm:prSet/>
      <dgm:spPr/>
      <dgm:t>
        <a:bodyPr/>
        <a:lstStyle/>
        <a:p>
          <a:r>
            <a:rPr lang="en-US" dirty="0"/>
            <a:t>Enhancing Customer experience</a:t>
          </a:r>
        </a:p>
      </dgm:t>
    </dgm:pt>
    <dgm:pt modelId="{9A418FEB-87C0-40C1-9F71-C49B09860843}" type="parTrans" cxnId="{8432A634-20BA-4362-9882-23CEB8DCA7C2}">
      <dgm:prSet/>
      <dgm:spPr/>
      <dgm:t>
        <a:bodyPr/>
        <a:lstStyle/>
        <a:p>
          <a:endParaRPr lang="en-US"/>
        </a:p>
      </dgm:t>
    </dgm:pt>
    <dgm:pt modelId="{16D8EB7F-9887-44B9-9D1B-F12C977E142B}" type="sibTrans" cxnId="{8432A634-20BA-4362-9882-23CEB8DCA7C2}">
      <dgm:prSet/>
      <dgm:spPr/>
      <dgm:t>
        <a:bodyPr/>
        <a:lstStyle/>
        <a:p>
          <a:endParaRPr lang="en-US"/>
        </a:p>
      </dgm:t>
    </dgm:pt>
    <dgm:pt modelId="{7A20AAF5-D060-49B9-91B6-7E90F4E080E9}">
      <dgm:prSet/>
      <dgm:spPr/>
      <dgm:t>
        <a:bodyPr/>
        <a:lstStyle/>
        <a:p>
          <a:r>
            <a:rPr lang="en-US" dirty="0"/>
            <a:t>Launching new idea to service more customer </a:t>
          </a:r>
        </a:p>
      </dgm:t>
    </dgm:pt>
    <dgm:pt modelId="{491086C3-F57A-4B52-8197-55A259E59FA3}" type="parTrans" cxnId="{A06ECCC1-DF2E-4C7E-86D6-B6EA1596E032}">
      <dgm:prSet/>
      <dgm:spPr/>
      <dgm:t>
        <a:bodyPr/>
        <a:lstStyle/>
        <a:p>
          <a:endParaRPr lang="en-US"/>
        </a:p>
      </dgm:t>
    </dgm:pt>
    <dgm:pt modelId="{2705DA32-9883-4803-95A8-C56AA9C6A053}" type="sibTrans" cxnId="{A06ECCC1-DF2E-4C7E-86D6-B6EA1596E032}">
      <dgm:prSet/>
      <dgm:spPr/>
      <dgm:t>
        <a:bodyPr/>
        <a:lstStyle/>
        <a:p>
          <a:endParaRPr lang="en-US"/>
        </a:p>
      </dgm:t>
    </dgm:pt>
    <dgm:pt modelId="{277F49C1-2D93-47A6-845C-569D5D7923D0}" type="pres">
      <dgm:prSet presAssocID="{E587D349-DB00-45D6-BD50-1B96B13B04E8}" presName="root" presStyleCnt="0">
        <dgm:presLayoutVars>
          <dgm:dir/>
          <dgm:resizeHandles val="exact"/>
        </dgm:presLayoutVars>
      </dgm:prSet>
      <dgm:spPr/>
    </dgm:pt>
    <dgm:pt modelId="{5511B03C-633C-451F-973E-C02877903AA7}" type="pres">
      <dgm:prSet presAssocID="{C498D7D4-6191-4041-A989-0EF622F95ED3}" presName="compNode" presStyleCnt="0"/>
      <dgm:spPr/>
    </dgm:pt>
    <dgm:pt modelId="{590019A8-5B78-4519-B38B-8C1A50D18AC9}" type="pres">
      <dgm:prSet presAssocID="{C498D7D4-6191-4041-A989-0EF622F95ED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15BF298E-B787-4584-BF55-80E4C0718F65}" type="pres">
      <dgm:prSet presAssocID="{C498D7D4-6191-4041-A989-0EF622F95ED3}" presName="spaceRect" presStyleCnt="0"/>
      <dgm:spPr/>
    </dgm:pt>
    <dgm:pt modelId="{037E1F74-E42C-47CD-992E-035A8681ED6B}" type="pres">
      <dgm:prSet presAssocID="{C498D7D4-6191-4041-A989-0EF622F95ED3}" presName="textRect" presStyleLbl="revTx" presStyleIdx="0" presStyleCnt="3">
        <dgm:presLayoutVars>
          <dgm:chMax val="1"/>
          <dgm:chPref val="1"/>
        </dgm:presLayoutVars>
      </dgm:prSet>
      <dgm:spPr/>
    </dgm:pt>
    <dgm:pt modelId="{BF87F3B7-C60C-4508-954E-16E96703683F}" type="pres">
      <dgm:prSet presAssocID="{520E3552-8E48-4AA6-95EF-CDAA59DF3598}" presName="sibTrans" presStyleCnt="0"/>
      <dgm:spPr/>
    </dgm:pt>
    <dgm:pt modelId="{F356E3BD-E559-408A-95D6-3B5EF6288F91}" type="pres">
      <dgm:prSet presAssocID="{4C63DC23-A572-4C9E-81E5-B3A81BCABCDE}" presName="compNode" presStyleCnt="0"/>
      <dgm:spPr/>
    </dgm:pt>
    <dgm:pt modelId="{92BAF8E5-D883-4FC9-8FA1-AF103B3B0D6F}" type="pres">
      <dgm:prSet presAssocID="{4C63DC23-A572-4C9E-81E5-B3A81BCABCD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3C9F13D-F8E5-4670-83FB-5CB19D11FE4C}" type="pres">
      <dgm:prSet presAssocID="{4C63DC23-A572-4C9E-81E5-B3A81BCABCDE}" presName="spaceRect" presStyleCnt="0"/>
      <dgm:spPr/>
    </dgm:pt>
    <dgm:pt modelId="{EDC3C3BF-1404-462E-B5B7-6B4017CF2C10}" type="pres">
      <dgm:prSet presAssocID="{4C63DC23-A572-4C9E-81E5-B3A81BCABCDE}" presName="textRect" presStyleLbl="revTx" presStyleIdx="1" presStyleCnt="3">
        <dgm:presLayoutVars>
          <dgm:chMax val="1"/>
          <dgm:chPref val="1"/>
        </dgm:presLayoutVars>
      </dgm:prSet>
      <dgm:spPr/>
    </dgm:pt>
    <dgm:pt modelId="{C58DD1C2-AAAC-4F1A-AC1C-42FEE8B1D3EF}" type="pres">
      <dgm:prSet presAssocID="{16D8EB7F-9887-44B9-9D1B-F12C977E142B}" presName="sibTrans" presStyleCnt="0"/>
      <dgm:spPr/>
    </dgm:pt>
    <dgm:pt modelId="{6E8CAC61-82C0-4C42-A560-E3DE364527C6}" type="pres">
      <dgm:prSet presAssocID="{7A20AAF5-D060-49B9-91B6-7E90F4E080E9}" presName="compNode" presStyleCnt="0"/>
      <dgm:spPr/>
    </dgm:pt>
    <dgm:pt modelId="{169ACBA0-7D2F-4CF1-8672-8336F2669F4B}" type="pres">
      <dgm:prSet presAssocID="{7A20AAF5-D060-49B9-91B6-7E90F4E080E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65821947-5003-44AF-9F62-29C38966FDC0}" type="pres">
      <dgm:prSet presAssocID="{7A20AAF5-D060-49B9-91B6-7E90F4E080E9}" presName="spaceRect" presStyleCnt="0"/>
      <dgm:spPr/>
    </dgm:pt>
    <dgm:pt modelId="{D3206DA1-6156-4946-8AFC-C50B65CFEBDA}" type="pres">
      <dgm:prSet presAssocID="{7A20AAF5-D060-49B9-91B6-7E90F4E080E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432A634-20BA-4362-9882-23CEB8DCA7C2}" srcId="{E587D349-DB00-45D6-BD50-1B96B13B04E8}" destId="{4C63DC23-A572-4C9E-81E5-B3A81BCABCDE}" srcOrd="1" destOrd="0" parTransId="{9A418FEB-87C0-40C1-9F71-C49B09860843}" sibTransId="{16D8EB7F-9887-44B9-9D1B-F12C977E142B}"/>
    <dgm:cxn modelId="{FE38A869-67D1-41E9-A8EA-95F1E53D3775}" type="presOf" srcId="{7A20AAF5-D060-49B9-91B6-7E90F4E080E9}" destId="{D3206DA1-6156-4946-8AFC-C50B65CFEBDA}" srcOrd="0" destOrd="0" presId="urn:microsoft.com/office/officeart/2018/2/layout/IconLabelList"/>
    <dgm:cxn modelId="{7246C692-80F6-4FF3-AF0A-781688F0153C}" type="presOf" srcId="{C498D7D4-6191-4041-A989-0EF622F95ED3}" destId="{037E1F74-E42C-47CD-992E-035A8681ED6B}" srcOrd="0" destOrd="0" presId="urn:microsoft.com/office/officeart/2018/2/layout/IconLabelList"/>
    <dgm:cxn modelId="{B6F77FA7-5FBE-4F45-ABC8-C37862D7C488}" type="presOf" srcId="{4C63DC23-A572-4C9E-81E5-B3A81BCABCDE}" destId="{EDC3C3BF-1404-462E-B5B7-6B4017CF2C10}" srcOrd="0" destOrd="0" presId="urn:microsoft.com/office/officeart/2018/2/layout/IconLabelList"/>
    <dgm:cxn modelId="{5057A7B6-7C3C-4001-A96D-879654E7E8E2}" srcId="{E587D349-DB00-45D6-BD50-1B96B13B04E8}" destId="{C498D7D4-6191-4041-A989-0EF622F95ED3}" srcOrd="0" destOrd="0" parTransId="{8EA8D1E6-7021-4AA1-B74C-E3E5D19DFFC3}" sibTransId="{520E3552-8E48-4AA6-95EF-CDAA59DF3598}"/>
    <dgm:cxn modelId="{9121CFBD-F879-4CD7-AB9D-85B678E69252}" type="presOf" srcId="{E587D349-DB00-45D6-BD50-1B96B13B04E8}" destId="{277F49C1-2D93-47A6-845C-569D5D7923D0}" srcOrd="0" destOrd="0" presId="urn:microsoft.com/office/officeart/2018/2/layout/IconLabelList"/>
    <dgm:cxn modelId="{A06ECCC1-DF2E-4C7E-86D6-B6EA1596E032}" srcId="{E587D349-DB00-45D6-BD50-1B96B13B04E8}" destId="{7A20AAF5-D060-49B9-91B6-7E90F4E080E9}" srcOrd="2" destOrd="0" parTransId="{491086C3-F57A-4B52-8197-55A259E59FA3}" sibTransId="{2705DA32-9883-4803-95A8-C56AA9C6A053}"/>
    <dgm:cxn modelId="{13ECC47F-0529-414A-B9D1-3548D2D5EA44}" type="presParOf" srcId="{277F49C1-2D93-47A6-845C-569D5D7923D0}" destId="{5511B03C-633C-451F-973E-C02877903AA7}" srcOrd="0" destOrd="0" presId="urn:microsoft.com/office/officeart/2018/2/layout/IconLabelList"/>
    <dgm:cxn modelId="{36FF573D-93E4-4195-9B2A-A0A5214F2789}" type="presParOf" srcId="{5511B03C-633C-451F-973E-C02877903AA7}" destId="{590019A8-5B78-4519-B38B-8C1A50D18AC9}" srcOrd="0" destOrd="0" presId="urn:microsoft.com/office/officeart/2018/2/layout/IconLabelList"/>
    <dgm:cxn modelId="{67CD2848-A544-40D5-B596-9EE31257C0EF}" type="presParOf" srcId="{5511B03C-633C-451F-973E-C02877903AA7}" destId="{15BF298E-B787-4584-BF55-80E4C0718F65}" srcOrd="1" destOrd="0" presId="urn:microsoft.com/office/officeart/2018/2/layout/IconLabelList"/>
    <dgm:cxn modelId="{06DB88C9-C6AD-41FA-B887-911B7E4D61F4}" type="presParOf" srcId="{5511B03C-633C-451F-973E-C02877903AA7}" destId="{037E1F74-E42C-47CD-992E-035A8681ED6B}" srcOrd="2" destOrd="0" presId="urn:microsoft.com/office/officeart/2018/2/layout/IconLabelList"/>
    <dgm:cxn modelId="{B7B36541-379A-45B8-B4E6-91B37E07C677}" type="presParOf" srcId="{277F49C1-2D93-47A6-845C-569D5D7923D0}" destId="{BF87F3B7-C60C-4508-954E-16E96703683F}" srcOrd="1" destOrd="0" presId="urn:microsoft.com/office/officeart/2018/2/layout/IconLabelList"/>
    <dgm:cxn modelId="{3656EBF1-3A0C-4C01-86D3-A1A9F0EEEC34}" type="presParOf" srcId="{277F49C1-2D93-47A6-845C-569D5D7923D0}" destId="{F356E3BD-E559-408A-95D6-3B5EF6288F91}" srcOrd="2" destOrd="0" presId="urn:microsoft.com/office/officeart/2018/2/layout/IconLabelList"/>
    <dgm:cxn modelId="{75ADB5C3-5074-4D8E-84C4-19FAD01F1078}" type="presParOf" srcId="{F356E3BD-E559-408A-95D6-3B5EF6288F91}" destId="{92BAF8E5-D883-4FC9-8FA1-AF103B3B0D6F}" srcOrd="0" destOrd="0" presId="urn:microsoft.com/office/officeart/2018/2/layout/IconLabelList"/>
    <dgm:cxn modelId="{222E32B7-62E7-450C-B12F-C22959F8CF30}" type="presParOf" srcId="{F356E3BD-E559-408A-95D6-3B5EF6288F91}" destId="{93C9F13D-F8E5-4670-83FB-5CB19D11FE4C}" srcOrd="1" destOrd="0" presId="urn:microsoft.com/office/officeart/2018/2/layout/IconLabelList"/>
    <dgm:cxn modelId="{5D01ACD0-208B-46F7-AB5A-16B6ADC8767A}" type="presParOf" srcId="{F356E3BD-E559-408A-95D6-3B5EF6288F91}" destId="{EDC3C3BF-1404-462E-B5B7-6B4017CF2C10}" srcOrd="2" destOrd="0" presId="urn:microsoft.com/office/officeart/2018/2/layout/IconLabelList"/>
    <dgm:cxn modelId="{A05BCEC4-6377-4739-A6E9-1ABBCD57F07F}" type="presParOf" srcId="{277F49C1-2D93-47A6-845C-569D5D7923D0}" destId="{C58DD1C2-AAAC-4F1A-AC1C-42FEE8B1D3EF}" srcOrd="3" destOrd="0" presId="urn:microsoft.com/office/officeart/2018/2/layout/IconLabelList"/>
    <dgm:cxn modelId="{5EC23A39-3DF9-4EC7-9BA3-715A56118A66}" type="presParOf" srcId="{277F49C1-2D93-47A6-845C-569D5D7923D0}" destId="{6E8CAC61-82C0-4C42-A560-E3DE364527C6}" srcOrd="4" destOrd="0" presId="urn:microsoft.com/office/officeart/2018/2/layout/IconLabelList"/>
    <dgm:cxn modelId="{DAF3BF95-BDCB-40B6-B8E1-8FA28D888E87}" type="presParOf" srcId="{6E8CAC61-82C0-4C42-A560-E3DE364527C6}" destId="{169ACBA0-7D2F-4CF1-8672-8336F2669F4B}" srcOrd="0" destOrd="0" presId="urn:microsoft.com/office/officeart/2018/2/layout/IconLabelList"/>
    <dgm:cxn modelId="{F3836FFF-9AD9-4695-9611-603C3FBAB325}" type="presParOf" srcId="{6E8CAC61-82C0-4C42-A560-E3DE364527C6}" destId="{65821947-5003-44AF-9F62-29C38966FDC0}" srcOrd="1" destOrd="0" presId="urn:microsoft.com/office/officeart/2018/2/layout/IconLabelList"/>
    <dgm:cxn modelId="{3297AD5D-D491-4FAD-A94E-51742C479714}" type="presParOf" srcId="{6E8CAC61-82C0-4C42-A560-E3DE364527C6}" destId="{D3206DA1-6156-4946-8AFC-C50B65CFEBD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0019A8-5B78-4519-B38B-8C1A50D18AC9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E1F74-E42C-47CD-992E-035A8681ED6B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Shut down station that are not generating revenue</a:t>
          </a:r>
        </a:p>
      </dsp:txBody>
      <dsp:txXfrm>
        <a:off x="417971" y="2644140"/>
        <a:ext cx="2889450" cy="720000"/>
      </dsp:txXfrm>
    </dsp:sp>
    <dsp:sp modelId="{92BAF8E5-D883-4FC9-8FA1-AF103B3B0D6F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C3C3BF-1404-462E-B5B7-6B4017CF2C10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Enhancing Customer experience</a:t>
          </a:r>
        </a:p>
      </dsp:txBody>
      <dsp:txXfrm>
        <a:off x="3813075" y="2644140"/>
        <a:ext cx="2889450" cy="720000"/>
      </dsp:txXfrm>
    </dsp:sp>
    <dsp:sp modelId="{169ACBA0-7D2F-4CF1-8672-8336F2669F4B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06DA1-6156-4946-8AFC-C50B65CFEBDA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Launching new idea to service more customer </a:t>
          </a:r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C9616-31D2-429D-933C-456E60960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B957A-AED0-4E6E-A72D-DC354F2D9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DFDE6-FFA2-4D02-AC9A-6E8817F2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BFFD-8D4F-44EA-BD6D-66599CC49651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554F9-2F00-4321-9DDE-C3B835BA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FBD2E-C0D5-46AD-94D1-45D51B8BB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F67C-CBE2-4CBA-9F6A-CF3AE2B25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16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4EE6-F5A7-48E0-985A-21EC9E19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352B3-52BB-483D-8C64-28F182BD7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92C05-E290-4A67-BE70-60388F64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BFFD-8D4F-44EA-BD6D-66599CC49651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00C4F-30BB-4E7B-AD62-DC96D74E0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6E15B-9510-4B80-BAEB-E2946C6A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F67C-CBE2-4CBA-9F6A-CF3AE2B25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85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64B428-B2D2-460F-876C-4A1AC5B9E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DDDB4-BC05-4DAC-90F6-0A753B44C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D3890-DEF1-448F-A078-EC5F4A6F4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BFFD-8D4F-44EA-BD6D-66599CC49651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4D7F-18D1-4012-8A49-B6909B79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92DF6-B53D-47FA-9836-DA757A07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F67C-CBE2-4CBA-9F6A-CF3AE2B25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56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E9632-E312-4D66-93E9-0B7A067D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55D6E-F27D-4329-A191-6F1729C4C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4B2F-A533-4A4A-92DF-65DAC3B5A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BFFD-8D4F-44EA-BD6D-66599CC49651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54D9E-36C7-462F-9937-F9560491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24C0C-EFD4-4367-9C81-5869953D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F67C-CBE2-4CBA-9F6A-CF3AE2B25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2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8EB8-07C4-4A7F-8116-EB599B0B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69D45-1785-4128-B380-8ED1C38C9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538D5-B227-487F-9688-7D3A80DF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BFFD-8D4F-44EA-BD6D-66599CC49651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CCF4F-0330-4E61-8961-6107FE44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E79D1-CF90-4961-BB3B-DF69D373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F67C-CBE2-4CBA-9F6A-CF3AE2B25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86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58A2-EB2D-4B38-B98C-2A9DE9F3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F54D3-23D4-48F3-B57F-627192495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F57A0-19FB-4DD7-940A-D45B96DCC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2EB6D-DCEB-46F6-BD44-619C632C6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BFFD-8D4F-44EA-BD6D-66599CC49651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7386D-2711-46C6-90FE-A2D5A14B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0B739-66B5-4305-B808-5CF06C537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F67C-CBE2-4CBA-9F6A-CF3AE2B25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98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E227-3D8D-4038-A25C-94BE856D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0ACF9-A434-4DF7-B74C-BE970BE04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363C3-33BE-4221-B271-93E658A24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8DE5E-64C3-49B0-B09E-5F08A8CF8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7A0147-DF4A-457D-9378-2E93F3D45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A2579-D343-4A30-B5C6-16778A41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BFFD-8D4F-44EA-BD6D-66599CC49651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D9BF13-30EA-4761-AE6C-6D9DA4C6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3F36EB-B0E4-4415-9CA6-D6F28D7B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F67C-CBE2-4CBA-9F6A-CF3AE2B25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16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580B-4D33-40E6-AF96-788C82D53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75400E-4C7E-4DA7-AD97-8A074142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BFFD-8D4F-44EA-BD6D-66599CC49651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0D87E-1E52-4090-8AAF-0764F561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E1BC4-84A7-44E8-94FF-73F1F1E6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F67C-CBE2-4CBA-9F6A-CF3AE2B25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31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3ED1A-7123-4906-BD95-26C56F24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BFFD-8D4F-44EA-BD6D-66599CC49651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961647-D486-426E-AFBC-F8174E32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7398A-6C3C-4C3F-B65C-F9691420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F67C-CBE2-4CBA-9F6A-CF3AE2B25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80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6443-2B0D-43B7-9D02-09C35524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62347-6DED-4787-9EA9-DEA450888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B613A-215A-4E48-9327-E4BC7EA32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3F605-A275-43E7-9B34-643517DC6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BFFD-8D4F-44EA-BD6D-66599CC49651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668F5-C063-4CEB-802C-E38A014F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B261D-DAE7-42A0-89F1-A7E0BCCE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F67C-CBE2-4CBA-9F6A-CF3AE2B25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61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42601-8E8C-4AF3-9958-91AA0A42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C9C439-E33C-4847-A8CE-4AB9E8E51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B7B8B-4881-4E9E-A57D-CD396E082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1B63B-3FDF-4E57-8901-DF52D4F7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BFFD-8D4F-44EA-BD6D-66599CC49651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183E-F802-4E81-ABCC-D8F3092F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3D7D4-E496-4FA4-982A-247C9AF5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F67C-CBE2-4CBA-9F6A-CF3AE2B25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00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FB7DD9-4DFD-4590-9210-988D3BEB5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5F01D-BCEA-4973-848D-15D237CEC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47980-991A-4E91-B662-F662BAB16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4BFFD-8D4F-44EA-BD6D-66599CC49651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55BFF-71DB-4B7E-8C20-9EDF8FBDE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F935A-27B7-4C99-AAFA-0CB4152C4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7F67C-CBE2-4CBA-9F6A-CF3AE2B25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87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27193-06E6-4DA3-B3C3-7F5ECBCB9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8"/>
            <a:ext cx="5925989" cy="3167510"/>
          </a:xfrm>
        </p:spPr>
        <p:txBody>
          <a:bodyPr anchor="b">
            <a:normAutofit/>
          </a:bodyPr>
          <a:lstStyle/>
          <a:p>
            <a:pPr algn="r"/>
            <a:r>
              <a:rPr lang="en-US" sz="7400" dirty="0"/>
              <a:t>How To Increase Revenue </a:t>
            </a:r>
            <a:endParaRPr lang="en-IN" sz="7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B2605-2B3F-4D2A-BBFC-28CE07BD1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1" y="4582814"/>
            <a:ext cx="5925987" cy="1312657"/>
          </a:xfrm>
        </p:spPr>
        <p:txBody>
          <a:bodyPr anchor="t">
            <a:normAutofit/>
          </a:bodyPr>
          <a:lstStyle/>
          <a:p>
            <a:pPr algn="r"/>
            <a:r>
              <a:rPr lang="en-IN" b="0" i="0" dirty="0" err="1">
                <a:solidFill>
                  <a:srgbClr val="091E42"/>
                </a:solidFill>
                <a:effectLst/>
                <a:latin typeface="freight-text-pro"/>
              </a:rPr>
              <a:t>Zulip</a:t>
            </a:r>
            <a:endParaRPr lang="en-IN" dirty="0"/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EE01DF12-7EB9-40CD-D49F-AC9A33184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9140" y="2209474"/>
            <a:ext cx="2489416" cy="24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4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64C65-6BF4-4AB3-BF86-4EAC0F29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Way to increase revenue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7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336D5C5-36E9-0292-7501-E103781C9F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65960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238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8" name="Rectangle 20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1A882-5058-44FC-8B2C-ACE64BA7E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en-US" sz="2100" b="1" dirty="0"/>
              <a:t>Station that are not generating revenue</a:t>
            </a:r>
            <a:br>
              <a:rPr lang="en-US" sz="2100" b="1" dirty="0"/>
            </a:br>
            <a:br>
              <a:rPr lang="en-US" sz="2100" b="1" dirty="0"/>
            </a:br>
            <a:br>
              <a:rPr lang="en-US" sz="2100" b="1" dirty="0"/>
            </a:br>
            <a:br>
              <a:rPr lang="en-US" sz="2100" b="1" dirty="0"/>
            </a:br>
            <a:r>
              <a:rPr lang="en-US" sz="2100" b="1" dirty="0"/>
              <a:t>1. Raylon Park</a:t>
            </a:r>
            <a:br>
              <a:rPr lang="en-US" sz="2100" b="1" dirty="0"/>
            </a:br>
            <a:r>
              <a:rPr lang="en-US" sz="2100" b="1" dirty="0"/>
              <a:t>2. Castro Street and El Camino Real</a:t>
            </a:r>
            <a:br>
              <a:rPr lang="en-US" sz="2100" b="1" dirty="0"/>
            </a:br>
            <a:r>
              <a:rPr lang="en-US" sz="2100" b="1" dirty="0"/>
              <a:t>3. San Antonio Shopping Center</a:t>
            </a:r>
            <a:br>
              <a:rPr lang="en-US" sz="2100" dirty="0"/>
            </a:br>
            <a:br>
              <a:rPr lang="en-US" sz="2100" dirty="0"/>
            </a:br>
            <a:br>
              <a:rPr lang="en-US" sz="2100" dirty="0"/>
            </a:br>
            <a:endParaRPr lang="en-IN" sz="2100" dirty="0"/>
          </a:p>
        </p:txBody>
      </p:sp>
      <p:sp>
        <p:nvSpPr>
          <p:cNvPr id="19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0FF94AD-152E-4F33-BABF-380AD0E69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98388"/>
            <a:ext cx="7214616" cy="483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78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8A375-317C-40C3-A0CC-1DE29B19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100"/>
              <a:t>Enhancing Customer experience</a:t>
            </a:r>
            <a:br>
              <a:rPr lang="en-US" sz="3100"/>
            </a:br>
            <a:endParaRPr lang="en-IN" sz="3100"/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69815E59-10C9-C10E-3A1A-728E4962B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200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cyclists earn points by renting or returning bikes at certain high-need stations</a:t>
            </a:r>
            <a:r>
              <a:rPr lang="en-IN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(to attend supply chain demand)</a:t>
            </a:r>
          </a:p>
          <a:p>
            <a:pPr marL="342900" lvl="0" indent="-342900"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200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can make sure that all bikes are proper functioning that peak-up hour</a:t>
            </a:r>
            <a:endParaRPr lang="en-IN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/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C69A8B5E-3FEB-4FDA-80E4-02BFD8ACC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48" b="2"/>
          <a:stretch/>
        </p:blipFill>
        <p:spPr>
          <a:xfrm>
            <a:off x="5405862" y="1398205"/>
            <a:ext cx="6019331" cy="405834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6163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1374D-968A-4787-9553-652450401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IN" sz="4800" b="0" i="0">
                <a:effectLst/>
                <a:latin typeface="freight-text-pro"/>
              </a:rPr>
              <a:t>Couple Bikes</a:t>
            </a:r>
            <a:endParaRPr lang="en-IN" sz="4800" dirty="0"/>
          </a:p>
        </p:txBody>
      </p:sp>
      <p:sp>
        <p:nvSpPr>
          <p:cNvPr id="41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5BCA4441-FF22-A550-2622-D2A248433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freight-text-pro"/>
                <a:ea typeface="+mj-ea"/>
                <a:cs typeface="+mj-cs"/>
              </a:rPr>
              <a:t>Make ride safe and joyful rides</a:t>
            </a:r>
          </a:p>
          <a:p>
            <a:r>
              <a:rPr lang="en-US" sz="2400" dirty="0">
                <a:latin typeface="freight-text-pro"/>
                <a:ea typeface="+mj-ea"/>
                <a:cs typeface="+mj-cs"/>
              </a:rPr>
              <a:t>Server more customer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4310FE-8F6F-4488-AD14-48B86E45D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15" y="2782824"/>
            <a:ext cx="3808021" cy="367893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879840-FB2D-4B94-8B67-36DB949587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17" r="15424" b="-1"/>
          <a:stretch/>
        </p:blipFill>
        <p:spPr>
          <a:xfrm>
            <a:off x="7090986" y="2569464"/>
            <a:ext cx="3795132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78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107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freight-text-pro</vt:lpstr>
      <vt:lpstr>Georgia</vt:lpstr>
      <vt:lpstr>Office Theme</vt:lpstr>
      <vt:lpstr>How To Increase Revenue </vt:lpstr>
      <vt:lpstr>Way to increase revenue</vt:lpstr>
      <vt:lpstr>Station that are not generating revenue    1. Raylon Park 2. Castro Street and El Camino Real 3. San Antonio Shopping Center   </vt:lpstr>
      <vt:lpstr>Enhancing Customer experience </vt:lpstr>
      <vt:lpstr>Couple Bikes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Increase Revenue </dc:title>
  <dc:creator>Kumari3, Priya</dc:creator>
  <cp:lastModifiedBy>Kumari3, Priya</cp:lastModifiedBy>
  <cp:revision>1</cp:revision>
  <dcterms:created xsi:type="dcterms:W3CDTF">2022-03-13T02:15:47Z</dcterms:created>
  <dcterms:modified xsi:type="dcterms:W3CDTF">2022-03-14T04:59:17Z</dcterms:modified>
</cp:coreProperties>
</file>