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7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World-Wide-Web" TargetMode="External"/><Relationship Id="rId2" Type="http://schemas.openxmlformats.org/officeDocument/2006/relationships/hyperlink" Target="https://www.techtarget.com/searchsoftwarequality/definition/appl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19BE-3BC9-6B71-4DAF-679651D68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F8E17B-F148-32C6-2954-B21B76504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" grpId="5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4588-82FD-95D3-9B8E-9AF93C22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8. What is programming language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D246-7C96-FE97-19A9-5D8EB585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A programming language is a set of instructions written by a programmer to deliver instructions to the computer to perform and accomplish a task.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 This set of instructions is usually viewed as incomprehensible code structured following a definite programming language syntax.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4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E995-D042-0574-7EA5-F52F596B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9.What is scripting language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2DB3-D0AD-4DB1-231F-3E69D929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A scripting language is a programming language that is interpreted.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 It is translated into machine code when the code is run, rather than beforehand.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 Scripting languages are often used for short scripts over full computer programs.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 JavaScript, Python, and Ruby are all examples of scripting languages.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6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FA80-3832-9065-3DA7-7BDBD480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10.What is markup language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6118D-ED2D-06A6-22D9-CCF5684A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markup language is a text-encoding system which specifies the structure and formatting of a document and potentially the relationship between its parts.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Markup is often used to control the display of the document or to enrich its content to facilitate automated processing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F1F0-67C5-226D-328A-8D4B70F3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topics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BFA7-8FC5-981B-B8E6-F9F174611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browser                    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How work with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internet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Why need internet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How work with internet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web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programming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scripting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384406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6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6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6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6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6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6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6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5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45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45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45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45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5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45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45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45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5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4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4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4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4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4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4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4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4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4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4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3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3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3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3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3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3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3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3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3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3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3" grpId="3" build="p"/>
      <p:bldP spid="3" grpId="4" build="p"/>
      <p:bldP spid="3" grpId="5" build="p"/>
      <p:bldP spid="3" grpId="6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4F1F-E3EF-ED61-776F-25E948B2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1.What is browser 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E7A2-1E24-A90C-6F3B-DD39FE69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10447"/>
            <a:ext cx="9905999" cy="35417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 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browser is an </a:t>
            </a:r>
            <a:r>
              <a:rPr lang="en-US" b="0" i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program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that provides 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way to look at and Interact with all the information on the </a:t>
            </a:r>
            <a:r>
              <a:rPr lang="en-US" b="0" i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Wide Web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includes Web pages, videos and images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first Web browser, called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WorldWideWeb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was created in 1990</a:t>
            </a:r>
          </a:p>
          <a:p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8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803F-3D81-FDA2-99E2-0344AA71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How work with browser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0AD5-47A1-EF97-D970-A9A2A3D4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You can enter a website's address (URL) directly into the address bar, and the browser will take you to that specific webpage.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 Additionally, you can click on hyperlinks within web pages to navigate to other related pages.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0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E0D-6369-4145-2AEA-5843845B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What is internet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C1B9-5E4D-9794-E57F-EC072116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The Internet is a global network of billions of computers and other electronic devices.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With the Internet, it's possible to access almost any information, communicate with anyone else in the world, and do much more.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 You can do all of this by connecting a computer to the Internet, which is also called going online.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5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26F3-A32A-9A79-8327-81F29EF5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4.Why need internet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9DC6-4601-73C4-E688-17BD2F88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The Internet makes it possible to quickly find information, communicate with people around the world, manage your finances, shop from home, listen to music, watch videos, and much, much more.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1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6311-7A92-F20F-B868-E02D0559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5.How work with internet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F262-24BA-4C10-51D6-7F2EAA50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The internet is a worldwide computer network that transmits a variety of data and media across interconnected devices.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 It works by using a packet routing network that follows Internet Protocol (IP) and Transport Control Protocol (TCP).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8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44C6-D926-4310-36E4-FB1192D4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6.What is web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F157-06A8-E374-C469-B5173722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the Web is a system of interconnected public webpages accessible through the Internet.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The Web is not the same as the Internet: the Web is one of many applications built on top of the Internet.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A145-F60D-F6D8-8B52-4166877A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7.what is web design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C686-F996-4387-21E7-3EA97062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Web design involves creating the visual elements and layout of a website, while coding involves translating these designs into a functional website using programming languages like HTML, CSS, and JavaScript. Typically, dedicated web developers translate the designs to code.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72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</TotalTime>
  <Words>560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Google Sans</vt:lpstr>
      <vt:lpstr>Tw Cen MT</vt:lpstr>
      <vt:lpstr>Circuit</vt:lpstr>
      <vt:lpstr>React js</vt:lpstr>
      <vt:lpstr>all topics</vt:lpstr>
      <vt:lpstr>1.What is browser  </vt:lpstr>
      <vt:lpstr>2. How work with browser </vt:lpstr>
      <vt:lpstr>3. What is internet</vt:lpstr>
      <vt:lpstr>4.Why need internet</vt:lpstr>
      <vt:lpstr>5.How work with internet</vt:lpstr>
      <vt:lpstr> 6.What is web</vt:lpstr>
      <vt:lpstr>7.what is web design</vt:lpstr>
      <vt:lpstr>8. What is programming language</vt:lpstr>
      <vt:lpstr>9.What is scripting language</vt:lpstr>
      <vt:lpstr>10.What is markup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PRIYA KAMANI</dc:creator>
  <cp:lastModifiedBy>PRIYA KAMANI</cp:lastModifiedBy>
  <cp:revision>2</cp:revision>
  <dcterms:created xsi:type="dcterms:W3CDTF">2023-12-28T06:46:05Z</dcterms:created>
  <dcterms:modified xsi:type="dcterms:W3CDTF">2023-12-28T08:28:38Z</dcterms:modified>
</cp:coreProperties>
</file>