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97F2-9179-0067-345D-314D57499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339AD-48BC-D20B-4BF2-1B107C622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7C893-C601-F551-B45C-8C9DAC56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E85A-0F15-4257-8C8E-861243F021EC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8BEDC-E52C-6EB5-8D31-C53CA092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04D0F-0DF7-FDA0-F983-37A907E0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1E63-8B48-4EB2-B28E-2B1243FF4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81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28DA-BF7A-C6CA-9CC7-EF24A185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F0164-4ABD-1482-A578-B00B260E7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EFB3-3968-C16A-622C-7F9146B7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E85A-0F15-4257-8C8E-861243F021EC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34893-1481-7C4D-34C1-EE200FCB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26B9A-AE8E-3561-4F4F-391B8ABE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1E63-8B48-4EB2-B28E-2B1243FF4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82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7712D9-7735-2342-F453-A4FE141A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C173C-2BD3-0FEC-42F1-74DF92D0B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F4A00-0A44-8728-CBF4-D9D424E0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E85A-0F15-4257-8C8E-861243F021EC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F5639-6309-0362-6E0E-DE3B9C5E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C713D-049F-AE1E-1366-EF0F9806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1E63-8B48-4EB2-B28E-2B1243FF4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93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BE6B-035B-62A9-3A27-E2735E44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35277-0906-2BB1-622E-0E8E611B2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E492A-0237-AE01-7EB4-C1CD060A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E85A-0F15-4257-8C8E-861243F021EC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2B582-EDFC-1A35-D33C-5CBE506B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F7100-89A7-0F89-5758-2BFE8BFB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1E63-8B48-4EB2-B28E-2B1243FF4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26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5946-311F-4418-DA00-FCBEB14F7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7F150-8D4C-2F10-F6EC-C4627127E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E443C-3A9A-3F43-7546-BD75F46A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E85A-0F15-4257-8C8E-861243F021EC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1635F-4A1F-366C-7542-FF05BECD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41D0A-8528-D7F1-5BEB-76EC7176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1E63-8B48-4EB2-B28E-2B1243FF4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74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2BBE-8D84-6705-C918-8D9F3823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75BDF-9D1D-1F3E-5064-B9BEE284F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1B087-32DA-A9D6-CDE1-91C08A30E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9BCCE-9A4D-0CF5-8D1F-0D285742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E85A-0F15-4257-8C8E-861243F021EC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82036-FBAC-6E69-A4BE-EC5C98078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7D3BC-8CF4-3527-00BD-23E9F7A9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1E63-8B48-4EB2-B28E-2B1243FF4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22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1E5B-A82F-EA94-7E27-EA7EF655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B148B-2736-3A77-980D-99FC4D619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B0CBB-A098-4CA5-5044-CF6043BC0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60C24-ACD4-AB89-898E-1AEB7F083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FC604D-6747-C598-2854-E45747CBB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1A95F5-0B70-90D5-AF70-B67BFDE6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E85A-0F15-4257-8C8E-861243F021EC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0477BF-F797-A992-A9C5-D6505C095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D33D69-8FE0-15AC-3092-22765BEE7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1E63-8B48-4EB2-B28E-2B1243FF4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2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5F777-6C6F-3EAB-22FE-1A8F42D9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D8380-41CD-5E4C-382E-EE7C8F4A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E85A-0F15-4257-8C8E-861243F021EC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BA885C-1ED5-0C78-F4B7-00719985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ED277-BE83-9017-1C68-3304FD73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1E63-8B48-4EB2-B28E-2B1243FF4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54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FAF85B-1313-E523-1BCB-D97F6E3B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E85A-0F15-4257-8C8E-861243F021EC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CD31B-12FA-6EA7-F4ED-5DB962932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5F5F9-763B-4E58-43DA-C23F7723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1E63-8B48-4EB2-B28E-2B1243FF4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42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2801-3B83-C0E5-CD6C-F68F4EC7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C36F9-CB8E-D171-C9BC-19A25E609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07261-F2BC-298C-63D3-A0A65D09C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2484C-5FBA-3E51-0D80-8E9CE738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E85A-0F15-4257-8C8E-861243F021EC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5438E-1D48-B920-1649-3125DB34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E118A-EAAB-4597-21E9-FBBE64F7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1E63-8B48-4EB2-B28E-2B1243FF4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7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405C-EB71-79E0-6467-6A15D449D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76AE2F-6664-F3B2-BEBB-AE84FEB35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F4AB4-04EF-BDC2-B3AD-2F0D14A43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56C84-91EF-0C1F-578A-9BC4E8ED6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E85A-0F15-4257-8C8E-861243F021EC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161CB-D2EA-1036-5545-8D0FA00E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F563A-4D3B-1235-09C8-24909471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1E63-8B48-4EB2-B28E-2B1243FF4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33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E1A11-E0BD-E374-BDFB-FA82C433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56F5F-CBFC-54B9-E089-3352E06EA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F68CC-F3E4-740C-266A-CA5D2BBF1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BE85A-0F15-4257-8C8E-861243F021EC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A091E-A9E7-912E-90E1-E49CE3068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14991-A474-C945-38E4-2A9148BD1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01E63-8B48-4EB2-B28E-2B1243FF41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69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F645-9689-EE29-EEF9-A5A328BC1A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accent1"/>
                </a:solidFill>
                <a:effectLst/>
                <a:latin typeface="YouTube Sans"/>
              </a:rPr>
              <a:t>Attention Is All You Need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20351-BC01-B86D-449B-C5A5A850BC7E}"/>
              </a:ext>
            </a:extLst>
          </p:cNvPr>
          <p:cNvSpPr txBox="1"/>
          <p:nvPr/>
        </p:nvSpPr>
        <p:spPr>
          <a:xfrm>
            <a:off x="6884894" y="3509963"/>
            <a:ext cx="3290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https://arxiv.org/abs/1706.03762</a:t>
            </a:r>
          </a:p>
        </p:txBody>
      </p:sp>
    </p:spTree>
    <p:extLst>
      <p:ext uri="{BB962C8B-B14F-4D97-AF65-F5344CB8AC3E}">
        <p14:creationId xmlns:p14="http://schemas.microsoft.com/office/powerpoint/2010/main" val="828858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D5CF-FF2F-D523-3889-56FCF1E49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FE937-C7FB-38DD-1A4D-480A7D2F1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Foundation Models: The Building Blocks of Next-Gen AI - Arize AI">
            <a:extLst>
              <a:ext uri="{FF2B5EF4-FFF2-40B4-BE49-F238E27FC236}">
                <a16:creationId xmlns:a16="http://schemas.microsoft.com/office/drawing/2014/main" id="{6294E93F-86FD-5217-B560-959A158A0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329" y="365125"/>
            <a:ext cx="6814857" cy="648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602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9150-EEEF-88DA-C79E-4B9D88D65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4AC6C-354A-6C6A-23BA-92B25E977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Essential Guide to Foundation Models and Large Language Models | by Babar M  Bhatti | Medium">
            <a:extLst>
              <a:ext uri="{FF2B5EF4-FFF2-40B4-BE49-F238E27FC236}">
                <a16:creationId xmlns:a16="http://schemas.microsoft.com/office/drawing/2014/main" id="{24FF9249-E48C-298E-F929-DEC16DDB8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834" y="1825625"/>
            <a:ext cx="6201335" cy="413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12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49E3-74BB-1132-E2E3-3A68E01C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B707F-9689-BA1E-D4D3-6C2089366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6" name="Picture 4" descr="The brief history of Large Language Models: A Journey from ELIZA to GPT-4  and Google Bard | by Armin Norouzi, Ph.D | Level Up Coding">
            <a:extLst>
              <a:ext uri="{FF2B5EF4-FFF2-40B4-BE49-F238E27FC236}">
                <a16:creationId xmlns:a16="http://schemas.microsoft.com/office/drawing/2014/main" id="{CDF3E283-1E76-5E8B-C0C4-FEDCA8200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0" y="0"/>
            <a:ext cx="6919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51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38B6B-519D-51F2-9A89-627A581C7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0B22D-6A0C-E98C-3DB7-5A5DE4040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The Impact of the 'Attention is All You Need' Paper on NLP | by John  Vastola | Medium">
            <a:extLst>
              <a:ext uri="{FF2B5EF4-FFF2-40B4-BE49-F238E27FC236}">
                <a16:creationId xmlns:a16="http://schemas.microsoft.com/office/drawing/2014/main" id="{B16956E3-163D-B373-21EC-AE77E46BA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81" y="158750"/>
            <a:ext cx="11430000" cy="633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ttention is all you need (Oversimplified)">
            <a:extLst>
              <a:ext uri="{FF2B5EF4-FFF2-40B4-BE49-F238E27FC236}">
                <a16:creationId xmlns:a16="http://schemas.microsoft.com/office/drawing/2014/main" id="{4B1FD5BB-8427-C573-D0B9-C3BC7C1D3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966" y="52387"/>
            <a:ext cx="5627034" cy="675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5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4EB4-10E6-1512-D660-94CEE945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97BDC-CF36-BFDB-7EE4-DAA3F7393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Part 1: Introduction to Large Language Models and ChatGPT">
            <a:extLst>
              <a:ext uri="{FF2B5EF4-FFF2-40B4-BE49-F238E27FC236}">
                <a16:creationId xmlns:a16="http://schemas.microsoft.com/office/drawing/2014/main" id="{F3D379FC-DCC1-98EE-F1A0-81D3F1371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3" y="0"/>
            <a:ext cx="10747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61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4B78-4242-8BB8-77C6-384073FB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Conversational LLMs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B37D3-418E-0F84-3104-979C43E0B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Generative Al with LLMs is an emerging technology and we're in the early stages of research around it. Some of the common challenges/issues are following.</a:t>
            </a:r>
          </a:p>
          <a:p>
            <a:pPr lvl="1"/>
            <a:r>
              <a:rPr lang="en-US" dirty="0"/>
              <a:t>Factual error</a:t>
            </a:r>
          </a:p>
          <a:p>
            <a:pPr lvl="1"/>
            <a:r>
              <a:rPr lang="en-US" dirty="0"/>
              <a:t>Biases</a:t>
            </a:r>
          </a:p>
          <a:p>
            <a:pPr lvl="1"/>
            <a:r>
              <a:rPr lang="en-US" dirty="0"/>
              <a:t>Offensive responses</a:t>
            </a:r>
          </a:p>
          <a:p>
            <a:pPr lvl="1"/>
            <a:r>
              <a:rPr lang="en-US" dirty="0"/>
              <a:t>General toxicity</a:t>
            </a:r>
          </a:p>
          <a:p>
            <a:pPr lvl="1"/>
            <a:r>
              <a:rPr lang="en-US" dirty="0"/>
              <a:t>Risky &amp; Harmful information</a:t>
            </a:r>
          </a:p>
          <a:p>
            <a:pPr lvl="1"/>
            <a:r>
              <a:rPr lang="en-US" dirty="0"/>
              <a:t>Hallucinations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9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F765-951B-D4EF-53EF-247111FFE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Conversational LLMs : #2 </a:t>
            </a:r>
            <a:r>
              <a:rPr lang="en-US" b="1" dirty="0"/>
              <a:t>Factual Error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1B1CC-DE7F-F42E-6300-200EDCC8F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7CEEC-52CE-CBD5-CADA-BE267F762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176" y="1593796"/>
            <a:ext cx="7427259" cy="31778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186DDF-3A8D-4F3B-80B9-FA5F0FB9A3A6}"/>
              </a:ext>
            </a:extLst>
          </p:cNvPr>
          <p:cNvSpPr txBox="1"/>
          <p:nvPr/>
        </p:nvSpPr>
        <p:spPr>
          <a:xfrm>
            <a:off x="4410636" y="4839080"/>
            <a:ext cx="5638799" cy="1200329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IN" dirty="0"/>
              <a:t>Actually, The Motor Vehicles Act, 1988 (regulates almost all aspects of road transport vehicles in India) has 217 sections.</a:t>
            </a:r>
          </a:p>
          <a:p>
            <a:r>
              <a:rPr lang="en-IN" b="1" dirty="0"/>
              <a:t>It's wrong by a large extent.</a:t>
            </a:r>
          </a:p>
        </p:txBody>
      </p:sp>
    </p:spTree>
    <p:extLst>
      <p:ext uri="{BB962C8B-B14F-4D97-AF65-F5344CB8AC3E}">
        <p14:creationId xmlns:p14="http://schemas.microsoft.com/office/powerpoint/2010/main" val="220224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55F9-DCA7-56F3-8944-8C06D4EE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 with Conversational LLMs : #2 </a:t>
            </a:r>
            <a:r>
              <a:rPr lang="en-US" b="1" dirty="0"/>
              <a:t>Biases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E895A-7585-589C-F4E0-6FA4C4B49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037DF6-311E-BA3F-DCAF-59708E97B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493" y="1159984"/>
            <a:ext cx="5635098" cy="5574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AAAA85-40C0-1664-CEFD-FE112B70A8F1}"/>
              </a:ext>
            </a:extLst>
          </p:cNvPr>
          <p:cNvSpPr txBox="1"/>
          <p:nvPr/>
        </p:nvSpPr>
        <p:spPr>
          <a:xfrm>
            <a:off x="7844118" y="2993456"/>
            <a:ext cx="3621741" cy="230832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IN" dirty="0"/>
              <a:t>There can sometimes be Gender, Age, confirmation, cognitive types of biases in the response as the LLM would have seen that lot in data it has been pre-trained on.</a:t>
            </a:r>
          </a:p>
          <a:p>
            <a:r>
              <a:rPr lang="en-IN" dirty="0"/>
              <a:t>Similarly sometimes there can be offensive or</a:t>
            </a:r>
          </a:p>
          <a:p>
            <a:r>
              <a:rPr lang="en-IN" dirty="0"/>
              <a:t>abusive or toxic responses</a:t>
            </a:r>
          </a:p>
        </p:txBody>
      </p:sp>
    </p:spTree>
    <p:extLst>
      <p:ext uri="{BB962C8B-B14F-4D97-AF65-F5344CB8AC3E}">
        <p14:creationId xmlns:p14="http://schemas.microsoft.com/office/powerpoint/2010/main" val="262601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55F9-DCA7-56F3-8944-8C06D4EE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 with Conversational LLMs : #3 </a:t>
            </a:r>
            <a:r>
              <a:rPr lang="en-US" b="1" dirty="0"/>
              <a:t>Offensive</a:t>
            </a:r>
            <a:r>
              <a:rPr lang="en-US" dirty="0"/>
              <a:t> </a:t>
            </a:r>
            <a:r>
              <a:rPr lang="en-US" b="1" dirty="0"/>
              <a:t>responses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E895A-7585-589C-F4E0-6FA4C4B49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0A6C25-726D-F4E9-7A7C-BFCE65D17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1021296" cy="37952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4DFE63-512E-EF06-5F29-D828163C9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759" y="1468572"/>
            <a:ext cx="96782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2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55F9-DCA7-56F3-8944-8C06D4EE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 with Conversational LLMs : </a:t>
            </a:r>
            <a:br>
              <a:rPr lang="en-US" dirty="0"/>
            </a:br>
            <a:r>
              <a:rPr lang="en-US" b="1" dirty="0"/>
              <a:t>General Toxicity / Hallucinations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E895A-7585-589C-F4E0-6FA4C4B49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E098F-0154-1157-2A48-D732E6322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68" y="1750879"/>
            <a:ext cx="10557032" cy="44260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D793B0-0524-4E57-B573-1B3E0A6F15BA}"/>
              </a:ext>
            </a:extLst>
          </p:cNvPr>
          <p:cNvSpPr txBox="1"/>
          <p:nvPr/>
        </p:nvSpPr>
        <p:spPr>
          <a:xfrm>
            <a:off x="1039906" y="5162781"/>
            <a:ext cx="15240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Hallucinations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8580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64BD-475F-B9C6-F671-039E7D19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Open Source LLMs Available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18B5-7111-27CB-72F0-11E2E5976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use/try these open-source LLM's https://huggingface.co/</a:t>
            </a:r>
          </a:p>
          <a:p>
            <a:r>
              <a:rPr lang="en-US" dirty="0"/>
              <a:t>Hugging-Chat https://huggingface.co/chat (Hugging Face’s open source alternative to ChatGPT)</a:t>
            </a:r>
          </a:p>
          <a:p>
            <a:r>
              <a:rPr lang="en-US" dirty="0"/>
              <a:t>ChatGPT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884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208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YouTube Sans</vt:lpstr>
      <vt:lpstr>Office Theme</vt:lpstr>
      <vt:lpstr>Attention Is All You Need</vt:lpstr>
      <vt:lpstr>PowerPoint Presentation</vt:lpstr>
      <vt:lpstr>PowerPoint Presentation</vt:lpstr>
      <vt:lpstr>Challenges with Conversational LLMs </vt:lpstr>
      <vt:lpstr>Challenges with Conversational LLMs : #2 Factual Error</vt:lpstr>
      <vt:lpstr>Challenges with Conversational LLMs : #2 Biases</vt:lpstr>
      <vt:lpstr>Challenges with Conversational LLMs : #3 Offensive responses</vt:lpstr>
      <vt:lpstr>Challenges with Conversational LLMs :  General Toxicity / Hallucinations</vt:lpstr>
      <vt:lpstr>Some Open Source LLMs Available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Priyakant Charokar</dc:creator>
  <cp:lastModifiedBy>Priyakant Charokar</cp:lastModifiedBy>
  <cp:revision>2</cp:revision>
  <dcterms:created xsi:type="dcterms:W3CDTF">2023-09-09T02:37:06Z</dcterms:created>
  <dcterms:modified xsi:type="dcterms:W3CDTF">2023-09-09T07:00:06Z</dcterms:modified>
</cp:coreProperties>
</file>