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424"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0745598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cxnSp>
        <p:nvCxnSpPr>
          <p:cNvPr id="10" name="Shape 10"/>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1" name="Shape 11"/>
          <p:cNvSpPr txBox="1">
            <a:spLocks noGrp="1"/>
          </p:cNvSpPr>
          <p:nvPr>
            <p:ph type="ctrTitle"/>
          </p:nvPr>
        </p:nvSpPr>
        <p:spPr>
          <a:xfrm>
            <a:off x="512700" y="1893300"/>
            <a:ext cx="8118599" cy="1522800"/>
          </a:xfrm>
          <a:prstGeom prst="rect">
            <a:avLst/>
          </a:prstGeom>
        </p:spPr>
        <p:txBody>
          <a:bodyPr lIns="91425" tIns="91425" rIns="91425" bIns="91425" anchor="b" anchorCtr="0"/>
          <a:lstStyle>
            <a:lvl1pPr rtl="0">
              <a:spcBef>
                <a:spcPts val="0"/>
              </a:spcBef>
              <a:buClr>
                <a:schemeClr val="accent1"/>
              </a:buClr>
              <a:buSzPct val="100000"/>
              <a:defRPr sz="4200">
                <a:solidFill>
                  <a:schemeClr val="accent1"/>
                </a:solidFill>
              </a:defRPr>
            </a:lvl1pPr>
            <a:lvl2pPr rtl="0">
              <a:spcBef>
                <a:spcPts val="0"/>
              </a:spcBef>
              <a:buClr>
                <a:schemeClr val="accent1"/>
              </a:buClr>
              <a:buSzPct val="100000"/>
              <a:defRPr sz="4200">
                <a:solidFill>
                  <a:schemeClr val="accent1"/>
                </a:solidFill>
              </a:defRPr>
            </a:lvl2pPr>
            <a:lvl3pPr rtl="0">
              <a:spcBef>
                <a:spcPts val="0"/>
              </a:spcBef>
              <a:buClr>
                <a:schemeClr val="accent1"/>
              </a:buClr>
              <a:buSzPct val="100000"/>
              <a:defRPr sz="4200">
                <a:solidFill>
                  <a:schemeClr val="accent1"/>
                </a:solidFill>
              </a:defRPr>
            </a:lvl3pPr>
            <a:lvl4pPr rtl="0">
              <a:spcBef>
                <a:spcPts val="0"/>
              </a:spcBef>
              <a:buClr>
                <a:schemeClr val="accent1"/>
              </a:buClr>
              <a:buSzPct val="100000"/>
              <a:defRPr sz="4200">
                <a:solidFill>
                  <a:schemeClr val="accent1"/>
                </a:solidFill>
              </a:defRPr>
            </a:lvl4pPr>
            <a:lvl5pPr rtl="0">
              <a:spcBef>
                <a:spcPts val="0"/>
              </a:spcBef>
              <a:buClr>
                <a:schemeClr val="accent1"/>
              </a:buClr>
              <a:buSzPct val="100000"/>
              <a:defRPr sz="4200">
                <a:solidFill>
                  <a:schemeClr val="accent1"/>
                </a:solidFill>
              </a:defRPr>
            </a:lvl5pPr>
            <a:lvl6pPr rtl="0">
              <a:spcBef>
                <a:spcPts val="0"/>
              </a:spcBef>
              <a:buClr>
                <a:schemeClr val="accent1"/>
              </a:buClr>
              <a:buSzPct val="100000"/>
              <a:defRPr sz="4200">
                <a:solidFill>
                  <a:schemeClr val="accent1"/>
                </a:solidFill>
              </a:defRPr>
            </a:lvl6pPr>
            <a:lvl7pPr rtl="0">
              <a:spcBef>
                <a:spcPts val="0"/>
              </a:spcBef>
              <a:buClr>
                <a:schemeClr val="accent1"/>
              </a:buClr>
              <a:buSzPct val="100000"/>
              <a:defRPr sz="4200">
                <a:solidFill>
                  <a:schemeClr val="accent1"/>
                </a:solidFill>
              </a:defRPr>
            </a:lvl7pPr>
            <a:lvl8pPr rtl="0">
              <a:spcBef>
                <a:spcPts val="0"/>
              </a:spcBef>
              <a:buClr>
                <a:schemeClr val="accent1"/>
              </a:buClr>
              <a:buSzPct val="100000"/>
              <a:defRPr sz="4200">
                <a:solidFill>
                  <a:schemeClr val="accent1"/>
                </a:solidFill>
              </a:defRPr>
            </a:lvl8pPr>
            <a:lvl9pPr rtl="0">
              <a:spcBef>
                <a:spcPts val="0"/>
              </a:spcBef>
              <a:buClr>
                <a:schemeClr val="accent1"/>
              </a:buClr>
              <a:buSzPct val="100000"/>
              <a:defRPr sz="4200">
                <a:solidFill>
                  <a:schemeClr val="accent1"/>
                </a:solidFill>
              </a:defRPr>
            </a:lvl9pPr>
          </a:lstStyle>
          <a:p>
            <a:endParaRPr/>
          </a:p>
        </p:txBody>
      </p:sp>
      <p:sp>
        <p:nvSpPr>
          <p:cNvPr id="12" name="Shape 12"/>
          <p:cNvSpPr txBox="1">
            <a:spLocks noGrp="1"/>
          </p:cNvSpPr>
          <p:nvPr>
            <p:ph type="subTitle" idx="1"/>
          </p:nvPr>
        </p:nvSpPr>
        <p:spPr>
          <a:xfrm>
            <a:off x="512700" y="3840639"/>
            <a:ext cx="8118599" cy="787499"/>
          </a:xfrm>
          <a:prstGeom prst="rect">
            <a:avLst/>
          </a:prstGeom>
        </p:spPr>
        <p:txBody>
          <a:bodyPr lIns="91425" tIns="91425" rIns="91425" bIns="91425" anchor="t" anchorCtr="0"/>
          <a:lstStyle>
            <a:lvl1pPr rtl="0">
              <a:lnSpc>
                <a:spcPct val="100000"/>
              </a:lnSpc>
              <a:spcBef>
                <a:spcPts val="0"/>
              </a:spcBef>
              <a:spcAft>
                <a:spcPts val="0"/>
              </a:spcAft>
              <a:buClr>
                <a:schemeClr val="accent2"/>
              </a:buClr>
              <a:buSzPct val="100000"/>
              <a:buNone/>
              <a:defRPr sz="2400">
                <a:solidFill>
                  <a:schemeClr val="accent2"/>
                </a:solidFill>
              </a:defRPr>
            </a:lvl1pPr>
            <a:lvl2pPr rtl="0">
              <a:lnSpc>
                <a:spcPct val="100000"/>
              </a:lnSpc>
              <a:spcBef>
                <a:spcPts val="0"/>
              </a:spcBef>
              <a:spcAft>
                <a:spcPts val="0"/>
              </a:spcAft>
              <a:buClr>
                <a:schemeClr val="accent2"/>
              </a:buClr>
              <a:buSzPct val="100000"/>
              <a:buNone/>
              <a:defRPr sz="2400">
                <a:solidFill>
                  <a:schemeClr val="accent2"/>
                </a:solidFill>
              </a:defRPr>
            </a:lvl2pPr>
            <a:lvl3pPr rtl="0">
              <a:lnSpc>
                <a:spcPct val="100000"/>
              </a:lnSpc>
              <a:spcBef>
                <a:spcPts val="0"/>
              </a:spcBef>
              <a:spcAft>
                <a:spcPts val="0"/>
              </a:spcAft>
              <a:buClr>
                <a:schemeClr val="accent2"/>
              </a:buClr>
              <a:buSzPct val="100000"/>
              <a:buNone/>
              <a:defRPr sz="2400">
                <a:solidFill>
                  <a:schemeClr val="accent2"/>
                </a:solidFill>
              </a:defRPr>
            </a:lvl3pPr>
            <a:lvl4pPr rtl="0">
              <a:lnSpc>
                <a:spcPct val="100000"/>
              </a:lnSpc>
              <a:spcBef>
                <a:spcPts val="0"/>
              </a:spcBef>
              <a:spcAft>
                <a:spcPts val="0"/>
              </a:spcAft>
              <a:buClr>
                <a:schemeClr val="accent2"/>
              </a:buClr>
              <a:buSzPct val="100000"/>
              <a:buNone/>
              <a:defRPr sz="2400">
                <a:solidFill>
                  <a:schemeClr val="accent2"/>
                </a:solidFill>
              </a:defRPr>
            </a:lvl4pPr>
            <a:lvl5pPr rtl="0">
              <a:lnSpc>
                <a:spcPct val="100000"/>
              </a:lnSpc>
              <a:spcBef>
                <a:spcPts val="0"/>
              </a:spcBef>
              <a:spcAft>
                <a:spcPts val="0"/>
              </a:spcAft>
              <a:buClr>
                <a:schemeClr val="accent2"/>
              </a:buClr>
              <a:buSzPct val="100000"/>
              <a:buNone/>
              <a:defRPr sz="2400">
                <a:solidFill>
                  <a:schemeClr val="accent2"/>
                </a:solidFill>
              </a:defRPr>
            </a:lvl5pPr>
            <a:lvl6pPr rtl="0">
              <a:lnSpc>
                <a:spcPct val="100000"/>
              </a:lnSpc>
              <a:spcBef>
                <a:spcPts val="0"/>
              </a:spcBef>
              <a:spcAft>
                <a:spcPts val="0"/>
              </a:spcAft>
              <a:buClr>
                <a:schemeClr val="accent2"/>
              </a:buClr>
              <a:buSzPct val="100000"/>
              <a:buNone/>
              <a:defRPr sz="2400">
                <a:solidFill>
                  <a:schemeClr val="accent2"/>
                </a:solidFill>
              </a:defRPr>
            </a:lvl6pPr>
            <a:lvl7pPr rtl="0">
              <a:lnSpc>
                <a:spcPct val="100000"/>
              </a:lnSpc>
              <a:spcBef>
                <a:spcPts val="0"/>
              </a:spcBef>
              <a:spcAft>
                <a:spcPts val="0"/>
              </a:spcAft>
              <a:buClr>
                <a:schemeClr val="accent2"/>
              </a:buClr>
              <a:buSzPct val="100000"/>
              <a:buNone/>
              <a:defRPr sz="2400">
                <a:solidFill>
                  <a:schemeClr val="accent2"/>
                </a:solidFill>
              </a:defRPr>
            </a:lvl7pPr>
            <a:lvl8pPr rtl="0">
              <a:lnSpc>
                <a:spcPct val="100000"/>
              </a:lnSpc>
              <a:spcBef>
                <a:spcPts val="0"/>
              </a:spcBef>
              <a:spcAft>
                <a:spcPts val="0"/>
              </a:spcAft>
              <a:buClr>
                <a:schemeClr val="accent2"/>
              </a:buClr>
              <a:buSzPct val="100000"/>
              <a:buNone/>
              <a:defRPr sz="2400">
                <a:solidFill>
                  <a:schemeClr val="accent2"/>
                </a:solidFill>
              </a:defRPr>
            </a:lvl8pPr>
            <a:lvl9pPr rtl="0">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039650"/>
            <a:ext cx="8520599" cy="2106299"/>
          </a:xfrm>
          <a:prstGeom prst="rect">
            <a:avLst/>
          </a:prstGeom>
        </p:spPr>
        <p:txBody>
          <a:bodyPr lIns="91425" tIns="91425" rIns="91425" bIns="91425" anchor="b" anchorCtr="0"/>
          <a:lstStyle>
            <a:lvl1pPr algn="ctr" rtl="0">
              <a:spcBef>
                <a:spcPts val="0"/>
              </a:spcBef>
              <a:buSzPct val="100000"/>
              <a:defRPr sz="14000" b="1"/>
            </a:lvl1pPr>
            <a:lvl2pPr algn="ctr" rtl="0">
              <a:spcBef>
                <a:spcPts val="0"/>
              </a:spcBef>
              <a:buSzPct val="100000"/>
              <a:defRPr sz="14000" b="1"/>
            </a:lvl2pPr>
            <a:lvl3pPr algn="ctr" rtl="0">
              <a:spcBef>
                <a:spcPts val="0"/>
              </a:spcBef>
              <a:buSzPct val="100000"/>
              <a:defRPr sz="14000" b="1"/>
            </a:lvl3pPr>
            <a:lvl4pPr algn="ctr" rtl="0">
              <a:spcBef>
                <a:spcPts val="0"/>
              </a:spcBef>
              <a:buSzPct val="100000"/>
              <a:defRPr sz="14000" b="1"/>
            </a:lvl4pPr>
            <a:lvl5pPr algn="ctr" rtl="0">
              <a:spcBef>
                <a:spcPts val="0"/>
              </a:spcBef>
              <a:buSzPct val="100000"/>
              <a:defRPr sz="14000" b="1"/>
            </a:lvl5pPr>
            <a:lvl6pPr algn="ctr" rtl="0">
              <a:spcBef>
                <a:spcPts val="0"/>
              </a:spcBef>
              <a:buSzPct val="100000"/>
              <a:defRPr sz="14000" b="1"/>
            </a:lvl6pPr>
            <a:lvl7pPr algn="ctr" rtl="0">
              <a:spcBef>
                <a:spcPts val="0"/>
              </a:spcBef>
              <a:buSzPct val="100000"/>
              <a:defRPr sz="14000" b="1"/>
            </a:lvl7pPr>
            <a:lvl8pPr algn="ctr" rtl="0">
              <a:spcBef>
                <a:spcPts val="0"/>
              </a:spcBef>
              <a:buSzPct val="100000"/>
              <a:defRPr sz="14000" b="1"/>
            </a:lvl8pPr>
            <a:lvl9pPr algn="ctr" rtl="0">
              <a:spcBef>
                <a:spcPts val="0"/>
              </a:spcBef>
              <a:buSzPct val="100000"/>
              <a:defRPr sz="14000" b="1"/>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2700" y="1893300"/>
            <a:ext cx="8118599" cy="1522800"/>
          </a:xfrm>
          <a:prstGeom prst="rect">
            <a:avLst/>
          </a:prstGeom>
        </p:spPr>
        <p:txBody>
          <a:bodyPr lIns="91425" tIns="91425" rIns="91425" bIns="91425" anchor="b" anchorCtr="0"/>
          <a:lstStyle>
            <a:lvl1pPr rtl="0">
              <a:spcBef>
                <a:spcPts val="0"/>
              </a:spcBef>
              <a:buClr>
                <a:schemeClr val="accent1"/>
              </a:buClr>
              <a:buSzPct val="100000"/>
              <a:defRPr sz="6000">
                <a:solidFill>
                  <a:schemeClr val="accent1"/>
                </a:solidFill>
              </a:defRPr>
            </a:lvl1pPr>
            <a:lvl2pPr rtl="0">
              <a:spcBef>
                <a:spcPts val="0"/>
              </a:spcBef>
              <a:buClr>
                <a:schemeClr val="accent1"/>
              </a:buClr>
              <a:buSzPct val="100000"/>
              <a:defRPr sz="6000">
                <a:solidFill>
                  <a:schemeClr val="accent1"/>
                </a:solidFill>
              </a:defRPr>
            </a:lvl2pPr>
            <a:lvl3pPr rtl="0">
              <a:spcBef>
                <a:spcPts val="0"/>
              </a:spcBef>
              <a:buClr>
                <a:schemeClr val="accent1"/>
              </a:buClr>
              <a:buSzPct val="100000"/>
              <a:defRPr sz="6000">
                <a:solidFill>
                  <a:schemeClr val="accent1"/>
                </a:solidFill>
              </a:defRPr>
            </a:lvl3pPr>
            <a:lvl4pPr rtl="0">
              <a:spcBef>
                <a:spcPts val="0"/>
              </a:spcBef>
              <a:buClr>
                <a:schemeClr val="accent1"/>
              </a:buClr>
              <a:buSzPct val="100000"/>
              <a:defRPr sz="6000">
                <a:solidFill>
                  <a:schemeClr val="accent1"/>
                </a:solidFill>
              </a:defRPr>
            </a:lvl4pPr>
            <a:lvl5pPr rtl="0">
              <a:spcBef>
                <a:spcPts val="0"/>
              </a:spcBef>
              <a:buClr>
                <a:schemeClr val="accent1"/>
              </a:buClr>
              <a:buSzPct val="100000"/>
              <a:defRPr sz="6000">
                <a:solidFill>
                  <a:schemeClr val="accent1"/>
                </a:solidFill>
              </a:defRPr>
            </a:lvl5pPr>
            <a:lvl6pPr rtl="0">
              <a:spcBef>
                <a:spcPts val="0"/>
              </a:spcBef>
              <a:buClr>
                <a:schemeClr val="accent1"/>
              </a:buClr>
              <a:buSzPct val="100000"/>
              <a:defRPr sz="6000">
                <a:solidFill>
                  <a:schemeClr val="accent1"/>
                </a:solidFill>
              </a:defRPr>
            </a:lvl6pPr>
            <a:lvl7pPr rtl="0">
              <a:spcBef>
                <a:spcPts val="0"/>
              </a:spcBef>
              <a:buClr>
                <a:schemeClr val="accent1"/>
              </a:buClr>
              <a:buSzPct val="100000"/>
              <a:defRPr sz="6000">
                <a:solidFill>
                  <a:schemeClr val="accent1"/>
                </a:solidFill>
              </a:defRPr>
            </a:lvl7pPr>
            <a:lvl8pPr rtl="0">
              <a:spcBef>
                <a:spcPts val="0"/>
              </a:spcBef>
              <a:buClr>
                <a:schemeClr val="accent1"/>
              </a:buClr>
              <a:buSzPct val="100000"/>
              <a:defRPr sz="6000">
                <a:solidFill>
                  <a:schemeClr val="accent1"/>
                </a:solidFill>
              </a:defRPr>
            </a:lvl8pPr>
            <a:lvl9pPr rtl="0">
              <a:spcBef>
                <a:spcPts val="0"/>
              </a:spcBef>
              <a:buClr>
                <a:schemeClr val="accent1"/>
              </a:buClr>
              <a:buSzPct val="100000"/>
              <a:defRPr sz="6000">
                <a:solidFill>
                  <a:schemeClr val="accen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311700" y="445025"/>
            <a:ext cx="8520599" cy="6132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311700" y="1171600"/>
            <a:ext cx="8520599" cy="33972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6132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311700" y="1171675"/>
            <a:ext cx="3999899" cy="33972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6" name="Shape 26"/>
          <p:cNvSpPr txBox="1">
            <a:spLocks noGrp="1"/>
          </p:cNvSpPr>
          <p:nvPr>
            <p:ph type="body" idx="2"/>
          </p:nvPr>
        </p:nvSpPr>
        <p:spPr>
          <a:xfrm>
            <a:off x="4832400" y="1171675"/>
            <a:ext cx="3999899" cy="33972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6132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04000" cy="4090800"/>
          </a:xfrm>
          <a:prstGeom prst="rect">
            <a:avLst/>
          </a:prstGeom>
        </p:spPr>
        <p:txBody>
          <a:bodyPr lIns="91425" tIns="91425" rIns="91425" bIns="91425" anchor="ctr" anchorCtr="0"/>
          <a:lstStyle>
            <a:lvl1pPr rtl="0">
              <a:spcBef>
                <a:spcPts val="0"/>
              </a:spcBef>
              <a:buClr>
                <a:schemeClr val="accent1"/>
              </a:buClr>
              <a:buSzPct val="100000"/>
              <a:defRPr sz="5400">
                <a:solidFill>
                  <a:schemeClr val="accent1"/>
                </a:solidFill>
              </a:defRPr>
            </a:lvl1pPr>
            <a:lvl2pPr rtl="0">
              <a:spcBef>
                <a:spcPts val="0"/>
              </a:spcBef>
              <a:buClr>
                <a:schemeClr val="accent1"/>
              </a:buClr>
              <a:buSzPct val="100000"/>
              <a:defRPr sz="5400">
                <a:solidFill>
                  <a:schemeClr val="accent1"/>
                </a:solidFill>
              </a:defRPr>
            </a:lvl2pPr>
            <a:lvl3pPr rtl="0">
              <a:spcBef>
                <a:spcPts val="0"/>
              </a:spcBef>
              <a:buClr>
                <a:schemeClr val="accent1"/>
              </a:buClr>
              <a:buSzPct val="100000"/>
              <a:defRPr sz="5400">
                <a:solidFill>
                  <a:schemeClr val="accent1"/>
                </a:solidFill>
              </a:defRPr>
            </a:lvl3pPr>
            <a:lvl4pPr rtl="0">
              <a:spcBef>
                <a:spcPts val="0"/>
              </a:spcBef>
              <a:buClr>
                <a:schemeClr val="accent1"/>
              </a:buClr>
              <a:buSzPct val="100000"/>
              <a:defRPr sz="5400">
                <a:solidFill>
                  <a:schemeClr val="accent1"/>
                </a:solidFill>
              </a:defRPr>
            </a:lvl4pPr>
            <a:lvl5pPr rtl="0">
              <a:spcBef>
                <a:spcPts val="0"/>
              </a:spcBef>
              <a:buClr>
                <a:schemeClr val="accent1"/>
              </a:buClr>
              <a:buSzPct val="100000"/>
              <a:defRPr sz="5400">
                <a:solidFill>
                  <a:schemeClr val="accent1"/>
                </a:solidFill>
              </a:defRPr>
            </a:lvl5pPr>
            <a:lvl6pPr rtl="0">
              <a:spcBef>
                <a:spcPts val="0"/>
              </a:spcBef>
              <a:buClr>
                <a:schemeClr val="accent1"/>
              </a:buClr>
              <a:buSzPct val="100000"/>
              <a:defRPr sz="5400">
                <a:solidFill>
                  <a:schemeClr val="accent1"/>
                </a:solidFill>
              </a:defRPr>
            </a:lvl6pPr>
            <a:lvl7pPr rtl="0">
              <a:spcBef>
                <a:spcPts val="0"/>
              </a:spcBef>
              <a:buClr>
                <a:schemeClr val="accent1"/>
              </a:buClr>
              <a:buSzPct val="100000"/>
              <a:defRPr sz="5400">
                <a:solidFill>
                  <a:schemeClr val="accent1"/>
                </a:solidFill>
              </a:defRPr>
            </a:lvl7pPr>
            <a:lvl8pPr rtl="0">
              <a:spcBef>
                <a:spcPts val="0"/>
              </a:spcBef>
              <a:buClr>
                <a:schemeClr val="accent1"/>
              </a:buClr>
              <a:buSzPct val="100000"/>
              <a:defRPr sz="5400">
                <a:solidFill>
                  <a:schemeClr val="accent1"/>
                </a:solidFill>
              </a:defRPr>
            </a:lvl8pPr>
            <a:lvl9pPr rtl="0">
              <a:spcBef>
                <a:spcPts val="0"/>
              </a:spcBef>
              <a:buClr>
                <a:schemeClr val="accent1"/>
              </a:buClr>
              <a:buSzPct val="100000"/>
              <a:defRPr sz="5400">
                <a:solidFill>
                  <a:schemeClr val="accent1"/>
                </a:solidFill>
              </a:defRPr>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686399"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382350"/>
            <a:ext cx="4045199" cy="1333200"/>
          </a:xfrm>
          <a:prstGeom prst="rect">
            <a:avLst/>
          </a:prstGeom>
        </p:spPr>
        <p:txBody>
          <a:bodyPr lIns="91425" tIns="91425" rIns="91425" bIns="91425" anchor="b" anchorCtr="0"/>
          <a:lstStyle>
            <a:lvl1pPr algn="ctr" rtl="0">
              <a:spcBef>
                <a:spcPts val="0"/>
              </a:spcBef>
              <a:buClr>
                <a:schemeClr val="lt2"/>
              </a:buClr>
              <a:buSzPct val="100000"/>
              <a:defRPr sz="4200">
                <a:solidFill>
                  <a:schemeClr val="lt2"/>
                </a:solidFill>
              </a:defRPr>
            </a:lvl1pPr>
            <a:lvl2pPr algn="ctr" rtl="0">
              <a:spcBef>
                <a:spcPts val="0"/>
              </a:spcBef>
              <a:buClr>
                <a:schemeClr val="lt2"/>
              </a:buClr>
              <a:buSzPct val="100000"/>
              <a:defRPr sz="4200">
                <a:solidFill>
                  <a:schemeClr val="lt2"/>
                </a:solidFill>
              </a:defRPr>
            </a:lvl2pPr>
            <a:lvl3pPr algn="ctr" rtl="0">
              <a:spcBef>
                <a:spcPts val="0"/>
              </a:spcBef>
              <a:buClr>
                <a:schemeClr val="lt2"/>
              </a:buClr>
              <a:buSzPct val="100000"/>
              <a:defRPr sz="4200">
                <a:solidFill>
                  <a:schemeClr val="lt2"/>
                </a:solidFill>
              </a:defRPr>
            </a:lvl3pPr>
            <a:lvl4pPr algn="ctr" rtl="0">
              <a:spcBef>
                <a:spcPts val="0"/>
              </a:spcBef>
              <a:buClr>
                <a:schemeClr val="lt2"/>
              </a:buClr>
              <a:buSzPct val="100000"/>
              <a:defRPr sz="4200">
                <a:solidFill>
                  <a:schemeClr val="lt2"/>
                </a:solidFill>
              </a:defRPr>
            </a:lvl4pPr>
            <a:lvl5pPr algn="ctr" rtl="0">
              <a:spcBef>
                <a:spcPts val="0"/>
              </a:spcBef>
              <a:buClr>
                <a:schemeClr val="lt2"/>
              </a:buClr>
              <a:buSzPct val="100000"/>
              <a:defRPr sz="4200">
                <a:solidFill>
                  <a:schemeClr val="lt2"/>
                </a:solidFill>
              </a:defRPr>
            </a:lvl5pPr>
            <a:lvl6pPr algn="ctr" rtl="0">
              <a:spcBef>
                <a:spcPts val="0"/>
              </a:spcBef>
              <a:buClr>
                <a:schemeClr val="lt2"/>
              </a:buClr>
              <a:buSzPct val="100000"/>
              <a:defRPr sz="4200">
                <a:solidFill>
                  <a:schemeClr val="lt2"/>
                </a:solidFill>
              </a:defRPr>
            </a:lvl6pPr>
            <a:lvl7pPr algn="ctr" rtl="0">
              <a:spcBef>
                <a:spcPts val="0"/>
              </a:spcBef>
              <a:buClr>
                <a:schemeClr val="lt2"/>
              </a:buClr>
              <a:buSzPct val="100000"/>
              <a:defRPr sz="4200">
                <a:solidFill>
                  <a:schemeClr val="lt2"/>
                </a:solidFill>
              </a:defRPr>
            </a:lvl7pPr>
            <a:lvl8pPr algn="ctr" rtl="0">
              <a:spcBef>
                <a:spcPts val="0"/>
              </a:spcBef>
              <a:buClr>
                <a:schemeClr val="lt2"/>
              </a:buClr>
              <a:buSzPct val="100000"/>
              <a:defRPr sz="4200">
                <a:solidFill>
                  <a:schemeClr val="lt2"/>
                </a:solidFill>
              </a:defRPr>
            </a:lvl8pPr>
            <a:lvl9pPr algn="ctr" rtl="0">
              <a:spcBef>
                <a:spcPts val="0"/>
              </a:spcBef>
              <a:buClr>
                <a:schemeClr val="lt2"/>
              </a:buClr>
              <a:buSzPct val="100000"/>
              <a:defRPr sz="4200">
                <a:solidFill>
                  <a:schemeClr val="lt2"/>
                </a:solidFill>
              </a:defRPr>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100"/>
            </a:lvl1pPr>
            <a:lvl2pPr algn="ctr" rtl="0">
              <a:lnSpc>
                <a:spcPct val="100000"/>
              </a:lnSpc>
              <a:spcBef>
                <a:spcPts val="0"/>
              </a:spcBef>
              <a:spcAft>
                <a:spcPts val="0"/>
              </a:spcAft>
              <a:buSzPct val="100000"/>
              <a:buNone/>
              <a:defRPr sz="2100"/>
            </a:lvl2pPr>
            <a:lvl3pPr algn="ctr" rtl="0">
              <a:lnSpc>
                <a:spcPct val="100000"/>
              </a:lnSpc>
              <a:spcBef>
                <a:spcPts val="0"/>
              </a:spcBef>
              <a:spcAft>
                <a:spcPts val="0"/>
              </a:spcAft>
              <a:buSzPct val="100000"/>
              <a:buNone/>
              <a:defRPr sz="2100"/>
            </a:lvl3pPr>
            <a:lvl4pPr algn="ctr" rtl="0">
              <a:lnSpc>
                <a:spcPct val="100000"/>
              </a:lnSpc>
              <a:spcBef>
                <a:spcPts val="0"/>
              </a:spcBef>
              <a:spcAft>
                <a:spcPts val="0"/>
              </a:spcAft>
              <a:buSzPct val="100000"/>
              <a:buNone/>
              <a:defRPr sz="2100"/>
            </a:lvl4pPr>
            <a:lvl5pPr algn="ctr" rtl="0">
              <a:lnSpc>
                <a:spcPct val="100000"/>
              </a:lnSpc>
              <a:spcBef>
                <a:spcPts val="0"/>
              </a:spcBef>
              <a:spcAft>
                <a:spcPts val="0"/>
              </a:spcAft>
              <a:buSzPct val="100000"/>
              <a:buNone/>
              <a:defRPr sz="2100"/>
            </a:lvl5pPr>
            <a:lvl6pPr algn="ctr" rtl="0">
              <a:lnSpc>
                <a:spcPct val="100000"/>
              </a:lnSpc>
              <a:spcBef>
                <a:spcPts val="0"/>
              </a:spcBef>
              <a:spcAft>
                <a:spcPts val="0"/>
              </a:spcAft>
              <a:buSzPct val="100000"/>
              <a:buNone/>
              <a:defRPr sz="2100"/>
            </a:lvl6pPr>
            <a:lvl7pPr algn="ctr" rtl="0">
              <a:lnSpc>
                <a:spcPct val="100000"/>
              </a:lnSpc>
              <a:spcBef>
                <a:spcPts val="0"/>
              </a:spcBef>
              <a:spcAft>
                <a:spcPts val="0"/>
              </a:spcAft>
              <a:buSzPct val="100000"/>
              <a:buNone/>
              <a:defRPr sz="2100"/>
            </a:lvl7pPr>
            <a:lvl8pPr algn="ctr" rtl="0">
              <a:lnSpc>
                <a:spcPct val="100000"/>
              </a:lnSpc>
              <a:spcBef>
                <a:spcPts val="0"/>
              </a:spcBef>
              <a:spcAft>
                <a:spcPts val="0"/>
              </a:spcAft>
              <a:buSzPct val="100000"/>
              <a:buNone/>
              <a:defRPr sz="2100"/>
            </a:lvl8pPr>
            <a:lvl9pPr algn="ctr" rtl="0">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rtl="0">
              <a:spcBef>
                <a:spcPts val="0"/>
              </a:spcBef>
              <a:buClr>
                <a:schemeClr val="accent1"/>
              </a:buClr>
              <a:defRPr>
                <a:solidFill>
                  <a:schemeClr val="accent1"/>
                </a:solidFill>
              </a:defRPr>
            </a:lvl1pPr>
            <a:lvl2pPr rtl="0">
              <a:spcBef>
                <a:spcPts val="0"/>
              </a:spcBef>
              <a:buClr>
                <a:schemeClr val="accent1"/>
              </a:buClr>
              <a:defRPr>
                <a:solidFill>
                  <a:schemeClr val="accent1"/>
                </a:solidFill>
              </a:defRPr>
            </a:lvl2pPr>
            <a:lvl3pPr rtl="0">
              <a:spcBef>
                <a:spcPts val="0"/>
              </a:spcBef>
              <a:buClr>
                <a:schemeClr val="accent1"/>
              </a:buClr>
              <a:defRPr>
                <a:solidFill>
                  <a:schemeClr val="accent1"/>
                </a:solidFill>
              </a:defRPr>
            </a:lvl3pPr>
            <a:lvl4pPr rtl="0">
              <a:spcBef>
                <a:spcPts val="0"/>
              </a:spcBef>
              <a:buClr>
                <a:schemeClr val="accent1"/>
              </a:buClr>
              <a:defRPr>
                <a:solidFill>
                  <a:schemeClr val="accent1"/>
                </a:solidFill>
              </a:defRPr>
            </a:lvl4pPr>
            <a:lvl5pPr rtl="0">
              <a:spcBef>
                <a:spcPts val="0"/>
              </a:spcBef>
              <a:buClr>
                <a:schemeClr val="accent1"/>
              </a:buClr>
              <a:defRPr>
                <a:solidFill>
                  <a:schemeClr val="accent1"/>
                </a:solidFill>
              </a:defRPr>
            </a:lvl5pPr>
            <a:lvl6pPr rtl="0">
              <a:spcBef>
                <a:spcPts val="0"/>
              </a:spcBef>
              <a:buClr>
                <a:schemeClr val="accent1"/>
              </a:buClr>
              <a:defRPr>
                <a:solidFill>
                  <a:schemeClr val="accent1"/>
                </a:solidFill>
              </a:defRPr>
            </a:lvl6pPr>
            <a:lvl7pPr rtl="0">
              <a:spcBef>
                <a:spcPts val="0"/>
              </a:spcBef>
              <a:buClr>
                <a:schemeClr val="accent1"/>
              </a:buClr>
              <a:defRPr>
                <a:solidFill>
                  <a:schemeClr val="accent1"/>
                </a:solidFill>
              </a:defRPr>
            </a:lvl7pPr>
            <a:lvl8pPr rtl="0">
              <a:spcBef>
                <a:spcPts val="0"/>
              </a:spcBef>
              <a:buClr>
                <a:schemeClr val="accent1"/>
              </a:buClr>
              <a:defRPr>
                <a:solidFill>
                  <a:schemeClr val="accent1"/>
                </a:solidFill>
              </a:defRPr>
            </a:lvl8pPr>
            <a:lvl9pPr rtl="0">
              <a:spcBef>
                <a:spcPts val="0"/>
              </a:spcBef>
              <a:buClr>
                <a:schemeClr val="accent1"/>
              </a:buClr>
              <a:defRPr>
                <a:solidFill>
                  <a:schemeClr val="accen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rt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613200"/>
          </a:xfrm>
          <a:prstGeom prst="rect">
            <a:avLst/>
          </a:prstGeom>
          <a:noFill/>
          <a:ln>
            <a:noFill/>
          </a:ln>
        </p:spPr>
        <p:txBody>
          <a:bodyPr lIns="91425" tIns="91425" rIns="91425" bIns="91425" anchor="t" anchorCtr="0"/>
          <a:lstStyle>
            <a:lvl1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rt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6" name="Shape 6"/>
          <p:cNvSpPr txBox="1">
            <a:spLocks noGrp="1"/>
          </p:cNvSpPr>
          <p:nvPr>
            <p:ph type="body" idx="1"/>
          </p:nvPr>
        </p:nvSpPr>
        <p:spPr>
          <a:xfrm>
            <a:off x="311700" y="1171600"/>
            <a:ext cx="8520599" cy="3397200"/>
          </a:xfrm>
          <a:prstGeom prst="rect">
            <a:avLst/>
          </a:prstGeom>
          <a:noFill/>
          <a:ln>
            <a:noFill/>
          </a:ln>
        </p:spPr>
        <p:txBody>
          <a:bodyPr lIns="91425" tIns="91425" rIns="91425" bIns="91425" anchor="t" anchorCtr="0"/>
          <a:lstStyle>
            <a:lvl1pPr rt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rtl="0">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512700" y="1893300"/>
            <a:ext cx="8118599" cy="1522800"/>
          </a:xfrm>
          <a:prstGeom prst="rect">
            <a:avLst/>
          </a:prstGeom>
        </p:spPr>
        <p:txBody>
          <a:bodyPr lIns="91425" tIns="91425" rIns="91425" bIns="91425" anchor="b" anchorCtr="0">
            <a:noAutofit/>
          </a:bodyPr>
          <a:lstStyle/>
          <a:p>
            <a:pPr>
              <a:spcBef>
                <a:spcPts val="0"/>
              </a:spcBef>
              <a:buNone/>
            </a:pPr>
            <a:r>
              <a:rPr lang="en" sz="6000" dirty="0">
                <a:latin typeface="Snell Roundhand"/>
                <a:cs typeface="Snell Roundhand"/>
              </a:rPr>
              <a:t>Click2Cal</a:t>
            </a:r>
          </a:p>
        </p:txBody>
      </p:sp>
      <p:sp>
        <p:nvSpPr>
          <p:cNvPr id="59" name="Shape 59"/>
          <p:cNvSpPr txBox="1">
            <a:spLocks noGrp="1"/>
          </p:cNvSpPr>
          <p:nvPr>
            <p:ph type="subTitle" idx="1"/>
          </p:nvPr>
        </p:nvSpPr>
        <p:spPr>
          <a:xfrm>
            <a:off x="512700" y="3840639"/>
            <a:ext cx="8118599" cy="787499"/>
          </a:xfrm>
          <a:prstGeom prst="rect">
            <a:avLst/>
          </a:prstGeom>
        </p:spPr>
        <p:txBody>
          <a:bodyPr lIns="91425" tIns="91425" rIns="91425" bIns="91425" anchor="t" anchorCtr="0">
            <a:noAutofit/>
          </a:bodyPr>
          <a:lstStyle/>
          <a:p>
            <a:pPr rtl="0">
              <a:spcBef>
                <a:spcPts val="0"/>
              </a:spcBef>
              <a:buNone/>
            </a:pPr>
            <a:r>
              <a:rPr lang="en" sz="1500" dirty="0">
                <a:latin typeface="Baskerville"/>
                <a:cs typeface="Baskerville"/>
              </a:rPr>
              <a:t>Android Application by </a:t>
            </a:r>
          </a:p>
          <a:p>
            <a:pPr>
              <a:spcBef>
                <a:spcPts val="0"/>
              </a:spcBef>
              <a:buNone/>
            </a:pPr>
            <a:r>
              <a:rPr lang="en" sz="1800" dirty="0">
                <a:latin typeface="Baskerville"/>
                <a:cs typeface="Baskerville"/>
              </a:rPr>
              <a:t>Sneha Pradhan, Priya Kapadia, Wonjae Yang, Jay Angel and Kiara Alberto</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433450" y="175496"/>
            <a:ext cx="4277099"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Regular Expressions</a:t>
            </a:r>
          </a:p>
        </p:txBody>
      </p:sp>
      <p:sp>
        <p:nvSpPr>
          <p:cNvPr id="122" name="Shape 122"/>
          <p:cNvSpPr txBox="1">
            <a:spLocks noGrp="1"/>
          </p:cNvSpPr>
          <p:nvPr>
            <p:ph type="body" idx="1"/>
          </p:nvPr>
        </p:nvSpPr>
        <p:spPr>
          <a:xfrm>
            <a:off x="311700" y="1171600"/>
            <a:ext cx="8520599" cy="3397200"/>
          </a:xfrm>
          <a:prstGeom prst="rect">
            <a:avLst/>
          </a:prstGeom>
        </p:spPr>
        <p:txBody>
          <a:bodyPr lIns="91425" tIns="91425" rIns="91425" bIns="91425" anchor="t" anchorCtr="0">
            <a:noAutofit/>
          </a:bodyPr>
          <a:lstStyle/>
          <a:p>
            <a:pPr marL="457200" lvl="0" indent="-228600" rtl="0">
              <a:lnSpc>
                <a:spcPct val="150000"/>
              </a:lnSpc>
              <a:spcBef>
                <a:spcPts val="0"/>
              </a:spcBef>
            </a:pPr>
            <a:r>
              <a:rPr lang="en" dirty="0">
                <a:latin typeface="Baskerville"/>
                <a:cs typeface="Baskerville"/>
              </a:rPr>
              <a:t>What are regular expressions?</a:t>
            </a:r>
          </a:p>
          <a:p>
            <a:pPr marL="914400" lvl="1" indent="-228600" rtl="0">
              <a:lnSpc>
                <a:spcPct val="150000"/>
              </a:lnSpc>
              <a:spcBef>
                <a:spcPts val="0"/>
              </a:spcBef>
            </a:pPr>
            <a:r>
              <a:rPr lang="en" dirty="0">
                <a:latin typeface="Baskerville"/>
                <a:cs typeface="Baskerville"/>
              </a:rPr>
              <a:t>Regular expressions are the standard language for parsing text and searching. To use it in Java, we had to import libraries such as: </a:t>
            </a:r>
          </a:p>
          <a:p>
            <a:pPr marL="1828800" lvl="3" indent="-228600" rtl="0">
              <a:lnSpc>
                <a:spcPct val="150000"/>
              </a:lnSpc>
              <a:spcBef>
                <a:spcPts val="0"/>
              </a:spcBef>
            </a:pPr>
            <a:r>
              <a:rPr lang="en" dirty="0">
                <a:latin typeface="Baskerville"/>
                <a:cs typeface="Baskerville"/>
              </a:rPr>
              <a:t>java.util.ArrayList</a:t>
            </a:r>
          </a:p>
          <a:p>
            <a:pPr marL="1828800" lvl="3" indent="-228600" rtl="0">
              <a:lnSpc>
                <a:spcPct val="150000"/>
              </a:lnSpc>
              <a:spcBef>
                <a:spcPts val="0"/>
              </a:spcBef>
            </a:pPr>
            <a:r>
              <a:rPr lang="en" dirty="0">
                <a:latin typeface="Baskerville"/>
                <a:cs typeface="Baskerville"/>
              </a:rPr>
              <a:t>java.util.List</a:t>
            </a:r>
          </a:p>
          <a:p>
            <a:pPr marL="1828800" lvl="3" indent="-228600" rtl="0">
              <a:lnSpc>
                <a:spcPct val="150000"/>
              </a:lnSpc>
              <a:spcBef>
                <a:spcPts val="0"/>
              </a:spcBef>
            </a:pPr>
            <a:r>
              <a:rPr lang="en" dirty="0">
                <a:latin typeface="Baskerville"/>
                <a:cs typeface="Baskerville"/>
              </a:rPr>
              <a:t>java.util.regex.*</a:t>
            </a:r>
          </a:p>
          <a:p>
            <a:pPr marL="1828800" lvl="3" indent="-228600" rtl="0">
              <a:lnSpc>
                <a:spcPct val="150000"/>
              </a:lnSpc>
              <a:spcBef>
                <a:spcPts val="0"/>
              </a:spcBef>
            </a:pPr>
            <a:r>
              <a:rPr lang="en" dirty="0">
                <a:latin typeface="Baskerville"/>
                <a:cs typeface="Baskerville"/>
              </a:rPr>
              <a:t>java.io.*</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138425"/>
            <a:ext cx="8520599" cy="613200"/>
          </a:xfrm>
          <a:prstGeom prst="rect">
            <a:avLst/>
          </a:prstGeom>
        </p:spPr>
        <p:txBody>
          <a:bodyPr lIns="91425" tIns="91425" rIns="91425" bIns="91425" anchor="t" anchorCtr="0">
            <a:noAutofit/>
          </a:bodyPr>
          <a:lstStyle/>
          <a:p>
            <a:pPr lvl="0" algn="ctr" rtl="0">
              <a:spcBef>
                <a:spcPts val="0"/>
              </a:spcBef>
              <a:buClr>
                <a:schemeClr val="dk1"/>
              </a:buClr>
              <a:buSzPct val="36666"/>
              <a:buFont typeface="Arial"/>
              <a:buNone/>
            </a:pPr>
            <a:r>
              <a:rPr lang="en" dirty="0">
                <a:latin typeface="Times New Roman"/>
                <a:cs typeface="Times New Roman"/>
              </a:rPr>
              <a:t>Regular Expressions</a:t>
            </a:r>
          </a:p>
          <a:p>
            <a:pPr algn="ctr">
              <a:spcBef>
                <a:spcPts val="0"/>
              </a:spcBef>
              <a:buNone/>
            </a:pPr>
            <a:endParaRPr dirty="0">
              <a:latin typeface="Times New Roman"/>
              <a:cs typeface="Times New Roman"/>
            </a:endParaRPr>
          </a:p>
        </p:txBody>
      </p:sp>
      <p:sp>
        <p:nvSpPr>
          <p:cNvPr id="128" name="Shape 128"/>
          <p:cNvSpPr txBox="1">
            <a:spLocks noGrp="1"/>
          </p:cNvSpPr>
          <p:nvPr>
            <p:ph type="body" idx="1"/>
          </p:nvPr>
        </p:nvSpPr>
        <p:spPr>
          <a:xfrm>
            <a:off x="311700" y="1171600"/>
            <a:ext cx="8520599" cy="3397200"/>
          </a:xfrm>
          <a:prstGeom prst="rect">
            <a:avLst/>
          </a:prstGeom>
        </p:spPr>
        <p:txBody>
          <a:bodyPr lIns="91425" tIns="91425" rIns="91425" bIns="91425" anchor="t" anchorCtr="0">
            <a:noAutofit/>
          </a:bodyPr>
          <a:lstStyle/>
          <a:p>
            <a:pPr marL="457200" lvl="0" indent="-228600" rtl="0">
              <a:lnSpc>
                <a:spcPct val="150000"/>
              </a:lnSpc>
              <a:spcBef>
                <a:spcPts val="0"/>
              </a:spcBef>
            </a:pPr>
            <a:r>
              <a:rPr lang="en" dirty="0">
                <a:latin typeface="Baskerville"/>
                <a:cs typeface="Baskerville"/>
              </a:rPr>
              <a:t>How is it implemented?</a:t>
            </a:r>
          </a:p>
          <a:p>
            <a:pPr marL="914400" lvl="1" indent="-228600" rtl="0">
              <a:lnSpc>
                <a:spcPct val="150000"/>
              </a:lnSpc>
              <a:spcBef>
                <a:spcPts val="0"/>
              </a:spcBef>
              <a:spcAft>
                <a:spcPts val="0"/>
              </a:spcAft>
            </a:pPr>
            <a:r>
              <a:rPr lang="en" sz="1200" dirty="0">
                <a:latin typeface="Baskerville"/>
                <a:ea typeface="Droid Serif"/>
                <a:cs typeface="Baskerville"/>
                <a:sym typeface="Droid Serif"/>
              </a:rPr>
              <a:t>Using regex, we searched for patterns for the date and time using Pattern class and Matcher class, which are inbuilt in regex.</a:t>
            </a:r>
          </a:p>
          <a:p>
            <a:pPr marL="914400" lvl="1" indent="-228600" rtl="0">
              <a:lnSpc>
                <a:spcPct val="150000"/>
              </a:lnSpc>
              <a:spcBef>
                <a:spcPts val="0"/>
              </a:spcBef>
              <a:spcAft>
                <a:spcPts val="0"/>
              </a:spcAft>
              <a:buSzPct val="100000"/>
              <a:buFont typeface="Droid Serif"/>
            </a:pPr>
            <a:r>
              <a:rPr lang="en" sz="1200" dirty="0">
                <a:latin typeface="Baskerville"/>
                <a:ea typeface="Droid Serif"/>
                <a:cs typeface="Baskerville"/>
                <a:sym typeface="Droid Serif"/>
              </a:rPr>
              <a:t>We then compared the text to the keywords to find the matching month, day and year of the event.</a:t>
            </a:r>
          </a:p>
          <a:p>
            <a:pPr marL="914400" lvl="1" indent="-228600" rtl="0">
              <a:lnSpc>
                <a:spcPct val="150000"/>
              </a:lnSpc>
              <a:spcBef>
                <a:spcPts val="0"/>
              </a:spcBef>
              <a:spcAft>
                <a:spcPts val="0"/>
              </a:spcAft>
            </a:pPr>
            <a:r>
              <a:rPr lang="en" sz="1200" dirty="0">
                <a:latin typeface="Baskerville"/>
                <a:ea typeface="Droid Serif"/>
                <a:cs typeface="Baskerville"/>
                <a:sym typeface="Droid Serif"/>
              </a:rPr>
              <a:t>Case insensitive feature added</a:t>
            </a:r>
          </a:p>
          <a:p>
            <a:pPr marL="914400" lvl="1" indent="-228600" rtl="0">
              <a:lnSpc>
                <a:spcPct val="150000"/>
              </a:lnSpc>
              <a:spcBef>
                <a:spcPts val="0"/>
              </a:spcBef>
              <a:spcAft>
                <a:spcPts val="0"/>
              </a:spcAft>
              <a:buSzPct val="100000"/>
              <a:buFont typeface="Droid Serif"/>
            </a:pPr>
            <a:r>
              <a:rPr lang="en" sz="1200" dirty="0">
                <a:latin typeface="Baskerville"/>
                <a:ea typeface="Droid Serif"/>
                <a:cs typeface="Baskerville"/>
                <a:sym typeface="Droid Serif"/>
              </a:rPr>
              <a:t>Options considered:</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December 12th, 2015</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Dec 12th, 2015</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12/12/2015</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11:00am</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11am</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noon</a:t>
            </a:r>
          </a:p>
          <a:p>
            <a:pPr marL="1828800" lvl="3" indent="-228600" rtl="0">
              <a:lnSpc>
                <a:spcPct val="115000"/>
              </a:lnSpc>
              <a:spcBef>
                <a:spcPts val="0"/>
              </a:spcBef>
              <a:spcAft>
                <a:spcPts val="0"/>
              </a:spcAft>
              <a:buSzPct val="100000"/>
              <a:buFont typeface="Droid Serif"/>
            </a:pPr>
            <a:r>
              <a:rPr lang="en" sz="1200" dirty="0">
                <a:latin typeface="Baskerville"/>
                <a:ea typeface="Droid Serif"/>
                <a:cs typeface="Baskerville"/>
                <a:sym typeface="Droid Serif"/>
              </a:rPr>
              <a:t>5:39pm</a:t>
            </a:r>
          </a:p>
          <a:p>
            <a:pPr>
              <a:lnSpc>
                <a:spcPct val="150000"/>
              </a:lnSpc>
              <a:spcBef>
                <a:spcPts val="0"/>
              </a:spcBef>
              <a:buNone/>
            </a:pPr>
            <a:endParaRPr dirty="0">
              <a:latin typeface="Baskerville"/>
              <a:cs typeface="Baskerville"/>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02575" y="1296675"/>
            <a:ext cx="8520599" cy="818699"/>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Thanks for watching!</a:t>
            </a:r>
          </a:p>
        </p:txBody>
      </p:sp>
      <p:pic>
        <p:nvPicPr>
          <p:cNvPr id="2" name="Picture 1" descr="circula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583" y="2115374"/>
            <a:ext cx="2435246" cy="2435246"/>
          </a:xfrm>
          <a:prstGeom prst="rect">
            <a:avLst/>
          </a:prstGeom>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22550" y="235475"/>
            <a:ext cx="2898900"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Overview</a:t>
            </a:r>
          </a:p>
        </p:txBody>
      </p:sp>
      <p:sp>
        <p:nvSpPr>
          <p:cNvPr id="65" name="Shape 65"/>
          <p:cNvSpPr txBox="1">
            <a:spLocks noGrp="1"/>
          </p:cNvSpPr>
          <p:nvPr>
            <p:ph type="body" idx="1"/>
          </p:nvPr>
        </p:nvSpPr>
        <p:spPr>
          <a:xfrm>
            <a:off x="311700" y="1171600"/>
            <a:ext cx="5416200" cy="3005289"/>
          </a:xfrm>
          <a:prstGeom prst="rect">
            <a:avLst/>
          </a:prstGeom>
        </p:spPr>
        <p:txBody>
          <a:bodyPr lIns="91425" tIns="91425" rIns="91425" bIns="91425" anchor="t" anchorCtr="0">
            <a:noAutofit/>
          </a:bodyPr>
          <a:lstStyle/>
          <a:p>
            <a:pPr rtl="0">
              <a:spcBef>
                <a:spcPts val="0"/>
              </a:spcBef>
              <a:buNone/>
            </a:pPr>
            <a:r>
              <a:rPr lang="en" dirty="0">
                <a:latin typeface="Baskerville"/>
                <a:cs typeface="Baskerville"/>
              </a:rPr>
              <a:t>Click2Cal makes your life easier. </a:t>
            </a:r>
          </a:p>
          <a:p>
            <a:pPr rtl="0">
              <a:spcBef>
                <a:spcPts val="0"/>
              </a:spcBef>
              <a:buNone/>
            </a:pPr>
            <a:r>
              <a:rPr lang="en" dirty="0">
                <a:latin typeface="Baskerville"/>
                <a:cs typeface="Baskerville"/>
              </a:rPr>
              <a:t>With Click2Cal, you can save event details in your calendar without having to type out all the details.</a:t>
            </a:r>
          </a:p>
          <a:p>
            <a:pPr>
              <a:spcBef>
                <a:spcPts val="0"/>
              </a:spcBef>
              <a:buNone/>
            </a:pPr>
            <a:r>
              <a:rPr lang="en" dirty="0">
                <a:latin typeface="Baskerville"/>
                <a:cs typeface="Baskerville"/>
              </a:rPr>
              <a:t>You can take a picture of an event poster or a flyer, using Click2Cal, and the app will create the event for you in your favorite calendar.</a:t>
            </a:r>
          </a:p>
        </p:txBody>
      </p:sp>
      <p:pic>
        <p:nvPicPr>
          <p:cNvPr id="66" name="Shape 66"/>
          <p:cNvPicPr preferRelativeResize="0"/>
          <p:nvPr/>
        </p:nvPicPr>
        <p:blipFill rotWithShape="1">
          <a:blip r:embed="rId3">
            <a:alphaModFix/>
          </a:blip>
          <a:srcRect l="27369" t="2404" r="24342" b="3672"/>
          <a:stretch/>
        </p:blipFill>
        <p:spPr>
          <a:xfrm>
            <a:off x="6234574" y="1116175"/>
            <a:ext cx="2249100" cy="2911150"/>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440350" y="219900"/>
            <a:ext cx="4263300"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Mockup Outline</a:t>
            </a:r>
          </a:p>
        </p:txBody>
      </p:sp>
      <p:sp>
        <p:nvSpPr>
          <p:cNvPr id="72" name="Shape 72"/>
          <p:cNvSpPr txBox="1">
            <a:spLocks noGrp="1"/>
          </p:cNvSpPr>
          <p:nvPr>
            <p:ph type="body" idx="1"/>
          </p:nvPr>
        </p:nvSpPr>
        <p:spPr>
          <a:xfrm>
            <a:off x="311700" y="1171599"/>
            <a:ext cx="8520599" cy="3804919"/>
          </a:xfrm>
          <a:prstGeom prst="rect">
            <a:avLst/>
          </a:prstGeom>
        </p:spPr>
        <p:txBody>
          <a:bodyPr lIns="91425" tIns="91425" rIns="91425" bIns="91425" anchor="t" anchorCtr="0">
            <a:noAutofit/>
          </a:bodyPr>
          <a:lstStyle/>
          <a:p>
            <a:pPr lvl="0" rtl="0">
              <a:spcBef>
                <a:spcPts val="0"/>
              </a:spcBef>
              <a:buNone/>
            </a:pPr>
            <a:r>
              <a:rPr lang="en" dirty="0">
                <a:latin typeface="Baskerville"/>
                <a:cs typeface="Baskerville"/>
              </a:rPr>
              <a:t>This app was developed in Android Studio.</a:t>
            </a:r>
          </a:p>
          <a:p>
            <a:pPr marL="457200" lvl="0" indent="-228600" rtl="0">
              <a:spcBef>
                <a:spcPts val="0"/>
              </a:spcBef>
            </a:pPr>
            <a:r>
              <a:rPr lang="en" dirty="0">
                <a:latin typeface="Baskerville"/>
                <a:cs typeface="Baskerville"/>
              </a:rPr>
              <a:t>Opens the Default Camera app. </a:t>
            </a:r>
          </a:p>
          <a:p>
            <a:pPr marL="457200" lvl="0" indent="-228600" rtl="0">
              <a:spcBef>
                <a:spcPts val="0"/>
              </a:spcBef>
            </a:pPr>
            <a:r>
              <a:rPr lang="en" dirty="0">
                <a:latin typeface="Baskerville"/>
                <a:cs typeface="Baskerville"/>
              </a:rPr>
              <a:t>Converts the Image to String output using Haven</a:t>
            </a:r>
          </a:p>
          <a:p>
            <a:pPr marL="457200" lvl="0" indent="-228600" rtl="0">
              <a:spcBef>
                <a:spcPts val="0"/>
              </a:spcBef>
            </a:pPr>
            <a:r>
              <a:rPr lang="en" dirty="0">
                <a:latin typeface="Baskerville"/>
                <a:cs typeface="Baskerville"/>
              </a:rPr>
              <a:t>Parses the data using Regular Expression</a:t>
            </a:r>
          </a:p>
          <a:p>
            <a:pPr marL="457200" lvl="0" indent="-228600" rtl="0">
              <a:spcBef>
                <a:spcPts val="0"/>
              </a:spcBef>
            </a:pPr>
            <a:r>
              <a:rPr lang="en" dirty="0">
                <a:latin typeface="Baskerville"/>
                <a:cs typeface="Baskerville"/>
              </a:rPr>
              <a:t>Opens calendar and imports the event details in Calendar.</a:t>
            </a:r>
          </a:p>
          <a:p>
            <a:pPr marL="457200" lvl="0" indent="-228600" rtl="0">
              <a:spcBef>
                <a:spcPts val="0"/>
              </a:spcBef>
            </a:pPr>
            <a:r>
              <a:rPr lang="en" dirty="0">
                <a:latin typeface="Baskerville"/>
                <a:cs typeface="Baskerville"/>
              </a:rPr>
              <a:t>Allows the user the edit and save.</a:t>
            </a:r>
          </a:p>
          <a:p>
            <a:pPr marL="457200" lvl="0" indent="-228600" rtl="0">
              <a:spcBef>
                <a:spcPts val="0"/>
              </a:spcBef>
            </a:pPr>
            <a:r>
              <a:rPr lang="en" dirty="0">
                <a:latin typeface="Baskerville"/>
                <a:cs typeface="Baskerville"/>
              </a:rPr>
              <a:t>Goes to the Home Screen.</a:t>
            </a:r>
          </a:p>
        </p:txBody>
      </p:sp>
      <p:pic>
        <p:nvPicPr>
          <p:cNvPr id="73" name="Shape 73"/>
          <p:cNvPicPr preferRelativeResize="0"/>
          <p:nvPr/>
        </p:nvPicPr>
        <p:blipFill>
          <a:blip r:embed="rId3">
            <a:alphaModFix/>
          </a:blip>
          <a:stretch>
            <a:fillRect/>
          </a:stretch>
        </p:blipFill>
        <p:spPr>
          <a:xfrm>
            <a:off x="6994849" y="219900"/>
            <a:ext cx="1837450" cy="747749"/>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07825"/>
            <a:ext cx="8520599"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Architecture</a:t>
            </a:r>
          </a:p>
        </p:txBody>
      </p:sp>
      <p:pic>
        <p:nvPicPr>
          <p:cNvPr id="2" name="Picture 1"/>
          <p:cNvPicPr>
            <a:picLocks noChangeAspect="1"/>
          </p:cNvPicPr>
          <p:nvPr/>
        </p:nvPicPr>
        <p:blipFill>
          <a:blip r:embed="rId3"/>
          <a:stretch>
            <a:fillRect/>
          </a:stretch>
        </p:blipFill>
        <p:spPr>
          <a:xfrm>
            <a:off x="1462454" y="936475"/>
            <a:ext cx="6475254" cy="3918759"/>
          </a:xfrm>
          <a:prstGeom prst="rect">
            <a:avLst/>
          </a:prstGeom>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901641" y="735750"/>
            <a:ext cx="2180622" cy="412823"/>
          </a:xfrm>
          <a:prstGeom prst="rect">
            <a:avLst/>
          </a:prstGeom>
        </p:spPr>
        <p:txBody>
          <a:bodyPr lIns="91425" tIns="91425" rIns="91425" bIns="91425" anchor="t" anchorCtr="0">
            <a:noAutofit/>
          </a:bodyPr>
          <a:lstStyle/>
          <a:p>
            <a:pPr algn="ctr">
              <a:spcBef>
                <a:spcPts val="0"/>
              </a:spcBef>
              <a:buNone/>
            </a:pPr>
            <a:r>
              <a:rPr lang="en" sz="2100" dirty="0">
                <a:latin typeface="Baskerville"/>
                <a:cs typeface="Baskerville"/>
              </a:rPr>
              <a:t> Home Screen</a:t>
            </a:r>
          </a:p>
        </p:txBody>
      </p:sp>
      <p:sp>
        <p:nvSpPr>
          <p:cNvPr id="86" name="Shape 86"/>
          <p:cNvSpPr txBox="1">
            <a:spLocks noGrp="1"/>
          </p:cNvSpPr>
          <p:nvPr>
            <p:ph type="title" idx="2"/>
          </p:nvPr>
        </p:nvSpPr>
        <p:spPr>
          <a:xfrm>
            <a:off x="3697422" y="735750"/>
            <a:ext cx="2181293" cy="613200"/>
          </a:xfrm>
          <a:prstGeom prst="rect">
            <a:avLst/>
          </a:prstGeom>
        </p:spPr>
        <p:txBody>
          <a:bodyPr lIns="91425" tIns="91425" rIns="91425" bIns="91425" anchor="t" anchorCtr="0">
            <a:noAutofit/>
          </a:bodyPr>
          <a:lstStyle/>
          <a:p>
            <a:pPr marL="0" lvl="0" indent="0" algn="ctr" rtl="0">
              <a:spcBef>
                <a:spcPts val="0"/>
              </a:spcBef>
              <a:buNone/>
            </a:pPr>
            <a:r>
              <a:rPr lang="en" sz="2100" dirty="0">
                <a:latin typeface="Baskerville"/>
                <a:cs typeface="Baskerville"/>
              </a:rPr>
              <a:t>Camera</a:t>
            </a:r>
          </a:p>
        </p:txBody>
      </p:sp>
      <p:sp>
        <p:nvSpPr>
          <p:cNvPr id="88" name="Shape 88"/>
          <p:cNvSpPr txBox="1">
            <a:spLocks noGrp="1"/>
          </p:cNvSpPr>
          <p:nvPr>
            <p:ph type="title" idx="3"/>
          </p:nvPr>
        </p:nvSpPr>
        <p:spPr>
          <a:xfrm>
            <a:off x="6531496" y="753375"/>
            <a:ext cx="2106113" cy="613200"/>
          </a:xfrm>
          <a:prstGeom prst="rect">
            <a:avLst/>
          </a:prstGeom>
        </p:spPr>
        <p:txBody>
          <a:bodyPr lIns="91425" tIns="91425" rIns="91425" bIns="91425" anchor="t" anchorCtr="0">
            <a:noAutofit/>
          </a:bodyPr>
          <a:lstStyle/>
          <a:p>
            <a:pPr lvl="0" algn="ctr" rtl="0">
              <a:spcBef>
                <a:spcPts val="0"/>
              </a:spcBef>
              <a:buNone/>
            </a:pPr>
            <a:r>
              <a:rPr lang="en" sz="2100" dirty="0">
                <a:latin typeface="Baskerville"/>
                <a:cs typeface="Baskerville"/>
              </a:rPr>
              <a:t>Calendar</a:t>
            </a:r>
          </a:p>
        </p:txBody>
      </p:sp>
      <p:sp>
        <p:nvSpPr>
          <p:cNvPr id="90" name="Shape 90"/>
          <p:cNvSpPr txBox="1"/>
          <p:nvPr/>
        </p:nvSpPr>
        <p:spPr>
          <a:xfrm>
            <a:off x="2888225" y="147061"/>
            <a:ext cx="3512399" cy="606314"/>
          </a:xfrm>
          <a:prstGeom prst="rect">
            <a:avLst/>
          </a:prstGeom>
          <a:noFill/>
          <a:ln>
            <a:noFill/>
          </a:ln>
        </p:spPr>
        <p:txBody>
          <a:bodyPr lIns="91425" tIns="91425" rIns="91425" bIns="91425" anchor="t" anchorCtr="0">
            <a:noAutofit/>
          </a:bodyPr>
          <a:lstStyle/>
          <a:p>
            <a:pPr algn="ctr">
              <a:spcBef>
                <a:spcPts val="0"/>
              </a:spcBef>
              <a:buNone/>
            </a:pPr>
            <a:r>
              <a:rPr lang="en" sz="3000" dirty="0">
                <a:latin typeface="Times New Roman"/>
                <a:ea typeface="Old Standard TT"/>
                <a:cs typeface="Times New Roman"/>
                <a:sym typeface="Old Standard TT"/>
              </a:rPr>
              <a:t>Final Product</a:t>
            </a:r>
          </a:p>
        </p:txBody>
      </p:sp>
      <p:pic>
        <p:nvPicPr>
          <p:cNvPr id="3" name="Picture 2"/>
          <p:cNvPicPr>
            <a:picLocks noChangeAspect="1"/>
          </p:cNvPicPr>
          <p:nvPr/>
        </p:nvPicPr>
        <p:blipFill>
          <a:blip r:embed="rId3"/>
          <a:stretch>
            <a:fillRect/>
          </a:stretch>
        </p:blipFill>
        <p:spPr>
          <a:xfrm>
            <a:off x="901641" y="1148573"/>
            <a:ext cx="2180622" cy="3879478"/>
          </a:xfrm>
          <a:prstGeom prst="rect">
            <a:avLst/>
          </a:prstGeom>
        </p:spPr>
      </p:pic>
      <p:pic>
        <p:nvPicPr>
          <p:cNvPr id="4" name="Picture 3"/>
          <p:cNvPicPr>
            <a:picLocks noChangeAspect="1"/>
          </p:cNvPicPr>
          <p:nvPr/>
        </p:nvPicPr>
        <p:blipFill>
          <a:blip r:embed="rId4"/>
          <a:stretch>
            <a:fillRect/>
          </a:stretch>
        </p:blipFill>
        <p:spPr>
          <a:xfrm>
            <a:off x="3697423" y="1148573"/>
            <a:ext cx="2181292" cy="3879478"/>
          </a:xfrm>
          <a:prstGeom prst="rect">
            <a:avLst/>
          </a:prstGeom>
        </p:spPr>
      </p:pic>
      <p:pic>
        <p:nvPicPr>
          <p:cNvPr id="5" name="Picture 4"/>
          <p:cNvPicPr>
            <a:picLocks noChangeAspect="1"/>
          </p:cNvPicPr>
          <p:nvPr/>
        </p:nvPicPr>
        <p:blipFill>
          <a:blip r:embed="rId5"/>
          <a:stretch>
            <a:fillRect/>
          </a:stretch>
        </p:blipFill>
        <p:spPr>
          <a:xfrm>
            <a:off x="6531496" y="1166423"/>
            <a:ext cx="2106113" cy="3740166"/>
          </a:xfrm>
          <a:prstGeom prst="rect">
            <a:avLst/>
          </a:prstGeom>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556300" y="185775"/>
            <a:ext cx="4031399"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Front End</a:t>
            </a:r>
          </a:p>
        </p:txBody>
      </p:sp>
      <p:sp>
        <p:nvSpPr>
          <p:cNvPr id="96" name="Shape 96"/>
          <p:cNvSpPr txBox="1">
            <a:spLocks noGrp="1"/>
          </p:cNvSpPr>
          <p:nvPr>
            <p:ph type="body" idx="1"/>
          </p:nvPr>
        </p:nvSpPr>
        <p:spPr>
          <a:xfrm>
            <a:off x="311700" y="1171600"/>
            <a:ext cx="4304100" cy="3397200"/>
          </a:xfrm>
          <a:prstGeom prst="rect">
            <a:avLst/>
          </a:prstGeom>
        </p:spPr>
        <p:txBody>
          <a:bodyPr lIns="91425" tIns="91425" rIns="91425" bIns="91425" anchor="t" anchorCtr="0">
            <a:noAutofit/>
          </a:bodyPr>
          <a:lstStyle/>
          <a:p>
            <a:pPr marL="457200" lvl="0" indent="-228600" rtl="0">
              <a:spcBef>
                <a:spcPts val="0"/>
              </a:spcBef>
            </a:pPr>
            <a:r>
              <a:rPr lang="en" sz="1200" dirty="0">
                <a:latin typeface="Baskerville"/>
                <a:cs typeface="Baskerville"/>
              </a:rPr>
              <a:t>Permissions for Camera</a:t>
            </a:r>
          </a:p>
          <a:p>
            <a:pPr marL="914400" lvl="1" indent="-228600" rtl="0">
              <a:lnSpc>
                <a:spcPct val="70000"/>
              </a:lnSpc>
              <a:spcBef>
                <a:spcPts val="0"/>
              </a:spcBef>
            </a:pPr>
            <a:r>
              <a:rPr lang="en" sz="1200" dirty="0">
                <a:latin typeface="Baskerville"/>
                <a:cs typeface="Baskerville"/>
              </a:rPr>
              <a:t>Overrides the settings to get permissions for camera.</a:t>
            </a:r>
          </a:p>
          <a:p>
            <a:pPr marL="457200" lvl="0" indent="-228600" rtl="0">
              <a:spcBef>
                <a:spcPts val="0"/>
              </a:spcBef>
            </a:pPr>
            <a:r>
              <a:rPr lang="en" sz="1200" dirty="0">
                <a:latin typeface="Baskerville"/>
                <a:cs typeface="Baskerville"/>
              </a:rPr>
              <a:t>Permissions for Calendar</a:t>
            </a:r>
          </a:p>
          <a:p>
            <a:pPr marL="914400" lvl="1" indent="-228600" rtl="0">
              <a:lnSpc>
                <a:spcPct val="70000"/>
              </a:lnSpc>
              <a:spcBef>
                <a:spcPts val="0"/>
              </a:spcBef>
            </a:pPr>
            <a:r>
              <a:rPr lang="en" sz="1200" dirty="0">
                <a:latin typeface="Baskerville"/>
                <a:cs typeface="Baskerville"/>
              </a:rPr>
              <a:t>Overrides the settings to get permissions for calendar.</a:t>
            </a:r>
          </a:p>
          <a:p>
            <a:pPr marL="457200" lvl="0" indent="-228600" rtl="0">
              <a:spcBef>
                <a:spcPts val="0"/>
              </a:spcBef>
            </a:pPr>
            <a:r>
              <a:rPr lang="en" sz="1200" dirty="0">
                <a:latin typeface="Baskerville"/>
                <a:cs typeface="Baskerville"/>
              </a:rPr>
              <a:t>Home Screen : </a:t>
            </a:r>
          </a:p>
          <a:p>
            <a:pPr marL="914400" lvl="1" indent="-228600" rtl="0">
              <a:lnSpc>
                <a:spcPct val="70000"/>
              </a:lnSpc>
              <a:spcBef>
                <a:spcPts val="0"/>
              </a:spcBef>
            </a:pPr>
            <a:r>
              <a:rPr lang="en" sz="1200" dirty="0">
                <a:latin typeface="Baskerville"/>
                <a:cs typeface="Baskerville"/>
              </a:rPr>
              <a:t>Designed and developed using Java and .xml. </a:t>
            </a:r>
          </a:p>
          <a:p>
            <a:pPr marL="457200" lvl="0" indent="-228600" rtl="0">
              <a:spcBef>
                <a:spcPts val="0"/>
              </a:spcBef>
            </a:pPr>
            <a:r>
              <a:rPr lang="en" sz="1200" dirty="0">
                <a:latin typeface="Baskerville"/>
                <a:cs typeface="Baskerville"/>
              </a:rPr>
              <a:t>Logo:</a:t>
            </a:r>
          </a:p>
          <a:p>
            <a:pPr marL="914400" lvl="1" indent="-228600" rtl="0">
              <a:lnSpc>
                <a:spcPct val="70000"/>
              </a:lnSpc>
              <a:spcBef>
                <a:spcPts val="0"/>
              </a:spcBef>
            </a:pPr>
            <a:r>
              <a:rPr lang="en" sz="1200" dirty="0">
                <a:latin typeface="Baskerville"/>
                <a:cs typeface="Baskerville"/>
              </a:rPr>
              <a:t>Designed using Adobe Photoshop</a:t>
            </a:r>
          </a:p>
          <a:p>
            <a:pPr marL="0" lvl="0" indent="0" rtl="0">
              <a:spcBef>
                <a:spcPts val="0"/>
              </a:spcBef>
              <a:buNone/>
            </a:pPr>
            <a:endParaRPr sz="1200" dirty="0">
              <a:latin typeface="Baskerville"/>
              <a:cs typeface="Baskerville"/>
            </a:endParaRPr>
          </a:p>
          <a:p>
            <a:pPr lvl="0" rtl="0">
              <a:spcBef>
                <a:spcPts val="0"/>
              </a:spcBef>
              <a:buNone/>
            </a:pPr>
            <a:endParaRPr sz="1200" dirty="0">
              <a:latin typeface="Baskerville"/>
              <a:cs typeface="Baskerville"/>
            </a:endParaRPr>
          </a:p>
        </p:txBody>
      </p:sp>
      <p:pic>
        <p:nvPicPr>
          <p:cNvPr id="97" name="Shape 97"/>
          <p:cNvPicPr preferRelativeResize="0"/>
          <p:nvPr/>
        </p:nvPicPr>
        <p:blipFill>
          <a:blip r:embed="rId3">
            <a:alphaModFix/>
          </a:blip>
          <a:stretch>
            <a:fillRect/>
          </a:stretch>
        </p:blipFill>
        <p:spPr>
          <a:xfrm>
            <a:off x="4780025" y="1105451"/>
            <a:ext cx="4031400" cy="209926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282775"/>
            <a:ext cx="8520599"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Back End</a:t>
            </a:r>
          </a:p>
        </p:txBody>
      </p:sp>
      <p:sp>
        <p:nvSpPr>
          <p:cNvPr id="103" name="Shape 103"/>
          <p:cNvSpPr txBox="1">
            <a:spLocks noGrp="1"/>
          </p:cNvSpPr>
          <p:nvPr>
            <p:ph type="body" idx="1"/>
          </p:nvPr>
        </p:nvSpPr>
        <p:spPr>
          <a:xfrm>
            <a:off x="311700" y="1377250"/>
            <a:ext cx="8520599" cy="3397200"/>
          </a:xfrm>
          <a:prstGeom prst="rect">
            <a:avLst/>
          </a:prstGeom>
        </p:spPr>
        <p:txBody>
          <a:bodyPr lIns="91425" tIns="91425" rIns="91425" bIns="91425" anchor="t" anchorCtr="0">
            <a:noAutofit/>
          </a:bodyPr>
          <a:lstStyle/>
          <a:p>
            <a:pPr marL="457200" lvl="0" indent="-228600" rtl="0">
              <a:lnSpc>
                <a:spcPct val="150000"/>
              </a:lnSpc>
              <a:spcBef>
                <a:spcPts val="0"/>
              </a:spcBef>
              <a:buChar char="-"/>
            </a:pPr>
            <a:r>
              <a:rPr lang="en" dirty="0">
                <a:latin typeface="Baskerville"/>
                <a:cs typeface="Baskerville"/>
              </a:rPr>
              <a:t>Haven OCR</a:t>
            </a:r>
          </a:p>
          <a:p>
            <a:pPr marL="457200" lvl="0" indent="-228600">
              <a:lnSpc>
                <a:spcPct val="150000"/>
              </a:lnSpc>
              <a:spcBef>
                <a:spcPts val="0"/>
              </a:spcBef>
              <a:buChar char="-"/>
            </a:pPr>
            <a:r>
              <a:rPr lang="en" dirty="0">
                <a:latin typeface="Baskerville"/>
                <a:cs typeface="Baskerville"/>
              </a:rPr>
              <a:t>Regex</a:t>
            </a:r>
          </a:p>
        </p:txBody>
      </p:sp>
      <p:pic>
        <p:nvPicPr>
          <p:cNvPr id="104" name="Shape 104"/>
          <p:cNvPicPr preferRelativeResize="0"/>
          <p:nvPr/>
        </p:nvPicPr>
        <p:blipFill rotWithShape="1">
          <a:blip r:embed="rId3">
            <a:alphaModFix/>
          </a:blip>
          <a:srcRect l="11450" t="1058" r="12417"/>
          <a:stretch/>
        </p:blipFill>
        <p:spPr>
          <a:xfrm>
            <a:off x="6437000" y="1377250"/>
            <a:ext cx="1682025" cy="2186025"/>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450550" y="267675"/>
            <a:ext cx="4242899" cy="613200"/>
          </a:xfrm>
          <a:prstGeom prst="rect">
            <a:avLst/>
          </a:prstGeom>
        </p:spPr>
        <p:txBody>
          <a:bodyPr lIns="91425" tIns="91425" rIns="91425" bIns="91425" anchor="t" anchorCtr="0">
            <a:noAutofit/>
          </a:bodyPr>
          <a:lstStyle/>
          <a:p>
            <a:pPr algn="ctr">
              <a:spcBef>
                <a:spcPts val="0"/>
              </a:spcBef>
              <a:buNone/>
            </a:pPr>
            <a:r>
              <a:rPr lang="en" dirty="0">
                <a:latin typeface="Times New Roman"/>
                <a:cs typeface="Times New Roman"/>
              </a:rPr>
              <a:t>HAVEN’s OCR</a:t>
            </a:r>
          </a:p>
        </p:txBody>
      </p:sp>
      <p:sp>
        <p:nvSpPr>
          <p:cNvPr id="110" name="Shape 110"/>
          <p:cNvSpPr txBox="1">
            <a:spLocks noGrp="1"/>
          </p:cNvSpPr>
          <p:nvPr>
            <p:ph type="body" idx="1"/>
          </p:nvPr>
        </p:nvSpPr>
        <p:spPr>
          <a:xfrm>
            <a:off x="311700" y="1171600"/>
            <a:ext cx="8520599" cy="3768599"/>
          </a:xfrm>
          <a:prstGeom prst="rect">
            <a:avLst/>
          </a:prstGeom>
        </p:spPr>
        <p:txBody>
          <a:bodyPr lIns="91425" tIns="91425" rIns="91425" bIns="91425" anchor="t" anchorCtr="0">
            <a:noAutofit/>
          </a:bodyPr>
          <a:lstStyle/>
          <a:p>
            <a:pPr marL="457200" lvl="0" indent="-228600" rtl="0">
              <a:lnSpc>
                <a:spcPct val="150000"/>
              </a:lnSpc>
              <a:spcBef>
                <a:spcPts val="0"/>
              </a:spcBef>
            </a:pPr>
            <a:r>
              <a:rPr lang="en" dirty="0">
                <a:latin typeface="Baskerville"/>
                <a:cs typeface="Baskerville"/>
              </a:rPr>
              <a:t>What is Haven?</a:t>
            </a:r>
          </a:p>
          <a:p>
            <a:pPr marL="914400" lvl="1" indent="-228600" rtl="0">
              <a:lnSpc>
                <a:spcPct val="150000"/>
              </a:lnSpc>
              <a:spcBef>
                <a:spcPts val="0"/>
              </a:spcBef>
              <a:buFont typeface="Droid Serif"/>
            </a:pPr>
            <a:r>
              <a:rPr lang="en" sz="1200" dirty="0">
                <a:latin typeface="Baskerville"/>
                <a:ea typeface="Droid Serif"/>
                <a:cs typeface="Baskerville"/>
                <a:sym typeface="Droid Serif"/>
              </a:rPr>
              <a:t>Haven OnDemand OCR is an Optical Content Recognition software that extracts text along with about the location of the detected text in the original image. The API returns the extracted text and information about the location of the detected text in the original image without the layout.</a:t>
            </a:r>
          </a:p>
          <a:p>
            <a:pPr marL="457200" lvl="0" indent="0" rtl="0">
              <a:lnSpc>
                <a:spcPct val="150000"/>
              </a:lnSpc>
              <a:spcBef>
                <a:spcPts val="0"/>
              </a:spcBef>
              <a:buNone/>
            </a:pPr>
            <a:endParaRPr sz="600" dirty="0">
              <a:latin typeface="Baskerville"/>
              <a:ea typeface="Droid Serif"/>
              <a:cs typeface="Baskerville"/>
              <a:sym typeface="Droid Serif"/>
            </a:endParaRPr>
          </a:p>
          <a:p>
            <a:pPr marL="457200" lvl="0" indent="-228600" rtl="0">
              <a:lnSpc>
                <a:spcPct val="150000"/>
              </a:lnSpc>
              <a:spcBef>
                <a:spcPts val="0"/>
              </a:spcBef>
            </a:pPr>
            <a:r>
              <a:rPr lang="en" dirty="0">
                <a:latin typeface="Baskerville"/>
                <a:cs typeface="Baskerville"/>
              </a:rPr>
              <a:t>How is it implemented</a:t>
            </a:r>
          </a:p>
          <a:p>
            <a:pPr marL="914400" lvl="1" indent="-228600" rtl="0">
              <a:lnSpc>
                <a:spcPct val="150000"/>
              </a:lnSpc>
              <a:spcBef>
                <a:spcPts val="0"/>
              </a:spcBef>
            </a:pPr>
            <a:r>
              <a:rPr lang="en" dirty="0">
                <a:latin typeface="Baskerville"/>
                <a:cs typeface="Baskerville"/>
              </a:rPr>
              <a:t>To access the API, we need to add an API key and call the API. The API itself uses an online library with HTTP Apache to convert the image to text. The output of the OCR is a JSON Object</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450550" y="267675"/>
            <a:ext cx="4242899" cy="613200"/>
          </a:xfrm>
          <a:prstGeom prst="rect">
            <a:avLst/>
          </a:prstGeom>
        </p:spPr>
        <p:txBody>
          <a:bodyPr lIns="91425" tIns="91425" rIns="91425" bIns="91425" anchor="t" anchorCtr="0">
            <a:noAutofit/>
          </a:bodyPr>
          <a:lstStyle/>
          <a:p>
            <a:pPr lvl="0" algn="ctr" rtl="0">
              <a:spcBef>
                <a:spcPts val="0"/>
              </a:spcBef>
              <a:buNone/>
            </a:pPr>
            <a:r>
              <a:rPr lang="en" dirty="0">
                <a:latin typeface="Times New Roman"/>
                <a:cs typeface="Times New Roman"/>
              </a:rPr>
              <a:t>HAVEN’s OCR</a:t>
            </a:r>
          </a:p>
        </p:txBody>
      </p:sp>
      <p:sp>
        <p:nvSpPr>
          <p:cNvPr id="116" name="Shape 116"/>
          <p:cNvSpPr txBox="1">
            <a:spLocks noGrp="1"/>
          </p:cNvSpPr>
          <p:nvPr>
            <p:ph type="body" idx="1"/>
          </p:nvPr>
        </p:nvSpPr>
        <p:spPr>
          <a:xfrm>
            <a:off x="311700" y="1171600"/>
            <a:ext cx="8520599" cy="3768599"/>
          </a:xfrm>
          <a:prstGeom prst="rect">
            <a:avLst/>
          </a:prstGeom>
        </p:spPr>
        <p:txBody>
          <a:bodyPr lIns="91425" tIns="91425" rIns="91425" bIns="91425" anchor="t" anchorCtr="0">
            <a:noAutofit/>
          </a:bodyPr>
          <a:lstStyle/>
          <a:p>
            <a:pPr marL="457200" lvl="0" indent="-228600" rtl="0">
              <a:lnSpc>
                <a:spcPct val="150000"/>
              </a:lnSpc>
              <a:spcBef>
                <a:spcPts val="0"/>
              </a:spcBef>
            </a:pPr>
            <a:r>
              <a:rPr lang="en" dirty="0">
                <a:latin typeface="Baskerville"/>
                <a:cs typeface="Baskerville"/>
              </a:rPr>
              <a:t>The 4 types of image modes:</a:t>
            </a:r>
          </a:p>
          <a:p>
            <a:pPr marL="914400" lvl="1" indent="-228600" rtl="0">
              <a:lnSpc>
                <a:spcPct val="150000"/>
              </a:lnSpc>
              <a:spcBef>
                <a:spcPts val="0"/>
              </a:spcBef>
            </a:pPr>
            <a:r>
              <a:rPr lang="en" dirty="0">
                <a:latin typeface="Baskerville"/>
                <a:cs typeface="Baskerville"/>
              </a:rPr>
              <a:t>document_photo: This default mode that uses image that has been captured with variable light, usually with mobile phone camera.</a:t>
            </a:r>
          </a:p>
          <a:p>
            <a:pPr marL="914400" lvl="1" indent="-228600" rtl="0">
              <a:lnSpc>
                <a:spcPct val="150000"/>
              </a:lnSpc>
              <a:spcBef>
                <a:spcPts val="0"/>
              </a:spcBef>
            </a:pPr>
            <a:r>
              <a:rPr lang="en" dirty="0">
                <a:latin typeface="Baskerville"/>
                <a:cs typeface="Baskerville"/>
              </a:rPr>
              <a:t>document_scan: This mode is used for images that have been captured under constant lighting, usually with flat scanner.</a:t>
            </a:r>
          </a:p>
          <a:p>
            <a:pPr marL="914400" lvl="1" indent="-228600" rtl="0">
              <a:lnSpc>
                <a:spcPct val="150000"/>
              </a:lnSpc>
              <a:spcBef>
                <a:spcPts val="0"/>
              </a:spcBef>
            </a:pPr>
            <a:r>
              <a:rPr lang="en" dirty="0">
                <a:latin typeface="Baskerville"/>
                <a:cs typeface="Baskerville"/>
              </a:rPr>
              <a:t>scene_photo: This mode is used to capture images from a scene as signs and billboards.</a:t>
            </a:r>
          </a:p>
          <a:p>
            <a:pPr marL="914400" lvl="1" indent="-228600" rtl="0">
              <a:lnSpc>
                <a:spcPct val="150000"/>
              </a:lnSpc>
              <a:spcBef>
                <a:spcPts val="0"/>
              </a:spcBef>
            </a:pPr>
            <a:r>
              <a:rPr lang="en" dirty="0">
                <a:latin typeface="Baskerville"/>
                <a:cs typeface="Baskerville"/>
              </a:rPr>
              <a:t>subtitle: This mode is used to capture images with superimposed subtitles as found in TV subtitles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490</Words>
  <Application>Microsoft Macintosh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Old Standard TT</vt:lpstr>
      <vt:lpstr>Droid Serif</vt:lpstr>
      <vt:lpstr>paperback</vt:lpstr>
      <vt:lpstr>Click2Cal</vt:lpstr>
      <vt:lpstr>Overview</vt:lpstr>
      <vt:lpstr>Mockup Outline</vt:lpstr>
      <vt:lpstr>Architecture</vt:lpstr>
      <vt:lpstr> Home Screen</vt:lpstr>
      <vt:lpstr>Front End</vt:lpstr>
      <vt:lpstr>Back End</vt:lpstr>
      <vt:lpstr>HAVEN’s OCR</vt:lpstr>
      <vt:lpstr>HAVEN’s OCR</vt:lpstr>
      <vt:lpstr>Regular Expressions</vt:lpstr>
      <vt:lpstr>Regular Expressions </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Click2Cal</dc:title>
  <cp:lastModifiedBy>Sneha Pradhan</cp:lastModifiedBy>
  <cp:revision>4</cp:revision>
  <dcterms:modified xsi:type="dcterms:W3CDTF">2015-12-12T04:18:21Z</dcterms:modified>
</cp:coreProperties>
</file>