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57" r:id="rId3"/>
    <p:sldId id="278" r:id="rId4"/>
    <p:sldId id="279" r:id="rId5"/>
    <p:sldId id="280" r:id="rId6"/>
    <p:sldId id="258" r:id="rId7"/>
    <p:sldId id="260" r:id="rId8"/>
    <p:sldId id="263" r:id="rId9"/>
    <p:sldId id="259" r:id="rId10"/>
    <p:sldId id="268" r:id="rId11"/>
    <p:sldId id="266" r:id="rId12"/>
    <p:sldId id="267" r:id="rId13"/>
    <p:sldId id="269" r:id="rId14"/>
    <p:sldId id="273" r:id="rId15"/>
    <p:sldId id="274" r:id="rId16"/>
    <p:sldId id="275" r:id="rId17"/>
    <p:sldId id="276" r:id="rId18"/>
    <p:sldId id="277"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54409878668667289"/>
          <c:y val="2.91864249571051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DISTRIBUTION </c:v>
                </c:pt>
              </c:strCache>
            </c:strRef>
          </c:tx>
          <c:explosion val="1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ABA-4A87-80CA-A03107BFB82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ED0-493E-865B-1B802BA54C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ED0-493E-865B-1B802BA54C65}"/>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NORMAL</c:v>
                </c:pt>
                <c:pt idx="1">
                  <c:v>SUSPECT</c:v>
                </c:pt>
                <c:pt idx="2">
                  <c:v>PATHOLOGICAL</c:v>
                </c:pt>
              </c:strCache>
            </c:strRef>
          </c:cat>
          <c:val>
            <c:numRef>
              <c:f>Sheet1!$B$2:$B$4</c:f>
              <c:numCache>
                <c:formatCode>General</c:formatCode>
                <c:ptCount val="3"/>
                <c:pt idx="0">
                  <c:v>78</c:v>
                </c:pt>
                <c:pt idx="1">
                  <c:v>14</c:v>
                </c:pt>
                <c:pt idx="2">
                  <c:v>8</c:v>
                </c:pt>
              </c:numCache>
            </c:numRef>
          </c:val>
          <c:extLst>
            <c:ext xmlns:c16="http://schemas.microsoft.com/office/drawing/2014/chart" uri="{C3380CC4-5D6E-409C-BE32-E72D297353CC}">
              <c16:uniqueId val="{00000000-DABA-4A87-80CA-A03107BFB82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54409878668667289"/>
          <c:y val="2.91864249571051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DISTRIBUTION </c:v>
                </c:pt>
              </c:strCache>
            </c:strRef>
          </c:tx>
          <c:explosion val="1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ABA-4A87-80CA-A03107BFB82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4CD7-4924-A575-8420B2FEC2D4}"/>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4CD7-4924-A575-8420B2FEC2D4}"/>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NORMAL</c:v>
                </c:pt>
                <c:pt idx="1">
                  <c:v>SUSPECT</c:v>
                </c:pt>
                <c:pt idx="2">
                  <c:v>PATHOLOGICAL</c:v>
                </c:pt>
              </c:strCache>
            </c:strRef>
          </c:cat>
          <c:val>
            <c:numRef>
              <c:f>Sheet1!$B$2:$B$4</c:f>
              <c:numCache>
                <c:formatCode>General</c:formatCode>
                <c:ptCount val="3"/>
                <c:pt idx="0">
                  <c:v>78</c:v>
                </c:pt>
                <c:pt idx="1">
                  <c:v>14</c:v>
                </c:pt>
                <c:pt idx="2">
                  <c:v>8</c:v>
                </c:pt>
              </c:numCache>
            </c:numRef>
          </c:val>
          <c:extLst>
            <c:ext xmlns:c16="http://schemas.microsoft.com/office/drawing/2014/chart" uri="{C3380CC4-5D6E-409C-BE32-E72D297353CC}">
              <c16:uniqueId val="{00000000-DABA-4A87-80CA-A03107BFB82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54409878668667289"/>
          <c:y val="2.91864249571051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DISTRIBUTION </c:v>
                </c:pt>
              </c:strCache>
            </c:strRef>
          </c:tx>
          <c:explosion val="1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ABA-4A87-80CA-A03107BFB82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4CD7-4924-A575-8420B2FEC2D4}"/>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4CD7-4924-A575-8420B2FEC2D4}"/>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NORMAL</c:v>
                </c:pt>
                <c:pt idx="1">
                  <c:v>SUSPECT</c:v>
                </c:pt>
                <c:pt idx="2">
                  <c:v>PATHOLOGICAL</c:v>
                </c:pt>
              </c:strCache>
            </c:strRef>
          </c:cat>
          <c:val>
            <c:numRef>
              <c:f>Sheet1!$B$2:$B$4</c:f>
              <c:numCache>
                <c:formatCode>General</c:formatCode>
                <c:ptCount val="3"/>
                <c:pt idx="0">
                  <c:v>78</c:v>
                </c:pt>
                <c:pt idx="1">
                  <c:v>14</c:v>
                </c:pt>
                <c:pt idx="2">
                  <c:v>8</c:v>
                </c:pt>
              </c:numCache>
            </c:numRef>
          </c:val>
          <c:extLst>
            <c:ext xmlns:c16="http://schemas.microsoft.com/office/drawing/2014/chart" uri="{C3380CC4-5D6E-409C-BE32-E72D297353CC}">
              <c16:uniqueId val="{00000000-DABA-4A87-80CA-A03107BFB82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54409878668667289"/>
          <c:y val="2.91864249571051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DISTRIBUTION </c:v>
                </c:pt>
              </c:strCache>
            </c:strRef>
          </c:tx>
          <c:explosion val="1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ABA-4A87-80CA-A03107BFB82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F33-4094-87DC-858272A4B5A7}"/>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F33-4094-87DC-858272A4B5A7}"/>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NORMAL</c:v>
                </c:pt>
                <c:pt idx="1">
                  <c:v>SUSPECT</c:v>
                </c:pt>
                <c:pt idx="2">
                  <c:v>PATHOLOGICAL</c:v>
                </c:pt>
              </c:strCache>
            </c:strRef>
          </c:cat>
          <c:val>
            <c:numRef>
              <c:f>Sheet1!$B$2:$B$4</c:f>
              <c:numCache>
                <c:formatCode>General</c:formatCode>
                <c:ptCount val="3"/>
                <c:pt idx="0">
                  <c:v>78</c:v>
                </c:pt>
                <c:pt idx="1">
                  <c:v>14</c:v>
                </c:pt>
                <c:pt idx="2">
                  <c:v>8</c:v>
                </c:pt>
              </c:numCache>
            </c:numRef>
          </c:val>
          <c:extLst>
            <c:ext xmlns:c16="http://schemas.microsoft.com/office/drawing/2014/chart" uri="{C3380CC4-5D6E-409C-BE32-E72D297353CC}">
              <c16:uniqueId val="{00000000-DABA-4A87-80CA-A03107BFB82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7.png"/><Relationship Id="rId4" Type="http://schemas.openxmlformats.org/officeDocument/2006/relationships/image" Target="../media/image12.svg"/></Relationships>
</file>

<file path=ppt/diagrams/_rels/data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hyperlink" Target="https://doi.org/10.24432/C51S4N" TargetMode="External"/><Relationship Id="rId5" Type="http://schemas.openxmlformats.org/officeDocument/2006/relationships/image" Target="../media/image23.svg"/><Relationship Id="rId4"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7.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3" Type="http://schemas.openxmlformats.org/officeDocument/2006/relationships/hyperlink" Target="https://doi.org/10.24432/C51S4N" TargetMode="External"/><Relationship Id="rId2" Type="http://schemas.openxmlformats.org/officeDocument/2006/relationships/image" Target="../media/image21.svg"/><Relationship Id="rId1" Type="http://schemas.openxmlformats.org/officeDocument/2006/relationships/image" Target="../media/image20.png"/><Relationship Id="rId5" Type="http://schemas.openxmlformats.org/officeDocument/2006/relationships/image" Target="../media/image23.svg"/><Relationship Id="rId4"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7373E9-A3F7-4BA9-90F1-EDCBDF6C00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34B32309-91B9-40EE-B49C-F63A9DE2B15A}">
      <dgm:prSet phldrT="[Text]"/>
      <dgm:spPr/>
      <dgm:t>
        <a:bodyPr/>
        <a:lstStyle/>
        <a:p>
          <a:pPr>
            <a:lnSpc>
              <a:spcPct val="100000"/>
            </a:lnSpc>
            <a:defRPr cap="all"/>
          </a:pPr>
          <a:r>
            <a:rPr lang="en-US"/>
            <a:t>Fetal Heart Rate (FHR) monitoring</a:t>
          </a:r>
        </a:p>
      </dgm:t>
    </dgm:pt>
    <dgm:pt modelId="{3DD92742-8EEC-405C-982C-73F77F749FAF}" type="parTrans" cxnId="{06944688-A4C8-4A71-9C0D-0EBAA79B070F}">
      <dgm:prSet/>
      <dgm:spPr/>
      <dgm:t>
        <a:bodyPr/>
        <a:lstStyle/>
        <a:p>
          <a:endParaRPr lang="en-US"/>
        </a:p>
      </dgm:t>
    </dgm:pt>
    <dgm:pt modelId="{F7EDBDC2-D7B3-46F2-9B69-799AF0E37802}" type="sibTrans" cxnId="{06944688-A4C8-4A71-9C0D-0EBAA79B070F}">
      <dgm:prSet/>
      <dgm:spPr/>
      <dgm:t>
        <a:bodyPr/>
        <a:lstStyle/>
        <a:p>
          <a:endParaRPr lang="en-US"/>
        </a:p>
      </dgm:t>
    </dgm:pt>
    <dgm:pt modelId="{7FED19BD-87C5-420E-A196-AC77C255B16F}">
      <dgm:prSet phldrT="[Text]"/>
      <dgm:spPr/>
      <dgm:t>
        <a:bodyPr/>
        <a:lstStyle/>
        <a:p>
          <a:pPr>
            <a:lnSpc>
              <a:spcPct val="100000"/>
            </a:lnSpc>
            <a:defRPr cap="all"/>
          </a:pPr>
          <a:r>
            <a:rPr lang="en-US"/>
            <a:t>Uterine Contractions (UC) monitoring</a:t>
          </a:r>
        </a:p>
      </dgm:t>
    </dgm:pt>
    <dgm:pt modelId="{F6A9A18B-6868-42A5-9E00-FE2263333D9B}" type="parTrans" cxnId="{2108467E-B9AE-4C59-B5BE-8D49A54EFC16}">
      <dgm:prSet/>
      <dgm:spPr/>
      <dgm:t>
        <a:bodyPr/>
        <a:lstStyle/>
        <a:p>
          <a:endParaRPr lang="en-US"/>
        </a:p>
      </dgm:t>
    </dgm:pt>
    <dgm:pt modelId="{2CB5E413-49A8-4CCF-BCDB-F016FA0A7BAD}" type="sibTrans" cxnId="{2108467E-B9AE-4C59-B5BE-8D49A54EFC16}">
      <dgm:prSet/>
      <dgm:spPr/>
      <dgm:t>
        <a:bodyPr/>
        <a:lstStyle/>
        <a:p>
          <a:endParaRPr lang="en-US"/>
        </a:p>
      </dgm:t>
    </dgm:pt>
    <dgm:pt modelId="{769AACB0-CFC4-4018-ABD6-90F57D007162}">
      <dgm:prSet phldrT="[Text]"/>
      <dgm:spPr/>
      <dgm:t>
        <a:bodyPr/>
        <a:lstStyle/>
        <a:p>
          <a:pPr>
            <a:lnSpc>
              <a:spcPct val="100000"/>
            </a:lnSpc>
            <a:defRPr cap="all"/>
          </a:pPr>
          <a:r>
            <a:rPr lang="en-US" dirty="0"/>
            <a:t>Graphical representation &amp; Results</a:t>
          </a:r>
        </a:p>
      </dgm:t>
    </dgm:pt>
    <dgm:pt modelId="{C95E11B4-8585-4BB4-AEC9-7EE15D2DAED8}" type="parTrans" cxnId="{4B7AEB82-F8AA-4CCA-87BF-FEA30677BD1E}">
      <dgm:prSet/>
      <dgm:spPr/>
      <dgm:t>
        <a:bodyPr/>
        <a:lstStyle/>
        <a:p>
          <a:endParaRPr lang="en-US"/>
        </a:p>
      </dgm:t>
    </dgm:pt>
    <dgm:pt modelId="{D6E90FC3-D0E0-43EB-BB76-EC145775F2A0}" type="sibTrans" cxnId="{4B7AEB82-F8AA-4CCA-87BF-FEA30677BD1E}">
      <dgm:prSet/>
      <dgm:spPr/>
      <dgm:t>
        <a:bodyPr/>
        <a:lstStyle/>
        <a:p>
          <a:endParaRPr lang="en-US"/>
        </a:p>
      </dgm:t>
    </dgm:pt>
    <dgm:pt modelId="{CD88AE63-EA7D-4AB1-90D8-A9F103BBAF44}" type="pres">
      <dgm:prSet presAssocID="{0F7373E9-A3F7-4BA9-90F1-EDCBDF6C0051}" presName="root" presStyleCnt="0">
        <dgm:presLayoutVars>
          <dgm:dir/>
          <dgm:resizeHandles val="exact"/>
        </dgm:presLayoutVars>
      </dgm:prSet>
      <dgm:spPr/>
    </dgm:pt>
    <dgm:pt modelId="{08DAEA39-CEED-43D1-ABF0-AF9EA8E70BC0}" type="pres">
      <dgm:prSet presAssocID="{34B32309-91B9-40EE-B49C-F63A9DE2B15A}" presName="compNode" presStyleCnt="0"/>
      <dgm:spPr/>
    </dgm:pt>
    <dgm:pt modelId="{B064F94F-855D-4449-BDF9-FA93AB81A462}" type="pres">
      <dgm:prSet presAssocID="{34B32309-91B9-40EE-B49C-F63A9DE2B15A}" presName="iconBgRect" presStyleLbl="bgShp" presStyleIdx="0" presStyleCnt="3"/>
      <dgm:spPr/>
    </dgm:pt>
    <dgm:pt modelId="{552B6C42-4657-4C2A-A367-E22896E14925}" type="pres">
      <dgm:prSet presAssocID="{34B32309-91B9-40EE-B49C-F63A9DE2B1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AE41EE43-F992-4ABB-B3E3-B0E0DB0C74DD}" type="pres">
      <dgm:prSet presAssocID="{34B32309-91B9-40EE-B49C-F63A9DE2B15A}" presName="spaceRect" presStyleCnt="0"/>
      <dgm:spPr/>
    </dgm:pt>
    <dgm:pt modelId="{2FAF5C99-900C-4B86-9714-4ED9CA00F617}" type="pres">
      <dgm:prSet presAssocID="{34B32309-91B9-40EE-B49C-F63A9DE2B15A}" presName="textRect" presStyleLbl="revTx" presStyleIdx="0" presStyleCnt="3">
        <dgm:presLayoutVars>
          <dgm:chMax val="1"/>
          <dgm:chPref val="1"/>
        </dgm:presLayoutVars>
      </dgm:prSet>
      <dgm:spPr/>
    </dgm:pt>
    <dgm:pt modelId="{0C2FE5FB-29C4-4EB6-A79A-D7497A4C006C}" type="pres">
      <dgm:prSet presAssocID="{F7EDBDC2-D7B3-46F2-9B69-799AF0E37802}" presName="sibTrans" presStyleCnt="0"/>
      <dgm:spPr/>
    </dgm:pt>
    <dgm:pt modelId="{2087C771-CCD3-4409-A51A-723893F14938}" type="pres">
      <dgm:prSet presAssocID="{7FED19BD-87C5-420E-A196-AC77C255B16F}" presName="compNode" presStyleCnt="0"/>
      <dgm:spPr/>
    </dgm:pt>
    <dgm:pt modelId="{0B75E859-C171-4264-A4A0-4BA977BF06CD}" type="pres">
      <dgm:prSet presAssocID="{7FED19BD-87C5-420E-A196-AC77C255B16F}" presName="iconBgRect" presStyleLbl="bgShp" presStyleIdx="1" presStyleCnt="3"/>
      <dgm:spPr/>
    </dgm:pt>
    <dgm:pt modelId="{7A61871D-6760-4E4E-A773-F2906D2511BB}" type="pres">
      <dgm:prSet presAssocID="{7FED19BD-87C5-420E-A196-AC77C255B1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 with Left Arrow"/>
        </a:ext>
      </dgm:extLst>
    </dgm:pt>
    <dgm:pt modelId="{704C18DB-5499-4ABC-889B-6E7C0F5EF663}" type="pres">
      <dgm:prSet presAssocID="{7FED19BD-87C5-420E-A196-AC77C255B16F}" presName="spaceRect" presStyleCnt="0"/>
      <dgm:spPr/>
    </dgm:pt>
    <dgm:pt modelId="{D80B73EF-9887-4B23-87A8-E9C089532699}" type="pres">
      <dgm:prSet presAssocID="{7FED19BD-87C5-420E-A196-AC77C255B16F}" presName="textRect" presStyleLbl="revTx" presStyleIdx="1" presStyleCnt="3">
        <dgm:presLayoutVars>
          <dgm:chMax val="1"/>
          <dgm:chPref val="1"/>
        </dgm:presLayoutVars>
      </dgm:prSet>
      <dgm:spPr/>
    </dgm:pt>
    <dgm:pt modelId="{923409E5-F3B9-4A39-9240-D5CB7671B71E}" type="pres">
      <dgm:prSet presAssocID="{2CB5E413-49A8-4CCF-BCDB-F016FA0A7BAD}" presName="sibTrans" presStyleCnt="0"/>
      <dgm:spPr/>
    </dgm:pt>
    <dgm:pt modelId="{1E50CFB7-BC36-4629-B69F-83156F7B4BC3}" type="pres">
      <dgm:prSet presAssocID="{769AACB0-CFC4-4018-ABD6-90F57D007162}" presName="compNode" presStyleCnt="0"/>
      <dgm:spPr/>
    </dgm:pt>
    <dgm:pt modelId="{CDC1DCB6-0275-424D-A552-6C165F422E7A}" type="pres">
      <dgm:prSet presAssocID="{769AACB0-CFC4-4018-ABD6-90F57D007162}" presName="iconBgRect" presStyleLbl="bgShp" presStyleIdx="2" presStyleCnt="3"/>
      <dgm:spPr/>
    </dgm:pt>
    <dgm:pt modelId="{E9883FEE-9D1C-469E-95E5-361CEA775797}" type="pres">
      <dgm:prSet presAssocID="{769AACB0-CFC4-4018-ABD6-90F57D0071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21EF147-237E-4BAB-9C4C-1B1A2CD84D68}" type="pres">
      <dgm:prSet presAssocID="{769AACB0-CFC4-4018-ABD6-90F57D007162}" presName="spaceRect" presStyleCnt="0"/>
      <dgm:spPr/>
    </dgm:pt>
    <dgm:pt modelId="{1BC67A01-9EF8-4ABA-A30F-BF8DF4FD2BAC}" type="pres">
      <dgm:prSet presAssocID="{769AACB0-CFC4-4018-ABD6-90F57D007162}" presName="textRect" presStyleLbl="revTx" presStyleIdx="2" presStyleCnt="3">
        <dgm:presLayoutVars>
          <dgm:chMax val="1"/>
          <dgm:chPref val="1"/>
        </dgm:presLayoutVars>
      </dgm:prSet>
      <dgm:spPr/>
    </dgm:pt>
  </dgm:ptLst>
  <dgm:cxnLst>
    <dgm:cxn modelId="{79132B0C-A1F6-4A36-B5FE-89BAFE8C472D}" type="presOf" srcId="{0F7373E9-A3F7-4BA9-90F1-EDCBDF6C0051}" destId="{CD88AE63-EA7D-4AB1-90D8-A9F103BBAF44}" srcOrd="0" destOrd="0" presId="urn:microsoft.com/office/officeart/2018/5/layout/IconCircleLabelList"/>
    <dgm:cxn modelId="{7C36F01D-1177-4EB7-8464-3623360E29B2}" type="presOf" srcId="{34B32309-91B9-40EE-B49C-F63A9DE2B15A}" destId="{2FAF5C99-900C-4B86-9714-4ED9CA00F617}" srcOrd="0" destOrd="0" presId="urn:microsoft.com/office/officeart/2018/5/layout/IconCircleLabelList"/>
    <dgm:cxn modelId="{447DE034-BCAC-415A-820C-A50F4E96E345}" type="presOf" srcId="{769AACB0-CFC4-4018-ABD6-90F57D007162}" destId="{1BC67A01-9EF8-4ABA-A30F-BF8DF4FD2BAC}" srcOrd="0" destOrd="0" presId="urn:microsoft.com/office/officeart/2018/5/layout/IconCircleLabelList"/>
    <dgm:cxn modelId="{2108467E-B9AE-4C59-B5BE-8D49A54EFC16}" srcId="{0F7373E9-A3F7-4BA9-90F1-EDCBDF6C0051}" destId="{7FED19BD-87C5-420E-A196-AC77C255B16F}" srcOrd="1" destOrd="0" parTransId="{F6A9A18B-6868-42A5-9E00-FE2263333D9B}" sibTransId="{2CB5E413-49A8-4CCF-BCDB-F016FA0A7BAD}"/>
    <dgm:cxn modelId="{4B7AEB82-F8AA-4CCA-87BF-FEA30677BD1E}" srcId="{0F7373E9-A3F7-4BA9-90F1-EDCBDF6C0051}" destId="{769AACB0-CFC4-4018-ABD6-90F57D007162}" srcOrd="2" destOrd="0" parTransId="{C95E11B4-8585-4BB4-AEC9-7EE15D2DAED8}" sibTransId="{D6E90FC3-D0E0-43EB-BB76-EC145775F2A0}"/>
    <dgm:cxn modelId="{3B970886-3ACA-4774-B15B-77BE13E64AAB}" type="presOf" srcId="{7FED19BD-87C5-420E-A196-AC77C255B16F}" destId="{D80B73EF-9887-4B23-87A8-E9C089532699}" srcOrd="0" destOrd="0" presId="urn:microsoft.com/office/officeart/2018/5/layout/IconCircleLabelList"/>
    <dgm:cxn modelId="{06944688-A4C8-4A71-9C0D-0EBAA79B070F}" srcId="{0F7373E9-A3F7-4BA9-90F1-EDCBDF6C0051}" destId="{34B32309-91B9-40EE-B49C-F63A9DE2B15A}" srcOrd="0" destOrd="0" parTransId="{3DD92742-8EEC-405C-982C-73F77F749FAF}" sibTransId="{F7EDBDC2-D7B3-46F2-9B69-799AF0E37802}"/>
    <dgm:cxn modelId="{3F7B3E77-BA29-456C-AE28-6B362950B4DF}" type="presParOf" srcId="{CD88AE63-EA7D-4AB1-90D8-A9F103BBAF44}" destId="{08DAEA39-CEED-43D1-ABF0-AF9EA8E70BC0}" srcOrd="0" destOrd="0" presId="urn:microsoft.com/office/officeart/2018/5/layout/IconCircleLabelList"/>
    <dgm:cxn modelId="{ACF2F1A3-D59A-418C-8471-04104C523AF5}" type="presParOf" srcId="{08DAEA39-CEED-43D1-ABF0-AF9EA8E70BC0}" destId="{B064F94F-855D-4449-BDF9-FA93AB81A462}" srcOrd="0" destOrd="0" presId="urn:microsoft.com/office/officeart/2018/5/layout/IconCircleLabelList"/>
    <dgm:cxn modelId="{BC805383-53E3-4CE0-B9EA-D8FD106F37CE}" type="presParOf" srcId="{08DAEA39-CEED-43D1-ABF0-AF9EA8E70BC0}" destId="{552B6C42-4657-4C2A-A367-E22896E14925}" srcOrd="1" destOrd="0" presId="urn:microsoft.com/office/officeart/2018/5/layout/IconCircleLabelList"/>
    <dgm:cxn modelId="{F19BBEE5-0556-4503-BD3D-1801625D577D}" type="presParOf" srcId="{08DAEA39-CEED-43D1-ABF0-AF9EA8E70BC0}" destId="{AE41EE43-F992-4ABB-B3E3-B0E0DB0C74DD}" srcOrd="2" destOrd="0" presId="urn:microsoft.com/office/officeart/2018/5/layout/IconCircleLabelList"/>
    <dgm:cxn modelId="{03EDFA11-2B2C-4DC3-9637-14542A6734DF}" type="presParOf" srcId="{08DAEA39-CEED-43D1-ABF0-AF9EA8E70BC0}" destId="{2FAF5C99-900C-4B86-9714-4ED9CA00F617}" srcOrd="3" destOrd="0" presId="urn:microsoft.com/office/officeart/2018/5/layout/IconCircleLabelList"/>
    <dgm:cxn modelId="{FC9E1A5B-ADB1-4FBE-A7AA-3D249756EE3C}" type="presParOf" srcId="{CD88AE63-EA7D-4AB1-90D8-A9F103BBAF44}" destId="{0C2FE5FB-29C4-4EB6-A79A-D7497A4C006C}" srcOrd="1" destOrd="0" presId="urn:microsoft.com/office/officeart/2018/5/layout/IconCircleLabelList"/>
    <dgm:cxn modelId="{48A0F7C9-70D4-49D9-94C6-D10B571FBBD5}" type="presParOf" srcId="{CD88AE63-EA7D-4AB1-90D8-A9F103BBAF44}" destId="{2087C771-CCD3-4409-A51A-723893F14938}" srcOrd="2" destOrd="0" presId="urn:microsoft.com/office/officeart/2018/5/layout/IconCircleLabelList"/>
    <dgm:cxn modelId="{769FB4D6-97C3-4B63-A5F4-7CFFDFE1ABED}" type="presParOf" srcId="{2087C771-CCD3-4409-A51A-723893F14938}" destId="{0B75E859-C171-4264-A4A0-4BA977BF06CD}" srcOrd="0" destOrd="0" presId="urn:microsoft.com/office/officeart/2018/5/layout/IconCircleLabelList"/>
    <dgm:cxn modelId="{1FB207E2-FD1F-4FDC-90A1-93806D1D5962}" type="presParOf" srcId="{2087C771-CCD3-4409-A51A-723893F14938}" destId="{7A61871D-6760-4E4E-A773-F2906D2511BB}" srcOrd="1" destOrd="0" presId="urn:microsoft.com/office/officeart/2018/5/layout/IconCircleLabelList"/>
    <dgm:cxn modelId="{2E51C57C-8E4C-45BB-95D0-513177BB9E4D}" type="presParOf" srcId="{2087C771-CCD3-4409-A51A-723893F14938}" destId="{704C18DB-5499-4ABC-889B-6E7C0F5EF663}" srcOrd="2" destOrd="0" presId="urn:microsoft.com/office/officeart/2018/5/layout/IconCircleLabelList"/>
    <dgm:cxn modelId="{09B51909-31BF-4B27-847F-DA0F3AA53ABB}" type="presParOf" srcId="{2087C771-CCD3-4409-A51A-723893F14938}" destId="{D80B73EF-9887-4B23-87A8-E9C089532699}" srcOrd="3" destOrd="0" presId="urn:microsoft.com/office/officeart/2018/5/layout/IconCircleLabelList"/>
    <dgm:cxn modelId="{6CEF13CD-A38E-4C8D-8067-95D1137BF662}" type="presParOf" srcId="{CD88AE63-EA7D-4AB1-90D8-A9F103BBAF44}" destId="{923409E5-F3B9-4A39-9240-D5CB7671B71E}" srcOrd="3" destOrd="0" presId="urn:microsoft.com/office/officeart/2018/5/layout/IconCircleLabelList"/>
    <dgm:cxn modelId="{61BC66AC-C380-4E63-A3D6-9F4DE35FC939}" type="presParOf" srcId="{CD88AE63-EA7D-4AB1-90D8-A9F103BBAF44}" destId="{1E50CFB7-BC36-4629-B69F-83156F7B4BC3}" srcOrd="4" destOrd="0" presId="urn:microsoft.com/office/officeart/2018/5/layout/IconCircleLabelList"/>
    <dgm:cxn modelId="{BE9C439A-1D01-4106-A001-A5D1AE26117D}" type="presParOf" srcId="{1E50CFB7-BC36-4629-B69F-83156F7B4BC3}" destId="{CDC1DCB6-0275-424D-A552-6C165F422E7A}" srcOrd="0" destOrd="0" presId="urn:microsoft.com/office/officeart/2018/5/layout/IconCircleLabelList"/>
    <dgm:cxn modelId="{D000D5B8-7C68-41B4-A04F-51DDC5625559}" type="presParOf" srcId="{1E50CFB7-BC36-4629-B69F-83156F7B4BC3}" destId="{E9883FEE-9D1C-469E-95E5-361CEA775797}" srcOrd="1" destOrd="0" presId="urn:microsoft.com/office/officeart/2018/5/layout/IconCircleLabelList"/>
    <dgm:cxn modelId="{9418EEE9-7A0B-4E3A-9B3B-D3CEFBB52B91}" type="presParOf" srcId="{1E50CFB7-BC36-4629-B69F-83156F7B4BC3}" destId="{A21EF147-237E-4BAB-9C4C-1B1A2CD84D68}" srcOrd="2" destOrd="0" presId="urn:microsoft.com/office/officeart/2018/5/layout/IconCircleLabelList"/>
    <dgm:cxn modelId="{EB3A4033-D30A-4EE6-AC51-0529A54836BB}" type="presParOf" srcId="{1E50CFB7-BC36-4629-B69F-83156F7B4BC3}" destId="{1BC67A01-9EF8-4ABA-A30F-BF8DF4FD2BA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1C0AE-98D9-40BD-AA39-3AD4228489D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47825D4-8C94-498A-A0A1-C83D6B43D4B8}">
      <dgm:prSet phldrT="[Text]"/>
      <dgm:spPr/>
      <dgm:t>
        <a:bodyPr/>
        <a:lstStyle/>
        <a:p>
          <a:r>
            <a:rPr lang="en-US" dirty="0"/>
            <a:t>Early Detection of Fetal Stress</a:t>
          </a:r>
        </a:p>
      </dgm:t>
    </dgm:pt>
    <dgm:pt modelId="{86D0010D-B6DB-442C-9C81-A45DDCF67A5D}" type="parTrans" cxnId="{5180E0EE-1BE6-4943-9621-B8A58F56B3BD}">
      <dgm:prSet/>
      <dgm:spPr/>
      <dgm:t>
        <a:bodyPr/>
        <a:lstStyle/>
        <a:p>
          <a:endParaRPr lang="en-US"/>
        </a:p>
      </dgm:t>
    </dgm:pt>
    <dgm:pt modelId="{E895071F-D0A9-461C-9BE4-CCF97785A715}" type="sibTrans" cxnId="{5180E0EE-1BE6-4943-9621-B8A58F56B3BD}">
      <dgm:prSet/>
      <dgm:spPr/>
      <dgm:t>
        <a:bodyPr/>
        <a:lstStyle/>
        <a:p>
          <a:endParaRPr lang="en-US"/>
        </a:p>
      </dgm:t>
    </dgm:pt>
    <dgm:pt modelId="{DF202E6F-55D6-4E0A-8A1D-53F1B455B9B6}">
      <dgm:prSet phldrT="[Text]"/>
      <dgm:spPr/>
      <dgm:t>
        <a:bodyPr/>
        <a:lstStyle/>
        <a:p>
          <a:r>
            <a:rPr lang="en-US" dirty="0"/>
            <a:t>Assessment of Labor Progression</a:t>
          </a:r>
        </a:p>
      </dgm:t>
    </dgm:pt>
    <dgm:pt modelId="{51D31A77-E505-4074-B579-C8EA3C868155}" type="parTrans" cxnId="{FF2C9629-5FA7-4112-8B35-37E01D678259}">
      <dgm:prSet/>
      <dgm:spPr/>
      <dgm:t>
        <a:bodyPr/>
        <a:lstStyle/>
        <a:p>
          <a:endParaRPr lang="en-US"/>
        </a:p>
      </dgm:t>
    </dgm:pt>
    <dgm:pt modelId="{19BFF83A-C312-4BC3-8E59-1AB46C8F7824}" type="sibTrans" cxnId="{FF2C9629-5FA7-4112-8B35-37E01D678259}">
      <dgm:prSet/>
      <dgm:spPr/>
      <dgm:t>
        <a:bodyPr/>
        <a:lstStyle/>
        <a:p>
          <a:endParaRPr lang="en-US"/>
        </a:p>
      </dgm:t>
    </dgm:pt>
    <dgm:pt modelId="{C508EC83-EB47-4738-8B00-718E65967823}">
      <dgm:prSet phldrT="[Text]"/>
      <dgm:spPr/>
      <dgm:t>
        <a:bodyPr/>
        <a:lstStyle/>
        <a:p>
          <a:r>
            <a:rPr lang="en-US" dirty="0"/>
            <a:t>Evidence based Decision making</a:t>
          </a:r>
        </a:p>
      </dgm:t>
    </dgm:pt>
    <dgm:pt modelId="{35816780-BD45-4A1D-B63E-F40B06C51F3B}" type="parTrans" cxnId="{6A6908F9-8336-4229-A00C-A7DB1513E7F3}">
      <dgm:prSet/>
      <dgm:spPr/>
      <dgm:t>
        <a:bodyPr/>
        <a:lstStyle/>
        <a:p>
          <a:endParaRPr lang="en-US"/>
        </a:p>
      </dgm:t>
    </dgm:pt>
    <dgm:pt modelId="{3EA2E5F7-E948-47C4-83E3-B63E7A0E0277}" type="sibTrans" cxnId="{6A6908F9-8336-4229-A00C-A7DB1513E7F3}">
      <dgm:prSet/>
      <dgm:spPr/>
      <dgm:t>
        <a:bodyPr/>
        <a:lstStyle/>
        <a:p>
          <a:endParaRPr lang="en-US"/>
        </a:p>
      </dgm:t>
    </dgm:pt>
    <dgm:pt modelId="{D86FA4B2-81F8-405B-A51B-07419642F386}">
      <dgm:prSet phldrT="[Text]"/>
      <dgm:spPr/>
      <dgm:t>
        <a:bodyPr/>
        <a:lstStyle/>
        <a:p>
          <a:r>
            <a:rPr lang="en-US" dirty="0"/>
            <a:t>Better communication between Healthcare Providers</a:t>
          </a:r>
        </a:p>
      </dgm:t>
    </dgm:pt>
    <dgm:pt modelId="{014E77D4-B5A2-4155-9808-244886BC6107}" type="parTrans" cxnId="{8458AE8B-6513-475E-ADFF-B9571A0968E3}">
      <dgm:prSet/>
      <dgm:spPr/>
      <dgm:t>
        <a:bodyPr/>
        <a:lstStyle/>
        <a:p>
          <a:endParaRPr lang="en-US"/>
        </a:p>
      </dgm:t>
    </dgm:pt>
    <dgm:pt modelId="{183BE8C0-8618-4081-99E4-67C04B64696F}" type="sibTrans" cxnId="{8458AE8B-6513-475E-ADFF-B9571A0968E3}">
      <dgm:prSet/>
      <dgm:spPr/>
      <dgm:t>
        <a:bodyPr/>
        <a:lstStyle/>
        <a:p>
          <a:endParaRPr lang="en-US"/>
        </a:p>
      </dgm:t>
    </dgm:pt>
    <dgm:pt modelId="{D95909D7-A95F-4A96-82DB-0BCEA39A32FC}" type="pres">
      <dgm:prSet presAssocID="{D221C0AE-98D9-40BD-AA39-3AD4228489DD}" presName="vert0" presStyleCnt="0">
        <dgm:presLayoutVars>
          <dgm:dir/>
          <dgm:animOne val="branch"/>
          <dgm:animLvl val="lvl"/>
        </dgm:presLayoutVars>
      </dgm:prSet>
      <dgm:spPr/>
    </dgm:pt>
    <dgm:pt modelId="{CF44EEDC-5ADD-4737-8747-9CB895B4A5DE}" type="pres">
      <dgm:prSet presAssocID="{C47825D4-8C94-498A-A0A1-C83D6B43D4B8}" presName="thickLine" presStyleLbl="alignNode1" presStyleIdx="0" presStyleCnt="4"/>
      <dgm:spPr/>
    </dgm:pt>
    <dgm:pt modelId="{29A97106-F933-470D-B8F2-FCAC49F8712A}" type="pres">
      <dgm:prSet presAssocID="{C47825D4-8C94-498A-A0A1-C83D6B43D4B8}" presName="horz1" presStyleCnt="0"/>
      <dgm:spPr/>
    </dgm:pt>
    <dgm:pt modelId="{AC92E246-5FF6-4823-A7B1-F75C600AA11B}" type="pres">
      <dgm:prSet presAssocID="{C47825D4-8C94-498A-A0A1-C83D6B43D4B8}" presName="tx1" presStyleLbl="revTx" presStyleIdx="0" presStyleCnt="4"/>
      <dgm:spPr/>
    </dgm:pt>
    <dgm:pt modelId="{C81F24A9-45A7-4877-830F-0B3C418A4416}" type="pres">
      <dgm:prSet presAssocID="{C47825D4-8C94-498A-A0A1-C83D6B43D4B8}" presName="vert1" presStyleCnt="0"/>
      <dgm:spPr/>
    </dgm:pt>
    <dgm:pt modelId="{3ACE7BA9-E3D9-45B6-B2B6-79948585C32D}" type="pres">
      <dgm:prSet presAssocID="{DF202E6F-55D6-4E0A-8A1D-53F1B455B9B6}" presName="thickLine" presStyleLbl="alignNode1" presStyleIdx="1" presStyleCnt="4"/>
      <dgm:spPr/>
    </dgm:pt>
    <dgm:pt modelId="{9341537E-01BD-4FEE-B223-5DF63EC774BE}" type="pres">
      <dgm:prSet presAssocID="{DF202E6F-55D6-4E0A-8A1D-53F1B455B9B6}" presName="horz1" presStyleCnt="0"/>
      <dgm:spPr/>
    </dgm:pt>
    <dgm:pt modelId="{ADD724D7-15AF-4E75-90AD-75304F30360B}" type="pres">
      <dgm:prSet presAssocID="{DF202E6F-55D6-4E0A-8A1D-53F1B455B9B6}" presName="tx1" presStyleLbl="revTx" presStyleIdx="1" presStyleCnt="4"/>
      <dgm:spPr/>
    </dgm:pt>
    <dgm:pt modelId="{09545A55-3450-43A7-9172-FD406239D589}" type="pres">
      <dgm:prSet presAssocID="{DF202E6F-55D6-4E0A-8A1D-53F1B455B9B6}" presName="vert1" presStyleCnt="0"/>
      <dgm:spPr/>
    </dgm:pt>
    <dgm:pt modelId="{15331135-7DD7-4463-BA3D-CF645760408B}" type="pres">
      <dgm:prSet presAssocID="{C508EC83-EB47-4738-8B00-718E65967823}" presName="thickLine" presStyleLbl="alignNode1" presStyleIdx="2" presStyleCnt="4"/>
      <dgm:spPr/>
    </dgm:pt>
    <dgm:pt modelId="{B09729DC-D92C-49BE-B9AA-D649A1C40C05}" type="pres">
      <dgm:prSet presAssocID="{C508EC83-EB47-4738-8B00-718E65967823}" presName="horz1" presStyleCnt="0"/>
      <dgm:spPr/>
    </dgm:pt>
    <dgm:pt modelId="{17E790C1-61DB-4230-91CC-90DA87D45C31}" type="pres">
      <dgm:prSet presAssocID="{C508EC83-EB47-4738-8B00-718E65967823}" presName="tx1" presStyleLbl="revTx" presStyleIdx="2" presStyleCnt="4"/>
      <dgm:spPr/>
    </dgm:pt>
    <dgm:pt modelId="{B68DCA12-DE34-4882-A923-87FC98A7DDCC}" type="pres">
      <dgm:prSet presAssocID="{C508EC83-EB47-4738-8B00-718E65967823}" presName="vert1" presStyleCnt="0"/>
      <dgm:spPr/>
    </dgm:pt>
    <dgm:pt modelId="{395B0D4A-DBD2-4050-A43A-E543F590FD5E}" type="pres">
      <dgm:prSet presAssocID="{D86FA4B2-81F8-405B-A51B-07419642F386}" presName="thickLine" presStyleLbl="alignNode1" presStyleIdx="3" presStyleCnt="4"/>
      <dgm:spPr/>
    </dgm:pt>
    <dgm:pt modelId="{225A2235-233F-4213-AA04-DF6BE485056F}" type="pres">
      <dgm:prSet presAssocID="{D86FA4B2-81F8-405B-A51B-07419642F386}" presName="horz1" presStyleCnt="0"/>
      <dgm:spPr/>
    </dgm:pt>
    <dgm:pt modelId="{4596465B-4027-48BA-B7CB-76678F007BB1}" type="pres">
      <dgm:prSet presAssocID="{D86FA4B2-81F8-405B-A51B-07419642F386}" presName="tx1" presStyleLbl="revTx" presStyleIdx="3" presStyleCnt="4"/>
      <dgm:spPr/>
    </dgm:pt>
    <dgm:pt modelId="{72DC0F29-FC8D-4D39-834A-E9A1D5A100D0}" type="pres">
      <dgm:prSet presAssocID="{D86FA4B2-81F8-405B-A51B-07419642F386}" presName="vert1" presStyleCnt="0"/>
      <dgm:spPr/>
    </dgm:pt>
  </dgm:ptLst>
  <dgm:cxnLst>
    <dgm:cxn modelId="{2BBBC507-22B2-43FB-9B45-01D2B0AE7400}" type="presOf" srcId="{DF202E6F-55D6-4E0A-8A1D-53F1B455B9B6}" destId="{ADD724D7-15AF-4E75-90AD-75304F30360B}" srcOrd="0" destOrd="0" presId="urn:microsoft.com/office/officeart/2008/layout/LinedList"/>
    <dgm:cxn modelId="{7D83DC07-71B6-4953-B021-1D4226B54C72}" type="presOf" srcId="{D221C0AE-98D9-40BD-AA39-3AD4228489DD}" destId="{D95909D7-A95F-4A96-82DB-0BCEA39A32FC}" srcOrd="0" destOrd="0" presId="urn:microsoft.com/office/officeart/2008/layout/LinedList"/>
    <dgm:cxn modelId="{56E68B09-A430-4F98-AA4F-28D3F1D4BB26}" type="presOf" srcId="{C508EC83-EB47-4738-8B00-718E65967823}" destId="{17E790C1-61DB-4230-91CC-90DA87D45C31}" srcOrd="0" destOrd="0" presId="urn:microsoft.com/office/officeart/2008/layout/LinedList"/>
    <dgm:cxn modelId="{FF2C9629-5FA7-4112-8B35-37E01D678259}" srcId="{D221C0AE-98D9-40BD-AA39-3AD4228489DD}" destId="{DF202E6F-55D6-4E0A-8A1D-53F1B455B9B6}" srcOrd="1" destOrd="0" parTransId="{51D31A77-E505-4074-B579-C8EA3C868155}" sibTransId="{19BFF83A-C312-4BC3-8E59-1AB46C8F7824}"/>
    <dgm:cxn modelId="{69C59148-20CC-45DE-A860-870782A4BDA2}" type="presOf" srcId="{C47825D4-8C94-498A-A0A1-C83D6B43D4B8}" destId="{AC92E246-5FF6-4823-A7B1-F75C600AA11B}" srcOrd="0" destOrd="0" presId="urn:microsoft.com/office/officeart/2008/layout/LinedList"/>
    <dgm:cxn modelId="{8458AE8B-6513-475E-ADFF-B9571A0968E3}" srcId="{D221C0AE-98D9-40BD-AA39-3AD4228489DD}" destId="{D86FA4B2-81F8-405B-A51B-07419642F386}" srcOrd="3" destOrd="0" parTransId="{014E77D4-B5A2-4155-9808-244886BC6107}" sibTransId="{183BE8C0-8618-4081-99E4-67C04B64696F}"/>
    <dgm:cxn modelId="{3D000AAA-AFE9-4A8B-9056-A5DB62A51E59}" type="presOf" srcId="{D86FA4B2-81F8-405B-A51B-07419642F386}" destId="{4596465B-4027-48BA-B7CB-76678F007BB1}" srcOrd="0" destOrd="0" presId="urn:microsoft.com/office/officeart/2008/layout/LinedList"/>
    <dgm:cxn modelId="{5180E0EE-1BE6-4943-9621-B8A58F56B3BD}" srcId="{D221C0AE-98D9-40BD-AA39-3AD4228489DD}" destId="{C47825D4-8C94-498A-A0A1-C83D6B43D4B8}" srcOrd="0" destOrd="0" parTransId="{86D0010D-B6DB-442C-9C81-A45DDCF67A5D}" sibTransId="{E895071F-D0A9-461C-9BE4-CCF97785A715}"/>
    <dgm:cxn modelId="{6A6908F9-8336-4229-A00C-A7DB1513E7F3}" srcId="{D221C0AE-98D9-40BD-AA39-3AD4228489DD}" destId="{C508EC83-EB47-4738-8B00-718E65967823}" srcOrd="2" destOrd="0" parTransId="{35816780-BD45-4A1D-B63E-F40B06C51F3B}" sibTransId="{3EA2E5F7-E948-47C4-83E3-B63E7A0E0277}"/>
    <dgm:cxn modelId="{F449F746-DCCD-4C8F-B742-59CBBDAB91C6}" type="presParOf" srcId="{D95909D7-A95F-4A96-82DB-0BCEA39A32FC}" destId="{CF44EEDC-5ADD-4737-8747-9CB895B4A5DE}" srcOrd="0" destOrd="0" presId="urn:microsoft.com/office/officeart/2008/layout/LinedList"/>
    <dgm:cxn modelId="{3C848BC1-9EC0-4A5F-8EF7-2A06A7BE515D}" type="presParOf" srcId="{D95909D7-A95F-4A96-82DB-0BCEA39A32FC}" destId="{29A97106-F933-470D-B8F2-FCAC49F8712A}" srcOrd="1" destOrd="0" presId="urn:microsoft.com/office/officeart/2008/layout/LinedList"/>
    <dgm:cxn modelId="{8AF422D7-522B-40DA-8F27-CFD45B42A4AD}" type="presParOf" srcId="{29A97106-F933-470D-B8F2-FCAC49F8712A}" destId="{AC92E246-5FF6-4823-A7B1-F75C600AA11B}" srcOrd="0" destOrd="0" presId="urn:microsoft.com/office/officeart/2008/layout/LinedList"/>
    <dgm:cxn modelId="{1EDA61A3-8548-463C-BCC8-1AD7F263B10E}" type="presParOf" srcId="{29A97106-F933-470D-B8F2-FCAC49F8712A}" destId="{C81F24A9-45A7-4877-830F-0B3C418A4416}" srcOrd="1" destOrd="0" presId="urn:microsoft.com/office/officeart/2008/layout/LinedList"/>
    <dgm:cxn modelId="{04AAFB26-7589-44AD-A0F4-B2D77BF105DE}" type="presParOf" srcId="{D95909D7-A95F-4A96-82DB-0BCEA39A32FC}" destId="{3ACE7BA9-E3D9-45B6-B2B6-79948585C32D}" srcOrd="2" destOrd="0" presId="urn:microsoft.com/office/officeart/2008/layout/LinedList"/>
    <dgm:cxn modelId="{5EDA76EB-A405-45C7-A23A-E2EB05FF1EBC}" type="presParOf" srcId="{D95909D7-A95F-4A96-82DB-0BCEA39A32FC}" destId="{9341537E-01BD-4FEE-B223-5DF63EC774BE}" srcOrd="3" destOrd="0" presId="urn:microsoft.com/office/officeart/2008/layout/LinedList"/>
    <dgm:cxn modelId="{9D7E6A43-E170-48E8-8ECC-49C5FE08478B}" type="presParOf" srcId="{9341537E-01BD-4FEE-B223-5DF63EC774BE}" destId="{ADD724D7-15AF-4E75-90AD-75304F30360B}" srcOrd="0" destOrd="0" presId="urn:microsoft.com/office/officeart/2008/layout/LinedList"/>
    <dgm:cxn modelId="{4E168F54-F4A7-413C-91AB-0AC6F6C6659A}" type="presParOf" srcId="{9341537E-01BD-4FEE-B223-5DF63EC774BE}" destId="{09545A55-3450-43A7-9172-FD406239D589}" srcOrd="1" destOrd="0" presId="urn:microsoft.com/office/officeart/2008/layout/LinedList"/>
    <dgm:cxn modelId="{300B1ECE-62FB-43F2-A026-E5D199B5D493}" type="presParOf" srcId="{D95909D7-A95F-4A96-82DB-0BCEA39A32FC}" destId="{15331135-7DD7-4463-BA3D-CF645760408B}" srcOrd="4" destOrd="0" presId="urn:microsoft.com/office/officeart/2008/layout/LinedList"/>
    <dgm:cxn modelId="{D41AF9EB-78E5-43DB-83CB-2F9BFB2EB008}" type="presParOf" srcId="{D95909D7-A95F-4A96-82DB-0BCEA39A32FC}" destId="{B09729DC-D92C-49BE-B9AA-D649A1C40C05}" srcOrd="5" destOrd="0" presId="urn:microsoft.com/office/officeart/2008/layout/LinedList"/>
    <dgm:cxn modelId="{71EFC3B3-7361-4960-826F-075772BDB14D}" type="presParOf" srcId="{B09729DC-D92C-49BE-B9AA-D649A1C40C05}" destId="{17E790C1-61DB-4230-91CC-90DA87D45C31}" srcOrd="0" destOrd="0" presId="urn:microsoft.com/office/officeart/2008/layout/LinedList"/>
    <dgm:cxn modelId="{5C7EFBDC-173B-4118-91E5-E5473FFE53B9}" type="presParOf" srcId="{B09729DC-D92C-49BE-B9AA-D649A1C40C05}" destId="{B68DCA12-DE34-4882-A923-87FC98A7DDCC}" srcOrd="1" destOrd="0" presId="urn:microsoft.com/office/officeart/2008/layout/LinedList"/>
    <dgm:cxn modelId="{838C989E-100F-471B-A803-E3A32AD88F06}" type="presParOf" srcId="{D95909D7-A95F-4A96-82DB-0BCEA39A32FC}" destId="{395B0D4A-DBD2-4050-A43A-E543F590FD5E}" srcOrd="6" destOrd="0" presId="urn:microsoft.com/office/officeart/2008/layout/LinedList"/>
    <dgm:cxn modelId="{5E45A4BA-77A8-41F9-93B7-937CADAB5857}" type="presParOf" srcId="{D95909D7-A95F-4A96-82DB-0BCEA39A32FC}" destId="{225A2235-233F-4213-AA04-DF6BE485056F}" srcOrd="7" destOrd="0" presId="urn:microsoft.com/office/officeart/2008/layout/LinedList"/>
    <dgm:cxn modelId="{6EA293D4-9E74-41EC-96DC-B90E5F96D9FE}" type="presParOf" srcId="{225A2235-233F-4213-AA04-DF6BE485056F}" destId="{4596465B-4027-48BA-B7CB-76678F007BB1}" srcOrd="0" destOrd="0" presId="urn:microsoft.com/office/officeart/2008/layout/LinedList"/>
    <dgm:cxn modelId="{E2E7382F-B5E2-4F89-A2F8-7F32279B1A99}" type="presParOf" srcId="{225A2235-233F-4213-AA04-DF6BE485056F}" destId="{72DC0F29-FC8D-4D39-834A-E9A1D5A100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91D339-858D-4FD9-A6B8-4EA8BB32FA6F}"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n-IN"/>
        </a:p>
      </dgm:t>
    </dgm:pt>
    <dgm:pt modelId="{0825627F-3104-4F97-AC89-C2F544F01631}">
      <dgm:prSet phldrT="[Text]" phldr="1"/>
      <dgm:spPr/>
      <dgm:t>
        <a:bodyPr/>
        <a:lstStyle/>
        <a:p>
          <a:endParaRPr lang="en-IN" dirty="0"/>
        </a:p>
      </dgm:t>
    </dgm:pt>
    <dgm:pt modelId="{548FF34B-7863-49F2-885B-AA84672E7398}" type="parTrans" cxnId="{CE1BB8B9-502D-47B9-91E1-930EF3A26373}">
      <dgm:prSet/>
      <dgm:spPr/>
      <dgm:t>
        <a:bodyPr/>
        <a:lstStyle/>
        <a:p>
          <a:endParaRPr lang="en-IN"/>
        </a:p>
      </dgm:t>
    </dgm:pt>
    <dgm:pt modelId="{70940489-A241-4FFD-9B24-510199B34B4E}" type="sibTrans" cxnId="{CE1BB8B9-502D-47B9-91E1-930EF3A26373}">
      <dgm:prSet/>
      <dgm:spPr/>
      <dgm:t>
        <a:bodyPr/>
        <a:lstStyle/>
        <a:p>
          <a:endParaRPr lang="en-IN"/>
        </a:p>
      </dgm:t>
    </dgm:pt>
    <dgm:pt modelId="{BCCDF950-EA14-447C-A860-9E0023805908}">
      <dgm:prSet phldrT="[Text]" phldr="1"/>
      <dgm:spPr/>
      <dgm:t>
        <a:bodyPr/>
        <a:lstStyle/>
        <a:p>
          <a:endParaRPr lang="en-IN"/>
        </a:p>
      </dgm:t>
    </dgm:pt>
    <dgm:pt modelId="{A5CA7AD1-FB9E-441D-9E1B-6C1F02729237}" type="parTrans" cxnId="{ACCEB322-6928-4EE2-BFC7-979F96AADC02}">
      <dgm:prSet/>
      <dgm:spPr/>
      <dgm:t>
        <a:bodyPr/>
        <a:lstStyle/>
        <a:p>
          <a:endParaRPr lang="en-IN"/>
        </a:p>
      </dgm:t>
    </dgm:pt>
    <dgm:pt modelId="{4A899A81-9498-4848-BC4D-E097A6ED9E4E}" type="sibTrans" cxnId="{ACCEB322-6928-4EE2-BFC7-979F96AADC02}">
      <dgm:prSet/>
      <dgm:spPr/>
      <dgm:t>
        <a:bodyPr/>
        <a:lstStyle/>
        <a:p>
          <a:endParaRPr lang="en-IN"/>
        </a:p>
      </dgm:t>
    </dgm:pt>
    <dgm:pt modelId="{8CD17CCD-D200-4F9B-BF98-00FC21D873BE}">
      <dgm:prSet phldrT="[Text]"/>
      <dgm:spPr/>
      <dgm:t>
        <a:bodyPr/>
        <a:lstStyle/>
        <a:p>
          <a:pPr algn="ctr"/>
          <a:r>
            <a:rPr lang="en-US" dirty="0"/>
            <a:t>organizing features (X) and defining the target variable (y).</a:t>
          </a:r>
          <a:endParaRPr lang="en-IN" dirty="0"/>
        </a:p>
      </dgm:t>
    </dgm:pt>
    <dgm:pt modelId="{31CC016B-A560-4D50-B747-B0F322303DCA}" type="parTrans" cxnId="{3C7C9744-9BED-46B7-9F8A-21978A759D04}">
      <dgm:prSet/>
      <dgm:spPr/>
      <dgm:t>
        <a:bodyPr/>
        <a:lstStyle/>
        <a:p>
          <a:endParaRPr lang="en-IN"/>
        </a:p>
      </dgm:t>
    </dgm:pt>
    <dgm:pt modelId="{ECF3CDAD-02E5-48E7-8263-5FCEEF8D094B}" type="sibTrans" cxnId="{3C7C9744-9BED-46B7-9F8A-21978A759D04}">
      <dgm:prSet/>
      <dgm:spPr/>
      <dgm:t>
        <a:bodyPr/>
        <a:lstStyle/>
        <a:p>
          <a:endParaRPr lang="en-IN"/>
        </a:p>
      </dgm:t>
    </dgm:pt>
    <dgm:pt modelId="{6D0FD322-2036-45CB-85EB-7FFCFD031004}">
      <dgm:prSet/>
      <dgm:spPr/>
      <dgm:t>
        <a:bodyPr/>
        <a:lstStyle/>
        <a:p>
          <a:pPr algn="ctr"/>
          <a:r>
            <a:rPr lang="en-IN" u="none" dirty="0"/>
            <a:t>Model Selection </a:t>
          </a:r>
        </a:p>
      </dgm:t>
    </dgm:pt>
    <dgm:pt modelId="{677B1601-20C1-4743-ADC5-97A697E20AE2}" type="parTrans" cxnId="{0D291D62-6FE9-4274-AF00-24E4883E49AF}">
      <dgm:prSet/>
      <dgm:spPr/>
      <dgm:t>
        <a:bodyPr/>
        <a:lstStyle/>
        <a:p>
          <a:endParaRPr lang="en-IN"/>
        </a:p>
      </dgm:t>
    </dgm:pt>
    <dgm:pt modelId="{CA87F93A-D6DB-4883-A5F5-50EF72EEF247}" type="sibTrans" cxnId="{0D291D62-6FE9-4274-AF00-24E4883E49AF}">
      <dgm:prSet/>
      <dgm:spPr/>
      <dgm:t>
        <a:bodyPr/>
        <a:lstStyle/>
        <a:p>
          <a:endParaRPr lang="en-IN"/>
        </a:p>
      </dgm:t>
    </dgm:pt>
    <dgm:pt modelId="{0DB194FA-AD56-4AB7-AEA8-0437B84F70BB}">
      <dgm:prSet/>
      <dgm:spPr/>
      <dgm:t>
        <a:bodyPr/>
        <a:lstStyle/>
        <a:p>
          <a:pPr algn="ctr"/>
          <a:r>
            <a:rPr lang="en-IN" dirty="0"/>
            <a:t>Hyperparameter Tuning</a:t>
          </a:r>
        </a:p>
      </dgm:t>
    </dgm:pt>
    <dgm:pt modelId="{1915000A-C028-4490-B5AF-2F78DC50BAAC}" type="parTrans" cxnId="{A6FB66DD-FD62-4D35-B3F8-4A4C9FBC0D1B}">
      <dgm:prSet/>
      <dgm:spPr/>
      <dgm:t>
        <a:bodyPr/>
        <a:lstStyle/>
        <a:p>
          <a:endParaRPr lang="en-IN"/>
        </a:p>
      </dgm:t>
    </dgm:pt>
    <dgm:pt modelId="{7AD710D6-BD29-43F8-A80D-8576870B12CD}" type="sibTrans" cxnId="{A6FB66DD-FD62-4D35-B3F8-4A4C9FBC0D1B}">
      <dgm:prSet/>
      <dgm:spPr/>
      <dgm:t>
        <a:bodyPr/>
        <a:lstStyle/>
        <a:p>
          <a:endParaRPr lang="en-IN"/>
        </a:p>
      </dgm:t>
    </dgm:pt>
    <dgm:pt modelId="{334591C7-6689-4A46-8334-2532740B7559}">
      <dgm:prSet/>
      <dgm:spPr/>
      <dgm:t>
        <a:bodyPr/>
        <a:lstStyle/>
        <a:p>
          <a:pPr algn="ctr"/>
          <a:r>
            <a:rPr lang="en-IN" dirty="0"/>
            <a:t>Splitting the data to train and test sets</a:t>
          </a:r>
        </a:p>
      </dgm:t>
    </dgm:pt>
    <dgm:pt modelId="{9151B080-AAA8-4629-8A85-653A94BCEA65}" type="parTrans" cxnId="{8D700C82-45BC-4EBB-BB9B-10AE627E2821}">
      <dgm:prSet/>
      <dgm:spPr/>
      <dgm:t>
        <a:bodyPr/>
        <a:lstStyle/>
        <a:p>
          <a:endParaRPr lang="en-IN"/>
        </a:p>
      </dgm:t>
    </dgm:pt>
    <dgm:pt modelId="{A97C9F78-D1FC-49CB-8F86-D07BA0B0B1ED}" type="sibTrans" cxnId="{8D700C82-45BC-4EBB-BB9B-10AE627E2821}">
      <dgm:prSet/>
      <dgm:spPr/>
      <dgm:t>
        <a:bodyPr/>
        <a:lstStyle/>
        <a:p>
          <a:endParaRPr lang="en-IN"/>
        </a:p>
      </dgm:t>
    </dgm:pt>
    <dgm:pt modelId="{7EFFAF56-2932-4BCE-AB01-E1C5838C39E1}">
      <dgm:prSet/>
      <dgm:spPr/>
      <dgm:t>
        <a:bodyPr/>
        <a:lstStyle/>
        <a:p>
          <a:pPr algn="ctr"/>
          <a:r>
            <a:rPr lang="en-IN" dirty="0"/>
            <a:t>Scale the Features</a:t>
          </a:r>
        </a:p>
      </dgm:t>
    </dgm:pt>
    <dgm:pt modelId="{CE71A9F4-5EF1-4195-9CE5-C6B54D0A2C58}" type="parTrans" cxnId="{77532AA4-B0A0-41F0-B656-84B5838C3406}">
      <dgm:prSet/>
      <dgm:spPr/>
      <dgm:t>
        <a:bodyPr/>
        <a:lstStyle/>
        <a:p>
          <a:endParaRPr lang="en-IN"/>
        </a:p>
      </dgm:t>
    </dgm:pt>
    <dgm:pt modelId="{BC9B61F6-BBDD-4496-A212-076BB90ADC29}" type="sibTrans" cxnId="{77532AA4-B0A0-41F0-B656-84B5838C3406}">
      <dgm:prSet/>
      <dgm:spPr/>
      <dgm:t>
        <a:bodyPr/>
        <a:lstStyle/>
        <a:p>
          <a:endParaRPr lang="en-IN"/>
        </a:p>
      </dgm:t>
    </dgm:pt>
    <dgm:pt modelId="{DCD7232E-63C5-451F-B0F3-6172435126C8}" type="pres">
      <dgm:prSet presAssocID="{A891D339-858D-4FD9-A6B8-4EA8BB32FA6F}" presName="outerComposite" presStyleCnt="0">
        <dgm:presLayoutVars>
          <dgm:chMax val="5"/>
          <dgm:dir/>
          <dgm:resizeHandles val="exact"/>
        </dgm:presLayoutVars>
      </dgm:prSet>
      <dgm:spPr/>
    </dgm:pt>
    <dgm:pt modelId="{EB544D66-0D9B-4F22-9DE7-C4873E5DC8EB}" type="pres">
      <dgm:prSet presAssocID="{A891D339-858D-4FD9-A6B8-4EA8BB32FA6F}" presName="dummyMaxCanvas" presStyleCnt="0">
        <dgm:presLayoutVars/>
      </dgm:prSet>
      <dgm:spPr/>
    </dgm:pt>
    <dgm:pt modelId="{63142014-A46D-445E-85BB-18D4DAB2B087}" type="pres">
      <dgm:prSet presAssocID="{A891D339-858D-4FD9-A6B8-4EA8BB32FA6F}" presName="FiveNodes_1" presStyleLbl="node1" presStyleIdx="0" presStyleCnt="5">
        <dgm:presLayoutVars>
          <dgm:bulletEnabled val="1"/>
        </dgm:presLayoutVars>
      </dgm:prSet>
      <dgm:spPr/>
    </dgm:pt>
    <dgm:pt modelId="{5384921F-1136-46B6-93CE-6D69D5B6DB8C}" type="pres">
      <dgm:prSet presAssocID="{A891D339-858D-4FD9-A6B8-4EA8BB32FA6F}" presName="FiveNodes_2" presStyleLbl="node1" presStyleIdx="1" presStyleCnt="5">
        <dgm:presLayoutVars>
          <dgm:bulletEnabled val="1"/>
        </dgm:presLayoutVars>
      </dgm:prSet>
      <dgm:spPr/>
    </dgm:pt>
    <dgm:pt modelId="{CBA36135-3857-4DD1-AD9E-20F78EC4D055}" type="pres">
      <dgm:prSet presAssocID="{A891D339-858D-4FD9-A6B8-4EA8BB32FA6F}" presName="FiveNodes_3" presStyleLbl="node1" presStyleIdx="2" presStyleCnt="5">
        <dgm:presLayoutVars>
          <dgm:bulletEnabled val="1"/>
        </dgm:presLayoutVars>
      </dgm:prSet>
      <dgm:spPr/>
    </dgm:pt>
    <dgm:pt modelId="{D33F5130-9512-4270-8B15-A0133AA8F0C5}" type="pres">
      <dgm:prSet presAssocID="{A891D339-858D-4FD9-A6B8-4EA8BB32FA6F}" presName="FiveNodes_4" presStyleLbl="node1" presStyleIdx="3" presStyleCnt="5">
        <dgm:presLayoutVars>
          <dgm:bulletEnabled val="1"/>
        </dgm:presLayoutVars>
      </dgm:prSet>
      <dgm:spPr/>
    </dgm:pt>
    <dgm:pt modelId="{76AE2BEE-1E2E-4FA4-9BB1-A5FE44508581}" type="pres">
      <dgm:prSet presAssocID="{A891D339-858D-4FD9-A6B8-4EA8BB32FA6F}" presName="FiveNodes_5" presStyleLbl="node1" presStyleIdx="4" presStyleCnt="5">
        <dgm:presLayoutVars>
          <dgm:bulletEnabled val="1"/>
        </dgm:presLayoutVars>
      </dgm:prSet>
      <dgm:spPr/>
    </dgm:pt>
    <dgm:pt modelId="{FB6AE403-9CC7-4EDD-9F6C-A97398F70809}" type="pres">
      <dgm:prSet presAssocID="{A891D339-858D-4FD9-A6B8-4EA8BB32FA6F}" presName="FiveConn_1-2" presStyleLbl="fgAccFollowNode1" presStyleIdx="0" presStyleCnt="4">
        <dgm:presLayoutVars>
          <dgm:bulletEnabled val="1"/>
        </dgm:presLayoutVars>
      </dgm:prSet>
      <dgm:spPr/>
    </dgm:pt>
    <dgm:pt modelId="{A06875BE-1397-41DA-8F4E-6E9ECBD8940D}" type="pres">
      <dgm:prSet presAssocID="{A891D339-858D-4FD9-A6B8-4EA8BB32FA6F}" presName="FiveConn_2-3" presStyleLbl="fgAccFollowNode1" presStyleIdx="1" presStyleCnt="4">
        <dgm:presLayoutVars>
          <dgm:bulletEnabled val="1"/>
        </dgm:presLayoutVars>
      </dgm:prSet>
      <dgm:spPr/>
    </dgm:pt>
    <dgm:pt modelId="{3DDF17A4-58C7-4EE0-B96D-41865F57E108}" type="pres">
      <dgm:prSet presAssocID="{A891D339-858D-4FD9-A6B8-4EA8BB32FA6F}" presName="FiveConn_3-4" presStyleLbl="fgAccFollowNode1" presStyleIdx="2" presStyleCnt="4">
        <dgm:presLayoutVars>
          <dgm:bulletEnabled val="1"/>
        </dgm:presLayoutVars>
      </dgm:prSet>
      <dgm:spPr/>
    </dgm:pt>
    <dgm:pt modelId="{DE263987-E063-482F-980E-DC90DA245D4C}" type="pres">
      <dgm:prSet presAssocID="{A891D339-858D-4FD9-A6B8-4EA8BB32FA6F}" presName="FiveConn_4-5" presStyleLbl="fgAccFollowNode1" presStyleIdx="3" presStyleCnt="4">
        <dgm:presLayoutVars>
          <dgm:bulletEnabled val="1"/>
        </dgm:presLayoutVars>
      </dgm:prSet>
      <dgm:spPr/>
    </dgm:pt>
    <dgm:pt modelId="{B177E0B1-1238-46F7-84E8-64DD3EF57F1C}" type="pres">
      <dgm:prSet presAssocID="{A891D339-858D-4FD9-A6B8-4EA8BB32FA6F}" presName="FiveNodes_1_text" presStyleLbl="node1" presStyleIdx="4" presStyleCnt="5">
        <dgm:presLayoutVars>
          <dgm:bulletEnabled val="1"/>
        </dgm:presLayoutVars>
      </dgm:prSet>
      <dgm:spPr/>
    </dgm:pt>
    <dgm:pt modelId="{BDE00E61-394C-4B26-9E29-C71A7366CB20}" type="pres">
      <dgm:prSet presAssocID="{A891D339-858D-4FD9-A6B8-4EA8BB32FA6F}" presName="FiveNodes_2_text" presStyleLbl="node1" presStyleIdx="4" presStyleCnt="5">
        <dgm:presLayoutVars>
          <dgm:bulletEnabled val="1"/>
        </dgm:presLayoutVars>
      </dgm:prSet>
      <dgm:spPr/>
    </dgm:pt>
    <dgm:pt modelId="{57ACB446-C875-4603-8F86-983487FCA83D}" type="pres">
      <dgm:prSet presAssocID="{A891D339-858D-4FD9-A6B8-4EA8BB32FA6F}" presName="FiveNodes_3_text" presStyleLbl="node1" presStyleIdx="4" presStyleCnt="5">
        <dgm:presLayoutVars>
          <dgm:bulletEnabled val="1"/>
        </dgm:presLayoutVars>
      </dgm:prSet>
      <dgm:spPr/>
    </dgm:pt>
    <dgm:pt modelId="{96ED59D0-8C39-44C2-B0D5-54F16184CE34}" type="pres">
      <dgm:prSet presAssocID="{A891D339-858D-4FD9-A6B8-4EA8BB32FA6F}" presName="FiveNodes_4_text" presStyleLbl="node1" presStyleIdx="4" presStyleCnt="5">
        <dgm:presLayoutVars>
          <dgm:bulletEnabled val="1"/>
        </dgm:presLayoutVars>
      </dgm:prSet>
      <dgm:spPr/>
    </dgm:pt>
    <dgm:pt modelId="{731AA21B-73BC-4EE4-9CBC-5472853395EA}" type="pres">
      <dgm:prSet presAssocID="{A891D339-858D-4FD9-A6B8-4EA8BB32FA6F}" presName="FiveNodes_5_text" presStyleLbl="node1" presStyleIdx="4" presStyleCnt="5">
        <dgm:presLayoutVars>
          <dgm:bulletEnabled val="1"/>
        </dgm:presLayoutVars>
      </dgm:prSet>
      <dgm:spPr/>
    </dgm:pt>
  </dgm:ptLst>
  <dgm:cxnLst>
    <dgm:cxn modelId="{B569C31C-8895-4AF9-9F06-87F4AC8E2656}" type="presOf" srcId="{7EFFAF56-2932-4BCE-AB01-E1C5838C39E1}" destId="{5384921F-1136-46B6-93CE-6D69D5B6DB8C}" srcOrd="0" destOrd="0" presId="urn:microsoft.com/office/officeart/2005/8/layout/vProcess5"/>
    <dgm:cxn modelId="{ACCEB322-6928-4EE2-BFC7-979F96AADC02}" srcId="{A891D339-858D-4FD9-A6B8-4EA8BB32FA6F}" destId="{BCCDF950-EA14-447C-A860-9E0023805908}" srcOrd="6" destOrd="0" parTransId="{A5CA7AD1-FB9E-441D-9E1B-6C1F02729237}" sibTransId="{4A899A81-9498-4848-BC4D-E097A6ED9E4E}"/>
    <dgm:cxn modelId="{D1973D34-14C6-4738-A488-5AF9AEC1F37C}" type="presOf" srcId="{334591C7-6689-4A46-8334-2532740B7559}" destId="{CBA36135-3857-4DD1-AD9E-20F78EC4D055}" srcOrd="0" destOrd="0" presId="urn:microsoft.com/office/officeart/2005/8/layout/vProcess5"/>
    <dgm:cxn modelId="{0D291D62-6FE9-4274-AF00-24E4883E49AF}" srcId="{A891D339-858D-4FD9-A6B8-4EA8BB32FA6F}" destId="{6D0FD322-2036-45CB-85EB-7FFCFD031004}" srcOrd="3" destOrd="0" parTransId="{677B1601-20C1-4743-ADC5-97A697E20AE2}" sibTransId="{CA87F93A-D6DB-4883-A5F5-50EF72EEF247}"/>
    <dgm:cxn modelId="{3C7C9744-9BED-46B7-9F8A-21978A759D04}" srcId="{A891D339-858D-4FD9-A6B8-4EA8BB32FA6F}" destId="{8CD17CCD-D200-4F9B-BF98-00FC21D873BE}" srcOrd="0" destOrd="0" parTransId="{31CC016B-A560-4D50-B747-B0F322303DCA}" sibTransId="{ECF3CDAD-02E5-48E7-8263-5FCEEF8D094B}"/>
    <dgm:cxn modelId="{023D7866-EE82-488E-A4FE-0568E3D54D96}" type="presOf" srcId="{A97C9F78-D1FC-49CB-8F86-D07BA0B0B1ED}" destId="{3DDF17A4-58C7-4EE0-B96D-41865F57E108}" srcOrd="0" destOrd="0" presId="urn:microsoft.com/office/officeart/2005/8/layout/vProcess5"/>
    <dgm:cxn modelId="{1A1DD647-733C-4CD1-AFD1-3013893C5419}" type="presOf" srcId="{334591C7-6689-4A46-8334-2532740B7559}" destId="{57ACB446-C875-4603-8F86-983487FCA83D}" srcOrd="1" destOrd="0" presId="urn:microsoft.com/office/officeart/2005/8/layout/vProcess5"/>
    <dgm:cxn modelId="{8D700C82-45BC-4EBB-BB9B-10AE627E2821}" srcId="{A891D339-858D-4FD9-A6B8-4EA8BB32FA6F}" destId="{334591C7-6689-4A46-8334-2532740B7559}" srcOrd="2" destOrd="0" parTransId="{9151B080-AAA8-4629-8A85-653A94BCEA65}" sibTransId="{A97C9F78-D1FC-49CB-8F86-D07BA0B0B1ED}"/>
    <dgm:cxn modelId="{54A49789-C6FB-48AE-A7E4-5DC3AC599AA7}" type="presOf" srcId="{8CD17CCD-D200-4F9B-BF98-00FC21D873BE}" destId="{63142014-A46D-445E-85BB-18D4DAB2B087}" srcOrd="0" destOrd="0" presId="urn:microsoft.com/office/officeart/2005/8/layout/vProcess5"/>
    <dgm:cxn modelId="{B8027F8B-7229-45AC-95FC-E3C7409C4508}" type="presOf" srcId="{6D0FD322-2036-45CB-85EB-7FFCFD031004}" destId="{D33F5130-9512-4270-8B15-A0133AA8F0C5}" srcOrd="0" destOrd="0" presId="urn:microsoft.com/office/officeart/2005/8/layout/vProcess5"/>
    <dgm:cxn modelId="{B589E197-4051-431A-81DA-EFD807A8DCD6}" type="presOf" srcId="{0DB194FA-AD56-4AB7-AEA8-0437B84F70BB}" destId="{731AA21B-73BC-4EE4-9CBC-5472853395EA}" srcOrd="1" destOrd="0" presId="urn:microsoft.com/office/officeart/2005/8/layout/vProcess5"/>
    <dgm:cxn modelId="{5DFF8899-068D-4BBA-A02F-630DA7CF0847}" type="presOf" srcId="{0DB194FA-AD56-4AB7-AEA8-0437B84F70BB}" destId="{76AE2BEE-1E2E-4FA4-9BB1-A5FE44508581}" srcOrd="0" destOrd="0" presId="urn:microsoft.com/office/officeart/2005/8/layout/vProcess5"/>
    <dgm:cxn modelId="{77532AA4-B0A0-41F0-B656-84B5838C3406}" srcId="{A891D339-858D-4FD9-A6B8-4EA8BB32FA6F}" destId="{7EFFAF56-2932-4BCE-AB01-E1C5838C39E1}" srcOrd="1" destOrd="0" parTransId="{CE71A9F4-5EF1-4195-9CE5-C6B54D0A2C58}" sibTransId="{BC9B61F6-BBDD-4496-A212-076BB90ADC29}"/>
    <dgm:cxn modelId="{BFB469AD-252D-417A-9B4E-ED11FB94CBFB}" type="presOf" srcId="{ECF3CDAD-02E5-48E7-8263-5FCEEF8D094B}" destId="{FB6AE403-9CC7-4EDD-9F6C-A97398F70809}" srcOrd="0" destOrd="0" presId="urn:microsoft.com/office/officeart/2005/8/layout/vProcess5"/>
    <dgm:cxn modelId="{D07DDBB1-946D-4272-9886-B4DA3F652837}" type="presOf" srcId="{A891D339-858D-4FD9-A6B8-4EA8BB32FA6F}" destId="{DCD7232E-63C5-451F-B0F3-6172435126C8}" srcOrd="0" destOrd="0" presId="urn:microsoft.com/office/officeart/2005/8/layout/vProcess5"/>
    <dgm:cxn modelId="{AE1BDCB6-35F3-49CE-8F68-55432263D475}" type="presOf" srcId="{8CD17CCD-D200-4F9B-BF98-00FC21D873BE}" destId="{B177E0B1-1238-46F7-84E8-64DD3EF57F1C}" srcOrd="1" destOrd="0" presId="urn:microsoft.com/office/officeart/2005/8/layout/vProcess5"/>
    <dgm:cxn modelId="{CE1BB8B9-502D-47B9-91E1-930EF3A26373}" srcId="{A891D339-858D-4FD9-A6B8-4EA8BB32FA6F}" destId="{0825627F-3104-4F97-AC89-C2F544F01631}" srcOrd="5" destOrd="0" parTransId="{548FF34B-7863-49F2-885B-AA84672E7398}" sibTransId="{70940489-A241-4FFD-9B24-510199B34B4E}"/>
    <dgm:cxn modelId="{D5336ECE-6686-4E23-8B32-1A6E0A50CD7A}" type="presOf" srcId="{BC9B61F6-BBDD-4496-A212-076BB90ADC29}" destId="{A06875BE-1397-41DA-8F4E-6E9ECBD8940D}" srcOrd="0" destOrd="0" presId="urn:microsoft.com/office/officeart/2005/8/layout/vProcess5"/>
    <dgm:cxn modelId="{609F8AD1-D2C6-452C-8891-A1BECF283109}" type="presOf" srcId="{6D0FD322-2036-45CB-85EB-7FFCFD031004}" destId="{96ED59D0-8C39-44C2-B0D5-54F16184CE34}" srcOrd="1" destOrd="0" presId="urn:microsoft.com/office/officeart/2005/8/layout/vProcess5"/>
    <dgm:cxn modelId="{2622D7DA-3B5C-4E3D-B4DD-7D09E4EF18BE}" type="presOf" srcId="{7EFFAF56-2932-4BCE-AB01-E1C5838C39E1}" destId="{BDE00E61-394C-4B26-9E29-C71A7366CB20}" srcOrd="1" destOrd="0" presId="urn:microsoft.com/office/officeart/2005/8/layout/vProcess5"/>
    <dgm:cxn modelId="{A6FB66DD-FD62-4D35-B3F8-4A4C9FBC0D1B}" srcId="{A891D339-858D-4FD9-A6B8-4EA8BB32FA6F}" destId="{0DB194FA-AD56-4AB7-AEA8-0437B84F70BB}" srcOrd="4" destOrd="0" parTransId="{1915000A-C028-4490-B5AF-2F78DC50BAAC}" sibTransId="{7AD710D6-BD29-43F8-A80D-8576870B12CD}"/>
    <dgm:cxn modelId="{DEA689FA-CBE9-4C96-88F3-EAC8F20B04DC}" type="presOf" srcId="{CA87F93A-D6DB-4883-A5F5-50EF72EEF247}" destId="{DE263987-E063-482F-980E-DC90DA245D4C}" srcOrd="0" destOrd="0" presId="urn:microsoft.com/office/officeart/2005/8/layout/vProcess5"/>
    <dgm:cxn modelId="{6B4AB7C8-45B3-4487-90C5-D0FEB90280AC}" type="presParOf" srcId="{DCD7232E-63C5-451F-B0F3-6172435126C8}" destId="{EB544D66-0D9B-4F22-9DE7-C4873E5DC8EB}" srcOrd="0" destOrd="0" presId="urn:microsoft.com/office/officeart/2005/8/layout/vProcess5"/>
    <dgm:cxn modelId="{B0F73311-1BE2-4B06-AF16-A2F8063ED30B}" type="presParOf" srcId="{DCD7232E-63C5-451F-B0F3-6172435126C8}" destId="{63142014-A46D-445E-85BB-18D4DAB2B087}" srcOrd="1" destOrd="0" presId="urn:microsoft.com/office/officeart/2005/8/layout/vProcess5"/>
    <dgm:cxn modelId="{C3240985-83C9-49C6-A671-E33175B070B4}" type="presParOf" srcId="{DCD7232E-63C5-451F-B0F3-6172435126C8}" destId="{5384921F-1136-46B6-93CE-6D69D5B6DB8C}" srcOrd="2" destOrd="0" presId="urn:microsoft.com/office/officeart/2005/8/layout/vProcess5"/>
    <dgm:cxn modelId="{CD02F815-245A-4839-BE71-3D8A01E380A8}" type="presParOf" srcId="{DCD7232E-63C5-451F-B0F3-6172435126C8}" destId="{CBA36135-3857-4DD1-AD9E-20F78EC4D055}" srcOrd="3" destOrd="0" presId="urn:microsoft.com/office/officeart/2005/8/layout/vProcess5"/>
    <dgm:cxn modelId="{1BA963FB-17F0-4A68-ADE0-08615A6F6402}" type="presParOf" srcId="{DCD7232E-63C5-451F-B0F3-6172435126C8}" destId="{D33F5130-9512-4270-8B15-A0133AA8F0C5}" srcOrd="4" destOrd="0" presId="urn:microsoft.com/office/officeart/2005/8/layout/vProcess5"/>
    <dgm:cxn modelId="{DD715D97-BC04-42EC-88BE-AC93DC19E466}" type="presParOf" srcId="{DCD7232E-63C5-451F-B0F3-6172435126C8}" destId="{76AE2BEE-1E2E-4FA4-9BB1-A5FE44508581}" srcOrd="5" destOrd="0" presId="urn:microsoft.com/office/officeart/2005/8/layout/vProcess5"/>
    <dgm:cxn modelId="{081AB53D-8392-4D47-AC69-11F9F9C69B81}" type="presParOf" srcId="{DCD7232E-63C5-451F-B0F3-6172435126C8}" destId="{FB6AE403-9CC7-4EDD-9F6C-A97398F70809}" srcOrd="6" destOrd="0" presId="urn:microsoft.com/office/officeart/2005/8/layout/vProcess5"/>
    <dgm:cxn modelId="{9EA027CA-72D4-4AB3-810D-1A5697EE86E4}" type="presParOf" srcId="{DCD7232E-63C5-451F-B0F3-6172435126C8}" destId="{A06875BE-1397-41DA-8F4E-6E9ECBD8940D}" srcOrd="7" destOrd="0" presId="urn:microsoft.com/office/officeart/2005/8/layout/vProcess5"/>
    <dgm:cxn modelId="{B3530E8C-0319-440C-9AFF-A792EFF45882}" type="presParOf" srcId="{DCD7232E-63C5-451F-B0F3-6172435126C8}" destId="{3DDF17A4-58C7-4EE0-B96D-41865F57E108}" srcOrd="8" destOrd="0" presId="urn:microsoft.com/office/officeart/2005/8/layout/vProcess5"/>
    <dgm:cxn modelId="{2FE22EAA-8E4C-4543-9A68-4BAC5F7E79DE}" type="presParOf" srcId="{DCD7232E-63C5-451F-B0F3-6172435126C8}" destId="{DE263987-E063-482F-980E-DC90DA245D4C}" srcOrd="9" destOrd="0" presId="urn:microsoft.com/office/officeart/2005/8/layout/vProcess5"/>
    <dgm:cxn modelId="{1336B3A0-D605-4A2A-A0CB-DDA6E1772FAD}" type="presParOf" srcId="{DCD7232E-63C5-451F-B0F3-6172435126C8}" destId="{B177E0B1-1238-46F7-84E8-64DD3EF57F1C}" srcOrd="10" destOrd="0" presId="urn:microsoft.com/office/officeart/2005/8/layout/vProcess5"/>
    <dgm:cxn modelId="{6A3318DA-883F-4D89-ACA5-453E2029D0AC}" type="presParOf" srcId="{DCD7232E-63C5-451F-B0F3-6172435126C8}" destId="{BDE00E61-394C-4B26-9E29-C71A7366CB20}" srcOrd="11" destOrd="0" presId="urn:microsoft.com/office/officeart/2005/8/layout/vProcess5"/>
    <dgm:cxn modelId="{EBD23265-2326-47D8-A23E-FA17C3C010AD}" type="presParOf" srcId="{DCD7232E-63C5-451F-B0F3-6172435126C8}" destId="{57ACB446-C875-4603-8F86-983487FCA83D}" srcOrd="12" destOrd="0" presId="urn:microsoft.com/office/officeart/2005/8/layout/vProcess5"/>
    <dgm:cxn modelId="{6F30716A-553F-40CE-BD70-B6DC6F8473C0}" type="presParOf" srcId="{DCD7232E-63C5-451F-B0F3-6172435126C8}" destId="{96ED59D0-8C39-44C2-B0D5-54F16184CE34}" srcOrd="13" destOrd="0" presId="urn:microsoft.com/office/officeart/2005/8/layout/vProcess5"/>
    <dgm:cxn modelId="{40B92837-4099-483A-858A-E11E9C63A851}" type="presParOf" srcId="{DCD7232E-63C5-451F-B0F3-6172435126C8}" destId="{731AA21B-73BC-4EE4-9CBC-5472853395E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1127D0-D359-463E-ABB2-C26CCD3A95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BFB361C-96CD-4487-AC01-827CBFAA358A}">
      <dgm:prSet custT="1"/>
      <dgm:spPr/>
      <dgm:t>
        <a:bodyPr/>
        <a:lstStyle/>
        <a:p>
          <a:r>
            <a:rPr lang="en-US" sz="1800" b="0" i="0" dirty="0"/>
            <a:t>In our analysis, we used all the 22 features available from the dataset to predict the target variable, fetal health. This variable is represented as follows: 1 for normal, 2 for suspect, and 3 for pathological cases.</a:t>
          </a:r>
          <a:endParaRPr lang="en-US" sz="1800" dirty="0"/>
        </a:p>
      </dgm:t>
    </dgm:pt>
    <dgm:pt modelId="{2059FB7A-E0CF-44B9-8C0F-27ED8190433C}" type="parTrans" cxnId="{C42FA99B-9972-444E-A1C0-290910F98DCD}">
      <dgm:prSet/>
      <dgm:spPr/>
      <dgm:t>
        <a:bodyPr/>
        <a:lstStyle/>
        <a:p>
          <a:endParaRPr lang="en-US"/>
        </a:p>
      </dgm:t>
    </dgm:pt>
    <dgm:pt modelId="{F535D1A7-2A2D-42B6-8312-87F7EB025117}" type="sibTrans" cxnId="{C42FA99B-9972-444E-A1C0-290910F98DCD}">
      <dgm:prSet/>
      <dgm:spPr/>
      <dgm:t>
        <a:bodyPr/>
        <a:lstStyle/>
        <a:p>
          <a:endParaRPr lang="en-US"/>
        </a:p>
      </dgm:t>
    </dgm:pt>
    <dgm:pt modelId="{95739E24-F584-4F56-9900-DAC29907BA4C}">
      <dgm:prSet custT="1"/>
      <dgm:spPr/>
      <dgm:t>
        <a:bodyPr/>
        <a:lstStyle/>
        <a:p>
          <a:r>
            <a:rPr lang="en-US" sz="1800" b="0" i="0" dirty="0"/>
            <a:t>Prior to scaling, visual representations may appear cluttered, with features exhibiting disparate scales. Following scaling, however, visualizations become more coherent, as all features are standardized to comparable scales. This fosters clearer insights into data relationships, facilitating more informed decision-making during model development and analysis.</a:t>
          </a:r>
          <a:endParaRPr lang="en-US" sz="1800" dirty="0"/>
        </a:p>
      </dgm:t>
    </dgm:pt>
    <dgm:pt modelId="{5500C5FF-D402-4336-8921-1B36F44BA128}" type="parTrans" cxnId="{A2B80A96-A15C-4820-AD2A-F4ACCCEE72FD}">
      <dgm:prSet/>
      <dgm:spPr/>
      <dgm:t>
        <a:bodyPr/>
        <a:lstStyle/>
        <a:p>
          <a:endParaRPr lang="en-US"/>
        </a:p>
      </dgm:t>
    </dgm:pt>
    <dgm:pt modelId="{800C6F68-32BA-45EB-AC77-CD7B4B0A8F26}" type="sibTrans" cxnId="{A2B80A96-A15C-4820-AD2A-F4ACCCEE72FD}">
      <dgm:prSet/>
      <dgm:spPr/>
      <dgm:t>
        <a:bodyPr/>
        <a:lstStyle/>
        <a:p>
          <a:endParaRPr lang="en-US"/>
        </a:p>
      </dgm:t>
    </dgm:pt>
    <dgm:pt modelId="{6F94BAF6-FB54-4614-A05A-BDDA3A13EAB1}" type="pres">
      <dgm:prSet presAssocID="{621127D0-D359-463E-ABB2-C26CCD3A9561}" presName="root" presStyleCnt="0">
        <dgm:presLayoutVars>
          <dgm:dir/>
          <dgm:resizeHandles val="exact"/>
        </dgm:presLayoutVars>
      </dgm:prSet>
      <dgm:spPr/>
    </dgm:pt>
    <dgm:pt modelId="{4CA4E989-6287-4C53-920D-8475C018E304}" type="pres">
      <dgm:prSet presAssocID="{2BFB361C-96CD-4487-AC01-827CBFAA358A}" presName="compNode" presStyleCnt="0"/>
      <dgm:spPr/>
    </dgm:pt>
    <dgm:pt modelId="{7B8A3EF0-5BE2-475E-8696-3D2EAB806864}" type="pres">
      <dgm:prSet presAssocID="{2BFB361C-96CD-4487-AC01-827CBFAA358A}" presName="bgRect" presStyleLbl="bgShp" presStyleIdx="0" presStyleCnt="2"/>
      <dgm:spPr/>
    </dgm:pt>
    <dgm:pt modelId="{B1C76507-3EA8-4907-A54A-D92C09C921E3}" type="pres">
      <dgm:prSet presAssocID="{2BFB361C-96CD-4487-AC01-827CBFAA35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F06657A-3340-4A3F-8751-4B877678BF0C}" type="pres">
      <dgm:prSet presAssocID="{2BFB361C-96CD-4487-AC01-827CBFAA358A}" presName="spaceRect" presStyleCnt="0"/>
      <dgm:spPr/>
    </dgm:pt>
    <dgm:pt modelId="{426F6C19-EA1A-47BF-8FDA-EAD536832602}" type="pres">
      <dgm:prSet presAssocID="{2BFB361C-96CD-4487-AC01-827CBFAA358A}" presName="parTx" presStyleLbl="revTx" presStyleIdx="0" presStyleCnt="2">
        <dgm:presLayoutVars>
          <dgm:chMax val="0"/>
          <dgm:chPref val="0"/>
        </dgm:presLayoutVars>
      </dgm:prSet>
      <dgm:spPr/>
    </dgm:pt>
    <dgm:pt modelId="{2513ADC4-BF7F-494C-9C2D-2166EA707EB1}" type="pres">
      <dgm:prSet presAssocID="{F535D1A7-2A2D-42B6-8312-87F7EB025117}" presName="sibTrans" presStyleCnt="0"/>
      <dgm:spPr/>
    </dgm:pt>
    <dgm:pt modelId="{5C757319-9307-4D5F-BD2C-1F68EEA57D6D}" type="pres">
      <dgm:prSet presAssocID="{95739E24-F584-4F56-9900-DAC29907BA4C}" presName="compNode" presStyleCnt="0"/>
      <dgm:spPr/>
    </dgm:pt>
    <dgm:pt modelId="{B3788DD5-8B6D-470C-9B73-699A2D9B216B}" type="pres">
      <dgm:prSet presAssocID="{95739E24-F584-4F56-9900-DAC29907BA4C}" presName="bgRect" presStyleLbl="bgShp" presStyleIdx="1" presStyleCnt="2"/>
      <dgm:spPr/>
    </dgm:pt>
    <dgm:pt modelId="{CEA3AF4E-49CB-42C7-A368-851EFA8CB75A}" type="pres">
      <dgm:prSet presAssocID="{95739E24-F584-4F56-9900-DAC29907BA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4EB320DB-541D-4F83-B02F-814E9AD88F25}" type="pres">
      <dgm:prSet presAssocID="{95739E24-F584-4F56-9900-DAC29907BA4C}" presName="spaceRect" presStyleCnt="0"/>
      <dgm:spPr/>
    </dgm:pt>
    <dgm:pt modelId="{A02A3932-E161-455E-B22D-BCCFC6645E71}" type="pres">
      <dgm:prSet presAssocID="{95739E24-F584-4F56-9900-DAC29907BA4C}" presName="parTx" presStyleLbl="revTx" presStyleIdx="1" presStyleCnt="2">
        <dgm:presLayoutVars>
          <dgm:chMax val="0"/>
          <dgm:chPref val="0"/>
        </dgm:presLayoutVars>
      </dgm:prSet>
      <dgm:spPr/>
    </dgm:pt>
  </dgm:ptLst>
  <dgm:cxnLst>
    <dgm:cxn modelId="{00B51915-5F38-47BA-AA01-D6B4F5990AF6}" type="presOf" srcId="{621127D0-D359-463E-ABB2-C26CCD3A9561}" destId="{6F94BAF6-FB54-4614-A05A-BDDA3A13EAB1}" srcOrd="0" destOrd="0" presId="urn:microsoft.com/office/officeart/2018/2/layout/IconVerticalSolidList"/>
    <dgm:cxn modelId="{C467BE6F-5C35-4239-870A-A07DABA8BEB8}" type="presOf" srcId="{95739E24-F584-4F56-9900-DAC29907BA4C}" destId="{A02A3932-E161-455E-B22D-BCCFC6645E71}" srcOrd="0" destOrd="0" presId="urn:microsoft.com/office/officeart/2018/2/layout/IconVerticalSolidList"/>
    <dgm:cxn modelId="{A2B80A96-A15C-4820-AD2A-F4ACCCEE72FD}" srcId="{621127D0-D359-463E-ABB2-C26CCD3A9561}" destId="{95739E24-F584-4F56-9900-DAC29907BA4C}" srcOrd="1" destOrd="0" parTransId="{5500C5FF-D402-4336-8921-1B36F44BA128}" sibTransId="{800C6F68-32BA-45EB-AC77-CD7B4B0A8F26}"/>
    <dgm:cxn modelId="{C42FA99B-9972-444E-A1C0-290910F98DCD}" srcId="{621127D0-D359-463E-ABB2-C26CCD3A9561}" destId="{2BFB361C-96CD-4487-AC01-827CBFAA358A}" srcOrd="0" destOrd="0" parTransId="{2059FB7A-E0CF-44B9-8C0F-27ED8190433C}" sibTransId="{F535D1A7-2A2D-42B6-8312-87F7EB025117}"/>
    <dgm:cxn modelId="{D352729D-FF6A-426E-9028-62E5942465FB}" type="presOf" srcId="{2BFB361C-96CD-4487-AC01-827CBFAA358A}" destId="{426F6C19-EA1A-47BF-8FDA-EAD536832602}" srcOrd="0" destOrd="0" presId="urn:microsoft.com/office/officeart/2018/2/layout/IconVerticalSolidList"/>
    <dgm:cxn modelId="{01FDDD8A-B7E0-46EC-A128-69F8DD74E2CF}" type="presParOf" srcId="{6F94BAF6-FB54-4614-A05A-BDDA3A13EAB1}" destId="{4CA4E989-6287-4C53-920D-8475C018E304}" srcOrd="0" destOrd="0" presId="urn:microsoft.com/office/officeart/2018/2/layout/IconVerticalSolidList"/>
    <dgm:cxn modelId="{8E232A0A-C612-4EC6-982E-23ADE20039A7}" type="presParOf" srcId="{4CA4E989-6287-4C53-920D-8475C018E304}" destId="{7B8A3EF0-5BE2-475E-8696-3D2EAB806864}" srcOrd="0" destOrd="0" presId="urn:microsoft.com/office/officeart/2018/2/layout/IconVerticalSolidList"/>
    <dgm:cxn modelId="{CC0F536C-8937-4442-B1AD-020DB2F1AD2C}" type="presParOf" srcId="{4CA4E989-6287-4C53-920D-8475C018E304}" destId="{B1C76507-3EA8-4907-A54A-D92C09C921E3}" srcOrd="1" destOrd="0" presId="urn:microsoft.com/office/officeart/2018/2/layout/IconVerticalSolidList"/>
    <dgm:cxn modelId="{ADFA2D82-9949-46C0-A5C9-CC5C4D5C28B2}" type="presParOf" srcId="{4CA4E989-6287-4C53-920D-8475C018E304}" destId="{2F06657A-3340-4A3F-8751-4B877678BF0C}" srcOrd="2" destOrd="0" presId="urn:microsoft.com/office/officeart/2018/2/layout/IconVerticalSolidList"/>
    <dgm:cxn modelId="{2B75F539-9417-43A4-92D1-1816CF39CA7D}" type="presParOf" srcId="{4CA4E989-6287-4C53-920D-8475C018E304}" destId="{426F6C19-EA1A-47BF-8FDA-EAD536832602}" srcOrd="3" destOrd="0" presId="urn:microsoft.com/office/officeart/2018/2/layout/IconVerticalSolidList"/>
    <dgm:cxn modelId="{A429B489-8C8B-4D6E-8C55-2F3781E0EC70}" type="presParOf" srcId="{6F94BAF6-FB54-4614-A05A-BDDA3A13EAB1}" destId="{2513ADC4-BF7F-494C-9C2D-2166EA707EB1}" srcOrd="1" destOrd="0" presId="urn:microsoft.com/office/officeart/2018/2/layout/IconVerticalSolidList"/>
    <dgm:cxn modelId="{9A41A766-1B6F-446C-B699-6EB9BE382F0C}" type="presParOf" srcId="{6F94BAF6-FB54-4614-A05A-BDDA3A13EAB1}" destId="{5C757319-9307-4D5F-BD2C-1F68EEA57D6D}" srcOrd="2" destOrd="0" presId="urn:microsoft.com/office/officeart/2018/2/layout/IconVerticalSolidList"/>
    <dgm:cxn modelId="{6CBBE018-42C6-4406-8454-5B12AB546648}" type="presParOf" srcId="{5C757319-9307-4D5F-BD2C-1F68EEA57D6D}" destId="{B3788DD5-8B6D-470C-9B73-699A2D9B216B}" srcOrd="0" destOrd="0" presId="urn:microsoft.com/office/officeart/2018/2/layout/IconVerticalSolidList"/>
    <dgm:cxn modelId="{B8CFC23F-A6E4-4FF2-A4D2-931F4A265BC8}" type="presParOf" srcId="{5C757319-9307-4D5F-BD2C-1F68EEA57D6D}" destId="{CEA3AF4E-49CB-42C7-A368-851EFA8CB75A}" srcOrd="1" destOrd="0" presId="urn:microsoft.com/office/officeart/2018/2/layout/IconVerticalSolidList"/>
    <dgm:cxn modelId="{62DB6A71-AB4F-4CCE-B172-E22745914F35}" type="presParOf" srcId="{5C757319-9307-4D5F-BD2C-1F68EEA57D6D}" destId="{4EB320DB-541D-4F83-B02F-814E9AD88F25}" srcOrd="2" destOrd="0" presId="urn:microsoft.com/office/officeart/2018/2/layout/IconVerticalSolidList"/>
    <dgm:cxn modelId="{84317462-6F1A-484A-9A1D-9340719EEF48}" type="presParOf" srcId="{5C757319-9307-4D5F-BD2C-1F68EEA57D6D}" destId="{A02A3932-E161-455E-B22D-BCCFC6645E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A3355E-4D74-4426-95D9-E42465EC91C4}" type="doc">
      <dgm:prSet loTypeId="urn:microsoft.com/office/officeart/2005/8/layout/hierarchy2" loCatId="hierarchy" qsTypeId="urn:microsoft.com/office/officeart/2005/8/quickstyle/3d6" qsCatId="3D" csTypeId="urn:microsoft.com/office/officeart/2005/8/colors/colorful1" csCatId="colorful" phldr="1"/>
      <dgm:spPr/>
      <dgm:t>
        <a:bodyPr/>
        <a:lstStyle/>
        <a:p>
          <a:endParaRPr lang="en-IN"/>
        </a:p>
      </dgm:t>
    </dgm:pt>
    <dgm:pt modelId="{82092B1E-CC17-43FD-B5B8-82C900C2CA3A}">
      <dgm:prSet phldrT="[Text]"/>
      <dgm:spPr/>
      <dgm:t>
        <a:bodyPr/>
        <a:lstStyle/>
        <a:p>
          <a:r>
            <a:rPr lang="en-IN" dirty="0"/>
            <a:t>DATASET</a:t>
          </a:r>
        </a:p>
      </dgm:t>
    </dgm:pt>
    <dgm:pt modelId="{0298791C-20AE-4B1B-884C-CC10D76E943F}" type="parTrans" cxnId="{E9F70CBF-1FF3-481C-A562-2F9DD726A713}">
      <dgm:prSet/>
      <dgm:spPr/>
      <dgm:t>
        <a:bodyPr/>
        <a:lstStyle/>
        <a:p>
          <a:endParaRPr lang="en-IN"/>
        </a:p>
      </dgm:t>
    </dgm:pt>
    <dgm:pt modelId="{28C187B1-D7E3-41F1-BD85-DD2E8AA059A2}" type="sibTrans" cxnId="{E9F70CBF-1FF3-481C-A562-2F9DD726A713}">
      <dgm:prSet/>
      <dgm:spPr/>
      <dgm:t>
        <a:bodyPr/>
        <a:lstStyle/>
        <a:p>
          <a:endParaRPr lang="en-IN"/>
        </a:p>
      </dgm:t>
    </dgm:pt>
    <dgm:pt modelId="{69C88CE4-76E8-4868-BB49-624FE28C55BB}">
      <dgm:prSet phldrT="[Text]"/>
      <dgm:spPr/>
      <dgm:t>
        <a:bodyPr/>
        <a:lstStyle/>
        <a:p>
          <a:r>
            <a:rPr lang="en-IN" dirty="0"/>
            <a:t>TRAINING</a:t>
          </a:r>
        </a:p>
        <a:p>
          <a:r>
            <a:rPr lang="en-IN" dirty="0"/>
            <a:t>(80%)</a:t>
          </a:r>
        </a:p>
      </dgm:t>
    </dgm:pt>
    <dgm:pt modelId="{CF655D17-B2F9-4C43-B22C-2EC781C4550A}" type="parTrans" cxnId="{7E306FD0-8E48-4679-B552-451964514B6B}">
      <dgm:prSet/>
      <dgm:spPr/>
      <dgm:t>
        <a:bodyPr/>
        <a:lstStyle/>
        <a:p>
          <a:endParaRPr lang="en-IN"/>
        </a:p>
      </dgm:t>
    </dgm:pt>
    <dgm:pt modelId="{32E5B980-0073-4A68-B43A-159F6300AE5D}" type="sibTrans" cxnId="{7E306FD0-8E48-4679-B552-451964514B6B}">
      <dgm:prSet/>
      <dgm:spPr/>
      <dgm:t>
        <a:bodyPr/>
        <a:lstStyle/>
        <a:p>
          <a:endParaRPr lang="en-IN"/>
        </a:p>
      </dgm:t>
    </dgm:pt>
    <dgm:pt modelId="{7D1C2AFB-89D5-42D1-A1D7-073D12F54EC5}">
      <dgm:prSet phldrT="[Text]"/>
      <dgm:spPr/>
      <dgm:t>
        <a:bodyPr/>
        <a:lstStyle/>
        <a:p>
          <a:r>
            <a:rPr lang="en-IN" dirty="0"/>
            <a:t>TESTING</a:t>
          </a:r>
        </a:p>
        <a:p>
          <a:r>
            <a:rPr lang="en-IN" dirty="0"/>
            <a:t>(20%) </a:t>
          </a:r>
        </a:p>
      </dgm:t>
    </dgm:pt>
    <dgm:pt modelId="{FE346B7E-739D-40CC-9273-A76CD6E7C84F}" type="parTrans" cxnId="{1D81054D-B3FA-4C76-8B59-0F8381C9E48F}">
      <dgm:prSet/>
      <dgm:spPr/>
      <dgm:t>
        <a:bodyPr/>
        <a:lstStyle/>
        <a:p>
          <a:endParaRPr lang="en-IN"/>
        </a:p>
      </dgm:t>
    </dgm:pt>
    <dgm:pt modelId="{A4C6BF6A-DBA6-4F5D-A594-69960DF104CC}" type="sibTrans" cxnId="{1D81054D-B3FA-4C76-8B59-0F8381C9E48F}">
      <dgm:prSet/>
      <dgm:spPr/>
      <dgm:t>
        <a:bodyPr/>
        <a:lstStyle/>
        <a:p>
          <a:endParaRPr lang="en-IN"/>
        </a:p>
      </dgm:t>
    </dgm:pt>
    <dgm:pt modelId="{44733ECB-D1E4-4E41-95F8-55757E6C1C8B}" type="pres">
      <dgm:prSet presAssocID="{DBA3355E-4D74-4426-95D9-E42465EC91C4}" presName="diagram" presStyleCnt="0">
        <dgm:presLayoutVars>
          <dgm:chPref val="1"/>
          <dgm:dir/>
          <dgm:animOne val="branch"/>
          <dgm:animLvl val="lvl"/>
          <dgm:resizeHandles val="exact"/>
        </dgm:presLayoutVars>
      </dgm:prSet>
      <dgm:spPr/>
    </dgm:pt>
    <dgm:pt modelId="{BBA787FC-5B38-47F6-BFD1-DC8175E18779}" type="pres">
      <dgm:prSet presAssocID="{82092B1E-CC17-43FD-B5B8-82C900C2CA3A}" presName="root1" presStyleCnt="0"/>
      <dgm:spPr/>
    </dgm:pt>
    <dgm:pt modelId="{6B3DC026-046E-403C-9EFF-86DBF6F05FEF}" type="pres">
      <dgm:prSet presAssocID="{82092B1E-CC17-43FD-B5B8-82C900C2CA3A}" presName="LevelOneTextNode" presStyleLbl="node0" presStyleIdx="0" presStyleCnt="1">
        <dgm:presLayoutVars>
          <dgm:chPref val="3"/>
        </dgm:presLayoutVars>
      </dgm:prSet>
      <dgm:spPr/>
    </dgm:pt>
    <dgm:pt modelId="{A647AC28-99E7-401A-9B32-E5479F95B563}" type="pres">
      <dgm:prSet presAssocID="{82092B1E-CC17-43FD-B5B8-82C900C2CA3A}" presName="level2hierChild" presStyleCnt="0"/>
      <dgm:spPr/>
    </dgm:pt>
    <dgm:pt modelId="{1DBFDA26-6BF6-43C1-90A4-4CEE8358CD27}" type="pres">
      <dgm:prSet presAssocID="{CF655D17-B2F9-4C43-B22C-2EC781C4550A}" presName="conn2-1" presStyleLbl="parChTrans1D2" presStyleIdx="0" presStyleCnt="2"/>
      <dgm:spPr/>
    </dgm:pt>
    <dgm:pt modelId="{A1B9071C-A3BC-47BA-A57B-FC25DD5B46C0}" type="pres">
      <dgm:prSet presAssocID="{CF655D17-B2F9-4C43-B22C-2EC781C4550A}" presName="connTx" presStyleLbl="parChTrans1D2" presStyleIdx="0" presStyleCnt="2"/>
      <dgm:spPr/>
    </dgm:pt>
    <dgm:pt modelId="{ED54AFAA-7889-4E2D-B0E0-D941F72D6391}" type="pres">
      <dgm:prSet presAssocID="{69C88CE4-76E8-4868-BB49-624FE28C55BB}" presName="root2" presStyleCnt="0"/>
      <dgm:spPr/>
    </dgm:pt>
    <dgm:pt modelId="{6E94A75E-BE4D-4048-B744-3B5FD4B6BD02}" type="pres">
      <dgm:prSet presAssocID="{69C88CE4-76E8-4868-BB49-624FE28C55BB}" presName="LevelTwoTextNode" presStyleLbl="node2" presStyleIdx="0" presStyleCnt="2">
        <dgm:presLayoutVars>
          <dgm:chPref val="3"/>
        </dgm:presLayoutVars>
      </dgm:prSet>
      <dgm:spPr/>
    </dgm:pt>
    <dgm:pt modelId="{DB6D18EE-8CB3-45A9-A8A7-C934BE99081B}" type="pres">
      <dgm:prSet presAssocID="{69C88CE4-76E8-4868-BB49-624FE28C55BB}" presName="level3hierChild" presStyleCnt="0"/>
      <dgm:spPr/>
    </dgm:pt>
    <dgm:pt modelId="{3376FA3D-2A6E-42DE-87AE-60D1B9D0F2EA}" type="pres">
      <dgm:prSet presAssocID="{FE346B7E-739D-40CC-9273-A76CD6E7C84F}" presName="conn2-1" presStyleLbl="parChTrans1D2" presStyleIdx="1" presStyleCnt="2"/>
      <dgm:spPr/>
    </dgm:pt>
    <dgm:pt modelId="{3C884F58-F965-4671-B29B-704170DE6F08}" type="pres">
      <dgm:prSet presAssocID="{FE346B7E-739D-40CC-9273-A76CD6E7C84F}" presName="connTx" presStyleLbl="parChTrans1D2" presStyleIdx="1" presStyleCnt="2"/>
      <dgm:spPr/>
    </dgm:pt>
    <dgm:pt modelId="{CC278DDC-FACC-4936-BB24-1250110045CA}" type="pres">
      <dgm:prSet presAssocID="{7D1C2AFB-89D5-42D1-A1D7-073D12F54EC5}" presName="root2" presStyleCnt="0"/>
      <dgm:spPr/>
    </dgm:pt>
    <dgm:pt modelId="{1FC5D449-30C2-409C-A429-58071D6D881B}" type="pres">
      <dgm:prSet presAssocID="{7D1C2AFB-89D5-42D1-A1D7-073D12F54EC5}" presName="LevelTwoTextNode" presStyleLbl="node2" presStyleIdx="1" presStyleCnt="2">
        <dgm:presLayoutVars>
          <dgm:chPref val="3"/>
        </dgm:presLayoutVars>
      </dgm:prSet>
      <dgm:spPr/>
    </dgm:pt>
    <dgm:pt modelId="{6FD7CE63-E516-4CEA-94CB-6E633C762D14}" type="pres">
      <dgm:prSet presAssocID="{7D1C2AFB-89D5-42D1-A1D7-073D12F54EC5}" presName="level3hierChild" presStyleCnt="0"/>
      <dgm:spPr/>
    </dgm:pt>
  </dgm:ptLst>
  <dgm:cxnLst>
    <dgm:cxn modelId="{5F31EA5E-2CDB-48A2-8E2F-740A4FB91F73}" type="presOf" srcId="{CF655D17-B2F9-4C43-B22C-2EC781C4550A}" destId="{A1B9071C-A3BC-47BA-A57B-FC25DD5B46C0}" srcOrd="1" destOrd="0" presId="urn:microsoft.com/office/officeart/2005/8/layout/hierarchy2"/>
    <dgm:cxn modelId="{A5B0BE44-DE92-45ED-B5DF-44FAF596CB86}" type="presOf" srcId="{82092B1E-CC17-43FD-B5B8-82C900C2CA3A}" destId="{6B3DC026-046E-403C-9EFF-86DBF6F05FEF}" srcOrd="0" destOrd="0" presId="urn:microsoft.com/office/officeart/2005/8/layout/hierarchy2"/>
    <dgm:cxn modelId="{1D81054D-B3FA-4C76-8B59-0F8381C9E48F}" srcId="{82092B1E-CC17-43FD-B5B8-82C900C2CA3A}" destId="{7D1C2AFB-89D5-42D1-A1D7-073D12F54EC5}" srcOrd="1" destOrd="0" parTransId="{FE346B7E-739D-40CC-9273-A76CD6E7C84F}" sibTransId="{A4C6BF6A-DBA6-4F5D-A594-69960DF104CC}"/>
    <dgm:cxn modelId="{82FABE83-9FBA-4459-92BA-2528025E5D6D}" type="presOf" srcId="{DBA3355E-4D74-4426-95D9-E42465EC91C4}" destId="{44733ECB-D1E4-4E41-95F8-55757E6C1C8B}" srcOrd="0" destOrd="0" presId="urn:microsoft.com/office/officeart/2005/8/layout/hierarchy2"/>
    <dgm:cxn modelId="{3739BE8D-C5A6-4A63-A16B-1609CA9BB42D}" type="presOf" srcId="{CF655D17-B2F9-4C43-B22C-2EC781C4550A}" destId="{1DBFDA26-6BF6-43C1-90A4-4CEE8358CD27}" srcOrd="0" destOrd="0" presId="urn:microsoft.com/office/officeart/2005/8/layout/hierarchy2"/>
    <dgm:cxn modelId="{E9F70CBF-1FF3-481C-A562-2F9DD726A713}" srcId="{DBA3355E-4D74-4426-95D9-E42465EC91C4}" destId="{82092B1E-CC17-43FD-B5B8-82C900C2CA3A}" srcOrd="0" destOrd="0" parTransId="{0298791C-20AE-4B1B-884C-CC10D76E943F}" sibTransId="{28C187B1-D7E3-41F1-BD85-DD2E8AA059A2}"/>
    <dgm:cxn modelId="{3422DDC6-016C-4A95-84F1-3EF2FC58ACCA}" type="presOf" srcId="{69C88CE4-76E8-4868-BB49-624FE28C55BB}" destId="{6E94A75E-BE4D-4048-B744-3B5FD4B6BD02}" srcOrd="0" destOrd="0" presId="urn:microsoft.com/office/officeart/2005/8/layout/hierarchy2"/>
    <dgm:cxn modelId="{D72495CA-1742-4706-A37C-0B841714A867}" type="presOf" srcId="{FE346B7E-739D-40CC-9273-A76CD6E7C84F}" destId="{3C884F58-F965-4671-B29B-704170DE6F08}" srcOrd="1" destOrd="0" presId="urn:microsoft.com/office/officeart/2005/8/layout/hierarchy2"/>
    <dgm:cxn modelId="{7E306FD0-8E48-4679-B552-451964514B6B}" srcId="{82092B1E-CC17-43FD-B5B8-82C900C2CA3A}" destId="{69C88CE4-76E8-4868-BB49-624FE28C55BB}" srcOrd="0" destOrd="0" parTransId="{CF655D17-B2F9-4C43-B22C-2EC781C4550A}" sibTransId="{32E5B980-0073-4A68-B43A-159F6300AE5D}"/>
    <dgm:cxn modelId="{AE4754D2-2D45-4AF4-9098-F3D5E7188258}" type="presOf" srcId="{7D1C2AFB-89D5-42D1-A1D7-073D12F54EC5}" destId="{1FC5D449-30C2-409C-A429-58071D6D881B}" srcOrd="0" destOrd="0" presId="urn:microsoft.com/office/officeart/2005/8/layout/hierarchy2"/>
    <dgm:cxn modelId="{32A5FCE3-D605-4A84-AE2B-C28594415FD4}" type="presOf" srcId="{FE346B7E-739D-40CC-9273-A76CD6E7C84F}" destId="{3376FA3D-2A6E-42DE-87AE-60D1B9D0F2EA}" srcOrd="0" destOrd="0" presId="urn:microsoft.com/office/officeart/2005/8/layout/hierarchy2"/>
    <dgm:cxn modelId="{E6A7CC73-7C3F-436E-87B9-78F079871323}" type="presParOf" srcId="{44733ECB-D1E4-4E41-95F8-55757E6C1C8B}" destId="{BBA787FC-5B38-47F6-BFD1-DC8175E18779}" srcOrd="0" destOrd="0" presId="urn:microsoft.com/office/officeart/2005/8/layout/hierarchy2"/>
    <dgm:cxn modelId="{A82F6FD4-C7A8-4DAF-B3B3-8744959EFF76}" type="presParOf" srcId="{BBA787FC-5B38-47F6-BFD1-DC8175E18779}" destId="{6B3DC026-046E-403C-9EFF-86DBF6F05FEF}" srcOrd="0" destOrd="0" presId="urn:microsoft.com/office/officeart/2005/8/layout/hierarchy2"/>
    <dgm:cxn modelId="{E3442A2A-2A1B-44E3-938F-7F3E118A1C4F}" type="presParOf" srcId="{BBA787FC-5B38-47F6-BFD1-DC8175E18779}" destId="{A647AC28-99E7-401A-9B32-E5479F95B563}" srcOrd="1" destOrd="0" presId="urn:microsoft.com/office/officeart/2005/8/layout/hierarchy2"/>
    <dgm:cxn modelId="{64EAD953-A8FA-4459-B397-742C0A7835F8}" type="presParOf" srcId="{A647AC28-99E7-401A-9B32-E5479F95B563}" destId="{1DBFDA26-6BF6-43C1-90A4-4CEE8358CD27}" srcOrd="0" destOrd="0" presId="urn:microsoft.com/office/officeart/2005/8/layout/hierarchy2"/>
    <dgm:cxn modelId="{95E28DE4-2729-46C8-A5B0-BF44C2FD8DF2}" type="presParOf" srcId="{1DBFDA26-6BF6-43C1-90A4-4CEE8358CD27}" destId="{A1B9071C-A3BC-47BA-A57B-FC25DD5B46C0}" srcOrd="0" destOrd="0" presId="urn:microsoft.com/office/officeart/2005/8/layout/hierarchy2"/>
    <dgm:cxn modelId="{66188BEB-504B-4EF4-A50F-2E5CB1061076}" type="presParOf" srcId="{A647AC28-99E7-401A-9B32-E5479F95B563}" destId="{ED54AFAA-7889-4E2D-B0E0-D941F72D6391}" srcOrd="1" destOrd="0" presId="urn:microsoft.com/office/officeart/2005/8/layout/hierarchy2"/>
    <dgm:cxn modelId="{B4C9397F-E7E7-4DF2-BB2A-243A277E2492}" type="presParOf" srcId="{ED54AFAA-7889-4E2D-B0E0-D941F72D6391}" destId="{6E94A75E-BE4D-4048-B744-3B5FD4B6BD02}" srcOrd="0" destOrd="0" presId="urn:microsoft.com/office/officeart/2005/8/layout/hierarchy2"/>
    <dgm:cxn modelId="{92C9BCD3-A667-4382-926B-F482710A709A}" type="presParOf" srcId="{ED54AFAA-7889-4E2D-B0E0-D941F72D6391}" destId="{DB6D18EE-8CB3-45A9-A8A7-C934BE99081B}" srcOrd="1" destOrd="0" presId="urn:microsoft.com/office/officeart/2005/8/layout/hierarchy2"/>
    <dgm:cxn modelId="{80EFEDAD-FD4B-48FC-BE26-7B0E7B4AC14B}" type="presParOf" srcId="{A647AC28-99E7-401A-9B32-E5479F95B563}" destId="{3376FA3D-2A6E-42DE-87AE-60D1B9D0F2EA}" srcOrd="2" destOrd="0" presId="urn:microsoft.com/office/officeart/2005/8/layout/hierarchy2"/>
    <dgm:cxn modelId="{4F72477D-11E0-4100-A90C-D6EC400187E1}" type="presParOf" srcId="{3376FA3D-2A6E-42DE-87AE-60D1B9D0F2EA}" destId="{3C884F58-F965-4671-B29B-704170DE6F08}" srcOrd="0" destOrd="0" presId="urn:microsoft.com/office/officeart/2005/8/layout/hierarchy2"/>
    <dgm:cxn modelId="{133EB5E0-5B85-4078-9712-E4B72AC64022}" type="presParOf" srcId="{A647AC28-99E7-401A-9B32-E5479F95B563}" destId="{CC278DDC-FACC-4936-BB24-1250110045CA}" srcOrd="3" destOrd="0" presId="urn:microsoft.com/office/officeart/2005/8/layout/hierarchy2"/>
    <dgm:cxn modelId="{32260151-86C4-4F6A-A811-0CF487B5372A}" type="presParOf" srcId="{CC278DDC-FACC-4936-BB24-1250110045CA}" destId="{1FC5D449-30C2-409C-A429-58071D6D881B}" srcOrd="0" destOrd="0" presId="urn:microsoft.com/office/officeart/2005/8/layout/hierarchy2"/>
    <dgm:cxn modelId="{AB4A5E3B-2A91-4979-B0F5-3B039A1AF7D0}" type="presParOf" srcId="{CC278DDC-FACC-4936-BB24-1250110045CA}" destId="{6FD7CE63-E516-4CEA-94CB-6E633C762D1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A6C171-AC8A-49D7-BEDF-E7ED91575C0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4E737DF-2B4F-40F0-9DAB-7771A75B117E}">
      <dgm:prSet/>
      <dgm:spPr/>
      <dgm:t>
        <a:bodyPr/>
        <a:lstStyle/>
        <a:p>
          <a:pPr>
            <a:lnSpc>
              <a:spcPct val="100000"/>
            </a:lnSpc>
          </a:pPr>
          <a:r>
            <a:rPr lang="en-US"/>
            <a:t>Dataset: Campos,D. and Bernardes,J.. (2010). Cardiotocography. UCI Machine Learning Repository. </a:t>
          </a:r>
          <a:r>
            <a:rPr lang="en-US">
              <a:hlinkClick xmlns:r="http://schemas.openxmlformats.org/officeDocument/2006/relationships" r:id="rId1"/>
            </a:rPr>
            <a:t>https://doi.org/10.24432/C51S4N</a:t>
          </a:r>
          <a:r>
            <a:rPr lang="en-US"/>
            <a:t>.</a:t>
          </a:r>
        </a:p>
      </dgm:t>
    </dgm:pt>
    <dgm:pt modelId="{A887F7F4-4CD8-4E3C-8FFB-1F0A89193804}" type="parTrans" cxnId="{B7CE0DEA-CC91-4A06-BF2C-7DDA813AB4EC}">
      <dgm:prSet/>
      <dgm:spPr/>
      <dgm:t>
        <a:bodyPr/>
        <a:lstStyle/>
        <a:p>
          <a:endParaRPr lang="en-US"/>
        </a:p>
      </dgm:t>
    </dgm:pt>
    <dgm:pt modelId="{90152BD8-CAB8-422F-8B85-636BCC3E999F}" type="sibTrans" cxnId="{B7CE0DEA-CC91-4A06-BF2C-7DDA813AB4EC}">
      <dgm:prSet/>
      <dgm:spPr/>
      <dgm:t>
        <a:bodyPr/>
        <a:lstStyle/>
        <a:p>
          <a:endParaRPr lang="en-US"/>
        </a:p>
      </dgm:t>
    </dgm:pt>
    <dgm:pt modelId="{53ADF9CE-7C5A-4374-87B7-8DDF0B0F0552}">
      <dgm:prSet/>
      <dgm:spPr/>
      <dgm:t>
        <a:bodyPr/>
        <a:lstStyle/>
        <a:p>
          <a:pPr>
            <a:lnSpc>
              <a:spcPct val="100000"/>
            </a:lnSpc>
          </a:pPr>
          <a:r>
            <a:rPr lang="en-US"/>
            <a:t>Kuzu A, Santur Y. Early Diagnosis and Classification of Fetal Health Status from a Fetal cardiotocograpy dataset using	ensemble learning. Diagnostics (Basel).2023 Jul doi: 25;13(15):2471.</a:t>
          </a:r>
        </a:p>
      </dgm:t>
    </dgm:pt>
    <dgm:pt modelId="{F75E98F8-A2FA-4B47-8512-E38FE9C1098F}" type="parTrans" cxnId="{ACC93D9E-9999-4037-A36D-F559A17AE76F}">
      <dgm:prSet/>
      <dgm:spPr/>
      <dgm:t>
        <a:bodyPr/>
        <a:lstStyle/>
        <a:p>
          <a:endParaRPr lang="en-US"/>
        </a:p>
      </dgm:t>
    </dgm:pt>
    <dgm:pt modelId="{8DC983FA-D68C-4BD6-8E12-9255EFFC7909}" type="sibTrans" cxnId="{ACC93D9E-9999-4037-A36D-F559A17AE76F}">
      <dgm:prSet/>
      <dgm:spPr/>
      <dgm:t>
        <a:bodyPr/>
        <a:lstStyle/>
        <a:p>
          <a:endParaRPr lang="en-US"/>
        </a:p>
      </dgm:t>
    </dgm:pt>
    <dgm:pt modelId="{A59EBAB6-04F9-42D7-A02A-8F1AA246C1A9}" type="pres">
      <dgm:prSet presAssocID="{E0A6C171-AC8A-49D7-BEDF-E7ED91575C0A}" presName="root" presStyleCnt="0">
        <dgm:presLayoutVars>
          <dgm:dir/>
          <dgm:resizeHandles val="exact"/>
        </dgm:presLayoutVars>
      </dgm:prSet>
      <dgm:spPr/>
    </dgm:pt>
    <dgm:pt modelId="{EA726588-9CD0-4D10-AC2B-F2688AACEBA5}" type="pres">
      <dgm:prSet presAssocID="{F4E737DF-2B4F-40F0-9DAB-7771A75B117E}" presName="compNode" presStyleCnt="0"/>
      <dgm:spPr/>
    </dgm:pt>
    <dgm:pt modelId="{47B71526-8282-4AE4-AD89-2DC71EE786C7}" type="pres">
      <dgm:prSet presAssocID="{F4E737DF-2B4F-40F0-9DAB-7771A75B117E}"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Flowchart"/>
        </a:ext>
      </dgm:extLst>
    </dgm:pt>
    <dgm:pt modelId="{0EC826A8-32A4-4DC6-A38F-65A4F36A5AC8}" type="pres">
      <dgm:prSet presAssocID="{F4E737DF-2B4F-40F0-9DAB-7771A75B117E}" presName="spaceRect" presStyleCnt="0"/>
      <dgm:spPr/>
    </dgm:pt>
    <dgm:pt modelId="{556421CD-BE3C-4D3D-A1F0-CFD65F91E010}" type="pres">
      <dgm:prSet presAssocID="{F4E737DF-2B4F-40F0-9DAB-7771A75B117E}" presName="textRect" presStyleLbl="revTx" presStyleIdx="0" presStyleCnt="2">
        <dgm:presLayoutVars>
          <dgm:chMax val="1"/>
          <dgm:chPref val="1"/>
        </dgm:presLayoutVars>
      </dgm:prSet>
      <dgm:spPr/>
    </dgm:pt>
    <dgm:pt modelId="{A5A17964-A9B8-4EFE-B002-9FA9E8EF376C}" type="pres">
      <dgm:prSet presAssocID="{90152BD8-CAB8-422F-8B85-636BCC3E999F}" presName="sibTrans" presStyleCnt="0"/>
      <dgm:spPr/>
    </dgm:pt>
    <dgm:pt modelId="{F56D4EAE-0183-487A-848D-75F0CD95D8E0}" type="pres">
      <dgm:prSet presAssocID="{53ADF9CE-7C5A-4374-87B7-8DDF0B0F0552}" presName="compNode" presStyleCnt="0"/>
      <dgm:spPr/>
    </dgm:pt>
    <dgm:pt modelId="{A78081AA-E8B7-47BC-99C2-BC83640F02D4}" type="pres">
      <dgm:prSet presAssocID="{53ADF9CE-7C5A-4374-87B7-8DDF0B0F0552}"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octor"/>
        </a:ext>
      </dgm:extLst>
    </dgm:pt>
    <dgm:pt modelId="{B3D01C28-A362-4129-8847-6AA11A2D7BFD}" type="pres">
      <dgm:prSet presAssocID="{53ADF9CE-7C5A-4374-87B7-8DDF0B0F0552}" presName="spaceRect" presStyleCnt="0"/>
      <dgm:spPr/>
    </dgm:pt>
    <dgm:pt modelId="{67E560AE-CCE3-4FD0-8EA1-E0258811AC28}" type="pres">
      <dgm:prSet presAssocID="{53ADF9CE-7C5A-4374-87B7-8DDF0B0F0552}" presName="textRect" presStyleLbl="revTx" presStyleIdx="1" presStyleCnt="2">
        <dgm:presLayoutVars>
          <dgm:chMax val="1"/>
          <dgm:chPref val="1"/>
        </dgm:presLayoutVars>
      </dgm:prSet>
      <dgm:spPr/>
    </dgm:pt>
  </dgm:ptLst>
  <dgm:cxnLst>
    <dgm:cxn modelId="{4A30CF1A-A3E1-42D9-A007-C3A17BF09641}" type="presOf" srcId="{E0A6C171-AC8A-49D7-BEDF-E7ED91575C0A}" destId="{A59EBAB6-04F9-42D7-A02A-8F1AA246C1A9}" srcOrd="0" destOrd="0" presId="urn:microsoft.com/office/officeart/2018/2/layout/IconLabelList"/>
    <dgm:cxn modelId="{4ADEDB64-9FF2-444E-92CD-155D2EC902CD}" type="presOf" srcId="{53ADF9CE-7C5A-4374-87B7-8DDF0B0F0552}" destId="{67E560AE-CCE3-4FD0-8EA1-E0258811AC28}" srcOrd="0" destOrd="0" presId="urn:microsoft.com/office/officeart/2018/2/layout/IconLabelList"/>
    <dgm:cxn modelId="{3DB4798E-AAF4-4BB0-8D09-B5DB3B670335}" type="presOf" srcId="{F4E737DF-2B4F-40F0-9DAB-7771A75B117E}" destId="{556421CD-BE3C-4D3D-A1F0-CFD65F91E010}" srcOrd="0" destOrd="0" presId="urn:microsoft.com/office/officeart/2018/2/layout/IconLabelList"/>
    <dgm:cxn modelId="{ACC93D9E-9999-4037-A36D-F559A17AE76F}" srcId="{E0A6C171-AC8A-49D7-BEDF-E7ED91575C0A}" destId="{53ADF9CE-7C5A-4374-87B7-8DDF0B0F0552}" srcOrd="1" destOrd="0" parTransId="{F75E98F8-A2FA-4B47-8512-E38FE9C1098F}" sibTransId="{8DC983FA-D68C-4BD6-8E12-9255EFFC7909}"/>
    <dgm:cxn modelId="{B7CE0DEA-CC91-4A06-BF2C-7DDA813AB4EC}" srcId="{E0A6C171-AC8A-49D7-BEDF-E7ED91575C0A}" destId="{F4E737DF-2B4F-40F0-9DAB-7771A75B117E}" srcOrd="0" destOrd="0" parTransId="{A887F7F4-4CD8-4E3C-8FFB-1F0A89193804}" sibTransId="{90152BD8-CAB8-422F-8B85-636BCC3E999F}"/>
    <dgm:cxn modelId="{AD90F6DD-1854-48C6-BCF4-8CFEF02F235C}" type="presParOf" srcId="{A59EBAB6-04F9-42D7-A02A-8F1AA246C1A9}" destId="{EA726588-9CD0-4D10-AC2B-F2688AACEBA5}" srcOrd="0" destOrd="0" presId="urn:microsoft.com/office/officeart/2018/2/layout/IconLabelList"/>
    <dgm:cxn modelId="{BE30DA21-4A88-4F8F-83CB-47E3B4FFD29D}" type="presParOf" srcId="{EA726588-9CD0-4D10-AC2B-F2688AACEBA5}" destId="{47B71526-8282-4AE4-AD89-2DC71EE786C7}" srcOrd="0" destOrd="0" presId="urn:microsoft.com/office/officeart/2018/2/layout/IconLabelList"/>
    <dgm:cxn modelId="{2719C1D1-5B81-4DE3-8E1F-30D8FEDAA392}" type="presParOf" srcId="{EA726588-9CD0-4D10-AC2B-F2688AACEBA5}" destId="{0EC826A8-32A4-4DC6-A38F-65A4F36A5AC8}" srcOrd="1" destOrd="0" presId="urn:microsoft.com/office/officeart/2018/2/layout/IconLabelList"/>
    <dgm:cxn modelId="{2DF9CAA8-AF71-4B8A-A836-941B3D3E1FFE}" type="presParOf" srcId="{EA726588-9CD0-4D10-AC2B-F2688AACEBA5}" destId="{556421CD-BE3C-4D3D-A1F0-CFD65F91E010}" srcOrd="2" destOrd="0" presId="urn:microsoft.com/office/officeart/2018/2/layout/IconLabelList"/>
    <dgm:cxn modelId="{E5CF46B6-ACD5-46BB-B2F6-081F1817FE9A}" type="presParOf" srcId="{A59EBAB6-04F9-42D7-A02A-8F1AA246C1A9}" destId="{A5A17964-A9B8-4EFE-B002-9FA9E8EF376C}" srcOrd="1" destOrd="0" presId="urn:microsoft.com/office/officeart/2018/2/layout/IconLabelList"/>
    <dgm:cxn modelId="{0BEB9F26-7669-439F-88D3-D9A668D53699}" type="presParOf" srcId="{A59EBAB6-04F9-42D7-A02A-8F1AA246C1A9}" destId="{F56D4EAE-0183-487A-848D-75F0CD95D8E0}" srcOrd="2" destOrd="0" presId="urn:microsoft.com/office/officeart/2018/2/layout/IconLabelList"/>
    <dgm:cxn modelId="{40F76CA8-437D-48F5-B13D-D73EF300A0F5}" type="presParOf" srcId="{F56D4EAE-0183-487A-848D-75F0CD95D8E0}" destId="{A78081AA-E8B7-47BC-99C2-BC83640F02D4}" srcOrd="0" destOrd="0" presId="urn:microsoft.com/office/officeart/2018/2/layout/IconLabelList"/>
    <dgm:cxn modelId="{BECCB7AC-B19F-45B8-B150-1951E7091598}" type="presParOf" srcId="{F56D4EAE-0183-487A-848D-75F0CD95D8E0}" destId="{B3D01C28-A362-4129-8847-6AA11A2D7BFD}" srcOrd="1" destOrd="0" presId="urn:microsoft.com/office/officeart/2018/2/layout/IconLabelList"/>
    <dgm:cxn modelId="{19E4DE90-548C-4CAD-866D-3B40A11BF81A}" type="presParOf" srcId="{F56D4EAE-0183-487A-848D-75F0CD95D8E0}" destId="{67E560AE-CCE3-4FD0-8EA1-E0258811AC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4F94F-855D-4449-BDF9-FA93AB81A462}">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B6C42-4657-4C2A-A367-E22896E1492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AF5C99-900C-4B86-9714-4ED9CA00F617}">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Fetal Heart Rate (FHR) monitoring</a:t>
          </a:r>
        </a:p>
      </dsp:txBody>
      <dsp:txXfrm>
        <a:off x="75768" y="3053169"/>
        <a:ext cx="3093750" cy="720000"/>
      </dsp:txXfrm>
    </dsp:sp>
    <dsp:sp modelId="{0B75E859-C171-4264-A4A0-4BA977BF06CD}">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1871D-6760-4E4E-A773-F2906D2511BB}">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0B73EF-9887-4B23-87A8-E9C089532699}">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Uterine Contractions (UC) monitoring</a:t>
          </a:r>
        </a:p>
      </dsp:txBody>
      <dsp:txXfrm>
        <a:off x="3710925" y="3053169"/>
        <a:ext cx="3093750" cy="720000"/>
      </dsp:txXfrm>
    </dsp:sp>
    <dsp:sp modelId="{CDC1DCB6-0275-424D-A552-6C165F422E7A}">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883FEE-9D1C-469E-95E5-361CEA775797}">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C67A01-9EF8-4ABA-A30F-BF8DF4FD2BAC}">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Graphical representation &amp; Results</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4EEDC-5ADD-4737-8747-9CB895B4A5DE}">
      <dsp:nvSpPr>
        <dsp:cNvPr id="0" name=""/>
        <dsp:cNvSpPr/>
      </dsp:nvSpPr>
      <dsp:spPr>
        <a:xfrm>
          <a:off x="0" y="0"/>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2E246-5FF6-4823-A7B1-F75C600AA11B}">
      <dsp:nvSpPr>
        <dsp:cNvPr id="0" name=""/>
        <dsp:cNvSpPr/>
      </dsp:nvSpPr>
      <dsp:spPr>
        <a:xfrm>
          <a:off x="0" y="0"/>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Early Detection of Fetal Stress</a:t>
          </a:r>
        </a:p>
      </dsp:txBody>
      <dsp:txXfrm>
        <a:off x="0" y="0"/>
        <a:ext cx="5641974" cy="1230312"/>
      </dsp:txXfrm>
    </dsp:sp>
    <dsp:sp modelId="{3ACE7BA9-E3D9-45B6-B2B6-79948585C32D}">
      <dsp:nvSpPr>
        <dsp:cNvPr id="0" name=""/>
        <dsp:cNvSpPr/>
      </dsp:nvSpPr>
      <dsp:spPr>
        <a:xfrm>
          <a:off x="0" y="1230312"/>
          <a:ext cx="5641974"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724D7-15AF-4E75-90AD-75304F30360B}">
      <dsp:nvSpPr>
        <dsp:cNvPr id="0" name=""/>
        <dsp:cNvSpPr/>
      </dsp:nvSpPr>
      <dsp:spPr>
        <a:xfrm>
          <a:off x="0" y="1230312"/>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Assessment of Labor Progression</a:t>
          </a:r>
        </a:p>
      </dsp:txBody>
      <dsp:txXfrm>
        <a:off x="0" y="1230312"/>
        <a:ext cx="5641974" cy="1230312"/>
      </dsp:txXfrm>
    </dsp:sp>
    <dsp:sp modelId="{15331135-7DD7-4463-BA3D-CF645760408B}">
      <dsp:nvSpPr>
        <dsp:cNvPr id="0" name=""/>
        <dsp:cNvSpPr/>
      </dsp:nvSpPr>
      <dsp:spPr>
        <a:xfrm>
          <a:off x="0" y="2460625"/>
          <a:ext cx="5641974"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790C1-61DB-4230-91CC-90DA87D45C31}">
      <dsp:nvSpPr>
        <dsp:cNvPr id="0" name=""/>
        <dsp:cNvSpPr/>
      </dsp:nvSpPr>
      <dsp:spPr>
        <a:xfrm>
          <a:off x="0" y="2460625"/>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Evidence based Decision making</a:t>
          </a:r>
        </a:p>
      </dsp:txBody>
      <dsp:txXfrm>
        <a:off x="0" y="2460625"/>
        <a:ext cx="5641974" cy="1230312"/>
      </dsp:txXfrm>
    </dsp:sp>
    <dsp:sp modelId="{395B0D4A-DBD2-4050-A43A-E543F590FD5E}">
      <dsp:nvSpPr>
        <dsp:cNvPr id="0" name=""/>
        <dsp:cNvSpPr/>
      </dsp:nvSpPr>
      <dsp:spPr>
        <a:xfrm>
          <a:off x="0" y="3690937"/>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96465B-4027-48BA-B7CB-76678F007BB1}">
      <dsp:nvSpPr>
        <dsp:cNvPr id="0" name=""/>
        <dsp:cNvSpPr/>
      </dsp:nvSpPr>
      <dsp:spPr>
        <a:xfrm>
          <a:off x="0" y="3690937"/>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Better communication between Healthcare Providers</a:t>
          </a:r>
        </a:p>
      </dsp:txBody>
      <dsp:txXfrm>
        <a:off x="0" y="3690937"/>
        <a:ext cx="5641974" cy="123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42014-A46D-445E-85BB-18D4DAB2B087}">
      <dsp:nvSpPr>
        <dsp:cNvPr id="0" name=""/>
        <dsp:cNvSpPr/>
      </dsp:nvSpPr>
      <dsp:spPr>
        <a:xfrm>
          <a:off x="0" y="0"/>
          <a:ext cx="3989832" cy="783240"/>
        </a:xfrm>
        <a:prstGeom prst="roundRect">
          <a:avLst>
            <a:gd name="adj" fmla="val 10000"/>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organizing features (X) and defining the target variable (y).</a:t>
          </a:r>
          <a:endParaRPr lang="en-IN" sz="1800" kern="1200" dirty="0"/>
        </a:p>
      </dsp:txBody>
      <dsp:txXfrm>
        <a:off x="22940" y="22940"/>
        <a:ext cx="3053015" cy="737360"/>
      </dsp:txXfrm>
    </dsp:sp>
    <dsp:sp modelId="{5384921F-1136-46B6-93CE-6D69D5B6DB8C}">
      <dsp:nvSpPr>
        <dsp:cNvPr id="0" name=""/>
        <dsp:cNvSpPr/>
      </dsp:nvSpPr>
      <dsp:spPr>
        <a:xfrm>
          <a:off x="297942" y="892024"/>
          <a:ext cx="3989832" cy="783240"/>
        </a:xfrm>
        <a:prstGeom prst="roundRect">
          <a:avLst>
            <a:gd name="adj" fmla="val 10000"/>
          </a:avLst>
        </a:prstGeom>
        <a:solidFill>
          <a:schemeClr val="accent3">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Scale the Features</a:t>
          </a:r>
        </a:p>
      </dsp:txBody>
      <dsp:txXfrm>
        <a:off x="320882" y="914964"/>
        <a:ext cx="3136903" cy="737360"/>
      </dsp:txXfrm>
    </dsp:sp>
    <dsp:sp modelId="{CBA36135-3857-4DD1-AD9E-20F78EC4D055}">
      <dsp:nvSpPr>
        <dsp:cNvPr id="0" name=""/>
        <dsp:cNvSpPr/>
      </dsp:nvSpPr>
      <dsp:spPr>
        <a:xfrm>
          <a:off x="595883" y="1784048"/>
          <a:ext cx="3989832" cy="783240"/>
        </a:xfrm>
        <a:prstGeom prst="roundRect">
          <a:avLst>
            <a:gd name="adj" fmla="val 10000"/>
          </a:avLst>
        </a:prstGeom>
        <a:solidFill>
          <a:schemeClr val="accent4">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Splitting the data to train and test sets</a:t>
          </a:r>
        </a:p>
      </dsp:txBody>
      <dsp:txXfrm>
        <a:off x="618823" y="1806988"/>
        <a:ext cx="3136903" cy="737360"/>
      </dsp:txXfrm>
    </dsp:sp>
    <dsp:sp modelId="{D33F5130-9512-4270-8B15-A0133AA8F0C5}">
      <dsp:nvSpPr>
        <dsp:cNvPr id="0" name=""/>
        <dsp:cNvSpPr/>
      </dsp:nvSpPr>
      <dsp:spPr>
        <a:xfrm>
          <a:off x="893826" y="2676072"/>
          <a:ext cx="3989832" cy="783240"/>
        </a:xfrm>
        <a:prstGeom prst="roundRect">
          <a:avLst>
            <a:gd name="adj" fmla="val 10000"/>
          </a:avLst>
        </a:prstGeom>
        <a:solidFill>
          <a:schemeClr val="accent5">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u="none" kern="1200" dirty="0"/>
            <a:t>Model Selection </a:t>
          </a:r>
        </a:p>
      </dsp:txBody>
      <dsp:txXfrm>
        <a:off x="916766" y="2699012"/>
        <a:ext cx="3136903" cy="737360"/>
      </dsp:txXfrm>
    </dsp:sp>
    <dsp:sp modelId="{76AE2BEE-1E2E-4FA4-9BB1-A5FE44508581}">
      <dsp:nvSpPr>
        <dsp:cNvPr id="0" name=""/>
        <dsp:cNvSpPr/>
      </dsp:nvSpPr>
      <dsp:spPr>
        <a:xfrm>
          <a:off x="1191767" y="3568097"/>
          <a:ext cx="3989832" cy="783240"/>
        </a:xfrm>
        <a:prstGeom prst="roundRect">
          <a:avLst>
            <a:gd name="adj" fmla="val 10000"/>
          </a:avLst>
        </a:prstGeom>
        <a:solidFill>
          <a:schemeClr val="accent6">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Hyperparameter Tuning</a:t>
          </a:r>
        </a:p>
      </dsp:txBody>
      <dsp:txXfrm>
        <a:off x="1214707" y="3591037"/>
        <a:ext cx="3136903" cy="737360"/>
      </dsp:txXfrm>
    </dsp:sp>
    <dsp:sp modelId="{FB6AE403-9CC7-4EDD-9F6C-A97398F70809}">
      <dsp:nvSpPr>
        <dsp:cNvPr id="0" name=""/>
        <dsp:cNvSpPr/>
      </dsp:nvSpPr>
      <dsp:spPr>
        <a:xfrm>
          <a:off x="348072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3595274" y="572200"/>
        <a:ext cx="280008" cy="383102"/>
      </dsp:txXfrm>
    </dsp:sp>
    <dsp:sp modelId="{A06875BE-1397-41DA-8F4E-6E9ECBD8940D}">
      <dsp:nvSpPr>
        <dsp:cNvPr id="0" name=""/>
        <dsp:cNvSpPr/>
      </dsp:nvSpPr>
      <dsp:spPr>
        <a:xfrm>
          <a:off x="3778667"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3893216" y="1464225"/>
        <a:ext cx="280008" cy="383102"/>
      </dsp:txXfrm>
    </dsp:sp>
    <dsp:sp modelId="{3DDF17A4-58C7-4EE0-B96D-41865F57E108}">
      <dsp:nvSpPr>
        <dsp:cNvPr id="0" name=""/>
        <dsp:cNvSpPr/>
      </dsp:nvSpPr>
      <dsp:spPr>
        <a:xfrm>
          <a:off x="4076609"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4191158" y="2343195"/>
        <a:ext cx="280008" cy="383102"/>
      </dsp:txXfrm>
    </dsp:sp>
    <dsp:sp modelId="{DE263987-E063-482F-980E-DC90DA245D4C}">
      <dsp:nvSpPr>
        <dsp:cNvPr id="0" name=""/>
        <dsp:cNvSpPr/>
      </dsp:nvSpPr>
      <dsp:spPr>
        <a:xfrm>
          <a:off x="4374551"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4489100" y="3243922"/>
        <a:ext cx="280008" cy="383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A3EF0-5BE2-475E-8696-3D2EAB806864}">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C76507-3EA8-4907-A54A-D92C09C921E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6F6C19-EA1A-47BF-8FDA-EAD536832602}">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dirty="0"/>
            <a:t>In our analysis, we used all the 22 features available from the dataset to predict the target variable, fetal health. This variable is represented as follows: 1 for normal, 2 for suspect, and 3 for pathological cases.</a:t>
          </a:r>
          <a:endParaRPr lang="en-US" sz="1800" kern="1200" dirty="0"/>
        </a:p>
      </dsp:txBody>
      <dsp:txXfrm>
        <a:off x="1509882" y="708097"/>
        <a:ext cx="9005717" cy="1307257"/>
      </dsp:txXfrm>
    </dsp:sp>
    <dsp:sp modelId="{B3788DD5-8B6D-470C-9B73-699A2D9B216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3AF4E-49CB-42C7-A368-851EFA8CB75A}">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2A3932-E161-455E-B22D-BCCFC6645E71}">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dirty="0"/>
            <a:t>Prior to scaling, visual representations may appear cluttered, with features exhibiting disparate scales. Following scaling, however, visualizations become more coherent, as all features are standardized to comparable scales. This fosters clearer insights into data relationships, facilitating more informed decision-making during model development and analysis.</a:t>
          </a:r>
          <a:endParaRPr lang="en-US" sz="1800" kern="1200" dirty="0"/>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DC026-046E-403C-9EFF-86DBF6F05FEF}">
      <dsp:nvSpPr>
        <dsp:cNvPr id="0" name=""/>
        <dsp:cNvSpPr/>
      </dsp:nvSpPr>
      <dsp:spPr>
        <a:xfrm>
          <a:off x="372278" y="1076393"/>
          <a:ext cx="3739877" cy="1869938"/>
        </a:xfrm>
        <a:prstGeom prst="roundRect">
          <a:avLst>
            <a:gd name="adj" fmla="val 10000"/>
          </a:avLst>
        </a:prstGeom>
        <a:solidFill>
          <a:schemeClr val="accent1">
            <a:hueOff val="0"/>
            <a:satOff val="0"/>
            <a:lumOff val="0"/>
            <a:alphaOff val="0"/>
          </a:schemeClr>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n-IN" sz="5600" kern="1200" dirty="0"/>
            <a:t>DATASET</a:t>
          </a:r>
        </a:p>
      </dsp:txBody>
      <dsp:txXfrm>
        <a:off x="427047" y="1131162"/>
        <a:ext cx="3630339" cy="1760400"/>
      </dsp:txXfrm>
    </dsp:sp>
    <dsp:sp modelId="{1DBFDA26-6BF6-43C1-90A4-4CEE8358CD27}">
      <dsp:nvSpPr>
        <dsp:cNvPr id="0" name=""/>
        <dsp:cNvSpPr/>
      </dsp:nvSpPr>
      <dsp:spPr>
        <a:xfrm rot="19457599">
          <a:off x="3938996" y="1431919"/>
          <a:ext cx="1842269" cy="83671"/>
        </a:xfrm>
        <a:custGeom>
          <a:avLst/>
          <a:gdLst/>
          <a:ahLst/>
          <a:cxnLst/>
          <a:rect l="0" t="0" r="0" b="0"/>
          <a:pathLst>
            <a:path>
              <a:moveTo>
                <a:pt x="0" y="41835"/>
              </a:moveTo>
              <a:lnTo>
                <a:pt x="1842269" y="41835"/>
              </a:lnTo>
            </a:path>
          </a:pathLst>
        </a:custGeom>
        <a:noFill/>
        <a:ln w="15875"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814074" y="1427698"/>
        <a:ext cx="92113" cy="92113"/>
      </dsp:txXfrm>
    </dsp:sp>
    <dsp:sp modelId="{6E94A75E-BE4D-4048-B744-3B5FD4B6BD02}">
      <dsp:nvSpPr>
        <dsp:cNvPr id="0" name=""/>
        <dsp:cNvSpPr/>
      </dsp:nvSpPr>
      <dsp:spPr>
        <a:xfrm>
          <a:off x="5608106" y="1178"/>
          <a:ext cx="3739877" cy="1869938"/>
        </a:xfrm>
        <a:prstGeom prst="roundRect">
          <a:avLst>
            <a:gd name="adj" fmla="val 10000"/>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n-IN" sz="5600" kern="1200" dirty="0"/>
            <a:t>TRAINING</a:t>
          </a:r>
        </a:p>
        <a:p>
          <a:pPr marL="0" lvl="0" indent="0" algn="ctr" defTabSz="2489200">
            <a:lnSpc>
              <a:spcPct val="90000"/>
            </a:lnSpc>
            <a:spcBef>
              <a:spcPct val="0"/>
            </a:spcBef>
            <a:spcAft>
              <a:spcPct val="35000"/>
            </a:spcAft>
            <a:buNone/>
          </a:pPr>
          <a:r>
            <a:rPr lang="en-IN" sz="5600" kern="1200" dirty="0"/>
            <a:t>(80%)</a:t>
          </a:r>
        </a:p>
      </dsp:txBody>
      <dsp:txXfrm>
        <a:off x="5662875" y="55947"/>
        <a:ext cx="3630339" cy="1760400"/>
      </dsp:txXfrm>
    </dsp:sp>
    <dsp:sp modelId="{3376FA3D-2A6E-42DE-87AE-60D1B9D0F2EA}">
      <dsp:nvSpPr>
        <dsp:cNvPr id="0" name=""/>
        <dsp:cNvSpPr/>
      </dsp:nvSpPr>
      <dsp:spPr>
        <a:xfrm rot="2142401">
          <a:off x="3938996" y="2507133"/>
          <a:ext cx="1842269" cy="83671"/>
        </a:xfrm>
        <a:custGeom>
          <a:avLst/>
          <a:gdLst/>
          <a:ahLst/>
          <a:cxnLst/>
          <a:rect l="0" t="0" r="0" b="0"/>
          <a:pathLst>
            <a:path>
              <a:moveTo>
                <a:pt x="0" y="41835"/>
              </a:moveTo>
              <a:lnTo>
                <a:pt x="1842269" y="41835"/>
              </a:lnTo>
            </a:path>
          </a:pathLst>
        </a:custGeom>
        <a:noFill/>
        <a:ln w="15875"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814074" y="2502913"/>
        <a:ext cx="92113" cy="92113"/>
      </dsp:txXfrm>
    </dsp:sp>
    <dsp:sp modelId="{1FC5D449-30C2-409C-A429-58071D6D881B}">
      <dsp:nvSpPr>
        <dsp:cNvPr id="0" name=""/>
        <dsp:cNvSpPr/>
      </dsp:nvSpPr>
      <dsp:spPr>
        <a:xfrm>
          <a:off x="5608106" y="2151607"/>
          <a:ext cx="3739877" cy="1869938"/>
        </a:xfrm>
        <a:prstGeom prst="roundRect">
          <a:avLst>
            <a:gd name="adj" fmla="val 10000"/>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489200">
            <a:lnSpc>
              <a:spcPct val="90000"/>
            </a:lnSpc>
            <a:spcBef>
              <a:spcPct val="0"/>
            </a:spcBef>
            <a:spcAft>
              <a:spcPct val="35000"/>
            </a:spcAft>
            <a:buNone/>
          </a:pPr>
          <a:r>
            <a:rPr lang="en-IN" sz="5600" kern="1200" dirty="0"/>
            <a:t>TESTING</a:t>
          </a:r>
        </a:p>
        <a:p>
          <a:pPr marL="0" lvl="0" indent="0" algn="ctr" defTabSz="2489200">
            <a:lnSpc>
              <a:spcPct val="90000"/>
            </a:lnSpc>
            <a:spcBef>
              <a:spcPct val="0"/>
            </a:spcBef>
            <a:spcAft>
              <a:spcPct val="35000"/>
            </a:spcAft>
            <a:buNone/>
          </a:pPr>
          <a:r>
            <a:rPr lang="en-IN" sz="5600" kern="1200" dirty="0"/>
            <a:t>(20%) </a:t>
          </a:r>
        </a:p>
      </dsp:txBody>
      <dsp:txXfrm>
        <a:off x="5662875" y="2206376"/>
        <a:ext cx="3630339" cy="1760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1526-8282-4AE4-AD89-2DC71EE786C7}">
      <dsp:nvSpPr>
        <dsp:cNvPr id="0" name=""/>
        <dsp:cNvSpPr/>
      </dsp:nvSpPr>
      <dsp:spPr>
        <a:xfrm>
          <a:off x="775104" y="463803"/>
          <a:ext cx="1164375" cy="116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6421CD-BE3C-4D3D-A1F0-CFD65F91E010}">
      <dsp:nvSpPr>
        <dsp:cNvPr id="0" name=""/>
        <dsp:cNvSpPr/>
      </dsp:nvSpPr>
      <dsp:spPr>
        <a:xfrm>
          <a:off x="63541" y="1968660"/>
          <a:ext cx="2587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Dataset: Campos,D. and Bernardes,J.. (2010). Cardiotocography. UCI Machine Learning Repository. </a:t>
          </a:r>
          <a:r>
            <a:rPr lang="en-US" sz="1100" kern="1200">
              <a:hlinkClick xmlns:r="http://schemas.openxmlformats.org/officeDocument/2006/relationships" r:id="rId3"/>
            </a:rPr>
            <a:t>https://doi.org/10.24432/C51S4N</a:t>
          </a:r>
          <a:r>
            <a:rPr lang="en-US" sz="1100" kern="1200"/>
            <a:t>.</a:t>
          </a:r>
        </a:p>
      </dsp:txBody>
      <dsp:txXfrm>
        <a:off x="63541" y="1968660"/>
        <a:ext cx="2587500" cy="765000"/>
      </dsp:txXfrm>
    </dsp:sp>
    <dsp:sp modelId="{A78081AA-E8B7-47BC-99C2-BC83640F02D4}">
      <dsp:nvSpPr>
        <dsp:cNvPr id="0" name=""/>
        <dsp:cNvSpPr/>
      </dsp:nvSpPr>
      <dsp:spPr>
        <a:xfrm>
          <a:off x="3815416" y="463803"/>
          <a:ext cx="1164375" cy="116437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560AE-CCE3-4FD0-8EA1-E0258811AC28}">
      <dsp:nvSpPr>
        <dsp:cNvPr id="0" name=""/>
        <dsp:cNvSpPr/>
      </dsp:nvSpPr>
      <dsp:spPr>
        <a:xfrm>
          <a:off x="3103854" y="1968660"/>
          <a:ext cx="25875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Kuzu A, Santur Y. Early Diagnosis and Classification of Fetal Health Status from a Fetal cardiotocograpy dataset using	ensemble learning. Diagnostics (Basel).2023 Jul doi: 25;13(15):2471.</a:t>
          </a:r>
        </a:p>
      </dsp:txBody>
      <dsp:txXfrm>
        <a:off x="3103854" y="1968660"/>
        <a:ext cx="2587500" cy="76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42E0DB9-54EF-4DAE-BE97-5B791DDC717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E0E1A-3226-467F-824D-BD09A9BAB86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6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0DB9-54EF-4DAE-BE97-5B791DDC717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E0E1A-3226-467F-824D-BD09A9BAB860}" type="slidenum">
              <a:rPr lang="en-IN" smtClean="0"/>
              <a:t>‹#›</a:t>
            </a:fld>
            <a:endParaRPr lang="en-IN"/>
          </a:p>
        </p:txBody>
      </p:sp>
    </p:spTree>
    <p:extLst>
      <p:ext uri="{BB962C8B-B14F-4D97-AF65-F5344CB8AC3E}">
        <p14:creationId xmlns:p14="http://schemas.microsoft.com/office/powerpoint/2010/main" val="104687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0DB9-54EF-4DAE-BE97-5B791DDC717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E0E1A-3226-467F-824D-BD09A9BAB86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8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0DB9-54EF-4DAE-BE97-5B791DDC717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E0E1A-3226-467F-824D-BD09A9BAB860}" type="slidenum">
              <a:rPr lang="en-IN" smtClean="0"/>
              <a:t>‹#›</a:t>
            </a:fld>
            <a:endParaRPr lang="en-IN"/>
          </a:p>
        </p:txBody>
      </p:sp>
    </p:spTree>
    <p:extLst>
      <p:ext uri="{BB962C8B-B14F-4D97-AF65-F5344CB8AC3E}">
        <p14:creationId xmlns:p14="http://schemas.microsoft.com/office/powerpoint/2010/main" val="44620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E0DB9-54EF-4DAE-BE97-5B791DDC7173}"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E0E1A-3226-467F-824D-BD09A9BAB86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30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E0DB9-54EF-4DAE-BE97-5B791DDC717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E0E1A-3226-467F-824D-BD09A9BAB860}" type="slidenum">
              <a:rPr lang="en-IN" smtClean="0"/>
              <a:t>‹#›</a:t>
            </a:fld>
            <a:endParaRPr lang="en-IN"/>
          </a:p>
        </p:txBody>
      </p:sp>
    </p:spTree>
    <p:extLst>
      <p:ext uri="{BB962C8B-B14F-4D97-AF65-F5344CB8AC3E}">
        <p14:creationId xmlns:p14="http://schemas.microsoft.com/office/powerpoint/2010/main" val="170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E0DB9-54EF-4DAE-BE97-5B791DDC7173}"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E0E1A-3226-467F-824D-BD09A9BAB860}" type="slidenum">
              <a:rPr lang="en-IN" smtClean="0"/>
              <a:t>‹#›</a:t>
            </a:fld>
            <a:endParaRPr lang="en-IN"/>
          </a:p>
        </p:txBody>
      </p:sp>
    </p:spTree>
    <p:extLst>
      <p:ext uri="{BB962C8B-B14F-4D97-AF65-F5344CB8AC3E}">
        <p14:creationId xmlns:p14="http://schemas.microsoft.com/office/powerpoint/2010/main" val="308546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E0DB9-54EF-4DAE-BE97-5B791DDC7173}"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E0E1A-3226-467F-824D-BD09A9BAB860}" type="slidenum">
              <a:rPr lang="en-IN" smtClean="0"/>
              <a:t>‹#›</a:t>
            </a:fld>
            <a:endParaRPr lang="en-IN"/>
          </a:p>
        </p:txBody>
      </p:sp>
    </p:spTree>
    <p:extLst>
      <p:ext uri="{BB962C8B-B14F-4D97-AF65-F5344CB8AC3E}">
        <p14:creationId xmlns:p14="http://schemas.microsoft.com/office/powerpoint/2010/main" val="366982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E0DB9-54EF-4DAE-BE97-5B791DDC7173}"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BE0E1A-3226-467F-824D-BD09A9BAB860}" type="slidenum">
              <a:rPr lang="en-IN" smtClean="0"/>
              <a:t>‹#›</a:t>
            </a:fld>
            <a:endParaRPr lang="en-IN"/>
          </a:p>
        </p:txBody>
      </p:sp>
    </p:spTree>
    <p:extLst>
      <p:ext uri="{BB962C8B-B14F-4D97-AF65-F5344CB8AC3E}">
        <p14:creationId xmlns:p14="http://schemas.microsoft.com/office/powerpoint/2010/main" val="358585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E0DB9-54EF-4DAE-BE97-5B791DDC717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E0E1A-3226-467F-824D-BD09A9BAB860}" type="slidenum">
              <a:rPr lang="en-IN" smtClean="0"/>
              <a:t>‹#›</a:t>
            </a:fld>
            <a:endParaRPr lang="en-IN"/>
          </a:p>
        </p:txBody>
      </p:sp>
    </p:spTree>
    <p:extLst>
      <p:ext uri="{BB962C8B-B14F-4D97-AF65-F5344CB8AC3E}">
        <p14:creationId xmlns:p14="http://schemas.microsoft.com/office/powerpoint/2010/main" val="172316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2E0DB9-54EF-4DAE-BE97-5B791DDC7173}"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E0E1A-3226-467F-824D-BD09A9BAB86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14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2E0DB9-54EF-4DAE-BE97-5B791DDC7173}" type="datetimeFigureOut">
              <a:rPr lang="en-IN" smtClean="0"/>
              <a:t>17-04-2024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8BE0E1A-3226-467F-824D-BD09A9BAB86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9914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pregnancy-png"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diagramLayout" Target="../diagrams/layout6.xml"/><Relationship Id="rId7" Type="http://schemas.openxmlformats.org/officeDocument/2006/relationships/image" Target="../media/image2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7wdata.be/tag/test-set/"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regnant person with a heart and a belly&#10;&#10;Description automatically generated">
            <a:extLst>
              <a:ext uri="{FF2B5EF4-FFF2-40B4-BE49-F238E27FC236}">
                <a16:creationId xmlns:a16="http://schemas.microsoft.com/office/drawing/2014/main" id="{592B9259-5123-5CC7-E529-25918527F0D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7458" b="1618"/>
          <a:stretch/>
        </p:blipFill>
        <p:spPr>
          <a:xfrm>
            <a:off x="1" y="10"/>
            <a:ext cx="5791199" cy="5683035"/>
          </a:xfrm>
          <a:prstGeom prst="rect">
            <a:avLst/>
          </a:prstGeom>
        </p:spPr>
      </p:pic>
      <p:sp>
        <p:nvSpPr>
          <p:cNvPr id="2" name="Title 1">
            <a:extLst>
              <a:ext uri="{FF2B5EF4-FFF2-40B4-BE49-F238E27FC236}">
                <a16:creationId xmlns:a16="http://schemas.microsoft.com/office/drawing/2014/main" id="{3175A554-2CBF-6454-C372-8E94B5706FC7}"/>
              </a:ext>
            </a:extLst>
          </p:cNvPr>
          <p:cNvSpPr>
            <a:spLocks noGrp="1"/>
          </p:cNvSpPr>
          <p:nvPr>
            <p:ph type="title"/>
          </p:nvPr>
        </p:nvSpPr>
        <p:spPr>
          <a:xfrm>
            <a:off x="5692877" y="178905"/>
            <a:ext cx="6164177" cy="4071548"/>
          </a:xfrm>
          <a:noFill/>
        </p:spPr>
        <p:txBody>
          <a:bodyPr vert="horz" lIns="91440" tIns="45720" rIns="91440" bIns="45720" rtlCol="0" anchor="b">
            <a:normAutofit/>
          </a:bodyPr>
          <a:lstStyle/>
          <a:p>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2800" dirty="0"/>
            </a:br>
            <a:r>
              <a:rPr lang="en-US" sz="3600" b="1" dirty="0"/>
              <a:t>CARDIOTOCOGRAM ANALYSIS TO IMPROVE MATERNAL AND FETAL HEALTH OUTCOMES</a:t>
            </a:r>
            <a:br>
              <a:rPr lang="en-US" sz="3600" b="1" dirty="0"/>
            </a:br>
            <a:r>
              <a:rPr lang="en-US" sz="3600" b="1" dirty="0"/>
              <a:t>THROUGH MACHINE LEARNING</a:t>
            </a:r>
            <a:br>
              <a:rPr lang="en-US" sz="1300" dirty="0"/>
            </a:br>
            <a:br>
              <a:rPr lang="en-US" sz="1300" dirty="0"/>
            </a:br>
            <a:endParaRPr lang="en-US" sz="1300" dirty="0"/>
          </a:p>
        </p:txBody>
      </p:sp>
      <p:sp>
        <p:nvSpPr>
          <p:cNvPr id="6" name="TextBox 5">
            <a:extLst>
              <a:ext uri="{FF2B5EF4-FFF2-40B4-BE49-F238E27FC236}">
                <a16:creationId xmlns:a16="http://schemas.microsoft.com/office/drawing/2014/main" id="{EB7D597E-10BE-9346-E0C5-0D7315EA9014}"/>
              </a:ext>
            </a:extLst>
          </p:cNvPr>
          <p:cNvSpPr txBox="1"/>
          <p:nvPr/>
        </p:nvSpPr>
        <p:spPr>
          <a:xfrm>
            <a:off x="7434470" y="5082880"/>
            <a:ext cx="5436704" cy="1200329"/>
          </a:xfrm>
          <a:prstGeom prst="rect">
            <a:avLst/>
          </a:prstGeom>
          <a:noFill/>
        </p:spPr>
        <p:txBody>
          <a:bodyPr wrap="square" rtlCol="0">
            <a:spAutoFit/>
          </a:bodyPr>
          <a:lstStyle/>
          <a:p>
            <a:r>
              <a:rPr lang="en-US" b="1" i="1" dirty="0"/>
              <a:t>Presented by-</a:t>
            </a:r>
          </a:p>
          <a:p>
            <a:r>
              <a:rPr lang="en-US" b="1" i="1" dirty="0"/>
              <a:t>                            Pavan </a:t>
            </a:r>
            <a:r>
              <a:rPr lang="en-US" b="1" i="1" dirty="0" err="1"/>
              <a:t>Marturu</a:t>
            </a:r>
            <a:endParaRPr lang="en-US" b="1" i="1" dirty="0"/>
          </a:p>
          <a:p>
            <a:r>
              <a:rPr lang="en-US" b="1" i="1" dirty="0"/>
              <a:t>                            Priya </a:t>
            </a:r>
            <a:r>
              <a:rPr lang="en-US" b="1" i="1" dirty="0" err="1"/>
              <a:t>kaur</a:t>
            </a:r>
            <a:endParaRPr lang="en-US" b="1" i="1" dirty="0"/>
          </a:p>
          <a:p>
            <a:r>
              <a:rPr lang="en-US" b="1" i="1" dirty="0"/>
              <a:t>                            </a:t>
            </a:r>
            <a:r>
              <a:rPr lang="en-US" b="1" i="1" dirty="0" err="1"/>
              <a:t>Lithika</a:t>
            </a:r>
            <a:r>
              <a:rPr lang="en-US" b="1" i="1" dirty="0"/>
              <a:t> Sreedhar</a:t>
            </a:r>
          </a:p>
        </p:txBody>
      </p:sp>
    </p:spTree>
    <p:extLst>
      <p:ext uri="{BB962C8B-B14F-4D97-AF65-F5344CB8AC3E}">
        <p14:creationId xmlns:p14="http://schemas.microsoft.com/office/powerpoint/2010/main" val="228446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3FD2B-8C49-1E05-948F-3F590EADF682}"/>
              </a:ext>
            </a:extLst>
          </p:cNvPr>
          <p:cNvSpPr>
            <a:spLocks noGrp="1"/>
          </p:cNvSpPr>
          <p:nvPr>
            <p:ph type="title"/>
          </p:nvPr>
        </p:nvSpPr>
        <p:spPr>
          <a:xfrm>
            <a:off x="841248" y="256032"/>
            <a:ext cx="10506456" cy="1014984"/>
          </a:xfrm>
        </p:spPr>
        <p:txBody>
          <a:bodyPr anchor="b">
            <a:normAutofit/>
          </a:bodyPr>
          <a:lstStyle/>
          <a:p>
            <a:r>
              <a:rPr lang="en-IN" dirty="0"/>
              <a:t>FEATURE SELCTION AND SCALING</a:t>
            </a:r>
          </a:p>
        </p:txBody>
      </p:sp>
      <p:graphicFrame>
        <p:nvGraphicFramePr>
          <p:cNvPr id="8" name="Content Placeholder 5">
            <a:extLst>
              <a:ext uri="{FF2B5EF4-FFF2-40B4-BE49-F238E27FC236}">
                <a16:creationId xmlns:a16="http://schemas.microsoft.com/office/drawing/2014/main" id="{E8420DAF-83A9-7750-218B-B01DC1C16C86}"/>
              </a:ext>
            </a:extLst>
          </p:cNvPr>
          <p:cNvGraphicFramePr>
            <a:graphicFrameLocks noGrp="1"/>
          </p:cNvGraphicFramePr>
          <p:nvPr>
            <p:ph idx="1"/>
            <p:extLst>
              <p:ext uri="{D42A27DB-BD31-4B8C-83A1-F6EECF244321}">
                <p14:modId xmlns:p14="http://schemas.microsoft.com/office/powerpoint/2010/main" val="19517663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719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colored objects&#10;&#10;Description automatically generated">
            <a:extLst>
              <a:ext uri="{FF2B5EF4-FFF2-40B4-BE49-F238E27FC236}">
                <a16:creationId xmlns:a16="http://schemas.microsoft.com/office/drawing/2014/main" id="{D421FDFC-FD03-7543-6CFF-07D1C5AFB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303" y="844747"/>
            <a:ext cx="9671337" cy="5778625"/>
          </a:xfrm>
          <a:prstGeom prst="rect">
            <a:avLst/>
          </a:prstGeom>
        </p:spPr>
      </p:pic>
      <p:sp>
        <p:nvSpPr>
          <p:cNvPr id="11" name="TextBox 10">
            <a:extLst>
              <a:ext uri="{FF2B5EF4-FFF2-40B4-BE49-F238E27FC236}">
                <a16:creationId xmlns:a16="http://schemas.microsoft.com/office/drawing/2014/main" id="{8EB7A2C7-EFE8-F68B-216B-D6108E90BD1D}"/>
              </a:ext>
            </a:extLst>
          </p:cNvPr>
          <p:cNvSpPr txBox="1"/>
          <p:nvPr/>
        </p:nvSpPr>
        <p:spPr>
          <a:xfrm>
            <a:off x="884903" y="432620"/>
            <a:ext cx="4798142" cy="369332"/>
          </a:xfrm>
          <a:prstGeom prst="rect">
            <a:avLst/>
          </a:prstGeom>
          <a:noFill/>
        </p:spPr>
        <p:txBody>
          <a:bodyPr wrap="square" rtlCol="0">
            <a:spAutoFit/>
          </a:bodyPr>
          <a:lstStyle/>
          <a:p>
            <a:r>
              <a:rPr lang="en-IN" dirty="0"/>
              <a:t>RANGE OF FEATURE ATTRIBUTES </a:t>
            </a:r>
          </a:p>
        </p:txBody>
      </p:sp>
    </p:spTree>
    <p:extLst>
      <p:ext uri="{BB962C8B-B14F-4D97-AF65-F5344CB8AC3E}">
        <p14:creationId xmlns:p14="http://schemas.microsoft.com/office/powerpoint/2010/main" val="415422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colored shapes&#10;&#10;Description automatically generated with medium confidence">
            <a:extLst>
              <a:ext uri="{FF2B5EF4-FFF2-40B4-BE49-F238E27FC236}">
                <a16:creationId xmlns:a16="http://schemas.microsoft.com/office/drawing/2014/main" id="{D18D2EFD-950E-3D33-E7D7-D1737B87A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240" y="713460"/>
            <a:ext cx="10434320" cy="5832295"/>
          </a:xfrm>
          <a:prstGeom prst="rect">
            <a:avLst/>
          </a:prstGeom>
        </p:spPr>
      </p:pic>
      <p:sp>
        <p:nvSpPr>
          <p:cNvPr id="6" name="TextBox 5">
            <a:extLst>
              <a:ext uri="{FF2B5EF4-FFF2-40B4-BE49-F238E27FC236}">
                <a16:creationId xmlns:a16="http://schemas.microsoft.com/office/drawing/2014/main" id="{CA510A4D-4D35-A513-EC55-09C2DBA6039A}"/>
              </a:ext>
            </a:extLst>
          </p:cNvPr>
          <p:cNvSpPr txBox="1"/>
          <p:nvPr/>
        </p:nvSpPr>
        <p:spPr>
          <a:xfrm>
            <a:off x="825910" y="344129"/>
            <a:ext cx="5053780" cy="369332"/>
          </a:xfrm>
          <a:prstGeom prst="rect">
            <a:avLst/>
          </a:prstGeom>
          <a:noFill/>
        </p:spPr>
        <p:txBody>
          <a:bodyPr wrap="square" rtlCol="0">
            <a:spAutoFit/>
          </a:bodyPr>
          <a:lstStyle/>
          <a:p>
            <a:r>
              <a:rPr lang="en-IN" dirty="0"/>
              <a:t>AFTER FEATURE SCALING</a:t>
            </a:r>
          </a:p>
        </p:txBody>
      </p:sp>
    </p:spTree>
    <p:extLst>
      <p:ext uri="{BB962C8B-B14F-4D97-AF65-F5344CB8AC3E}">
        <p14:creationId xmlns:p14="http://schemas.microsoft.com/office/powerpoint/2010/main" val="350431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30D3-0104-2E9F-BD07-904AE6ACC51B}"/>
              </a:ext>
            </a:extLst>
          </p:cNvPr>
          <p:cNvSpPr>
            <a:spLocks noGrp="1"/>
          </p:cNvSpPr>
          <p:nvPr>
            <p:ph type="title"/>
          </p:nvPr>
        </p:nvSpPr>
        <p:spPr/>
        <p:txBody>
          <a:bodyPr/>
          <a:lstStyle/>
          <a:p>
            <a:r>
              <a:rPr lang="en-IN"/>
              <a:t>SPLITTING THE DATASET</a:t>
            </a:r>
            <a:endParaRPr lang="en-IN" dirty="0"/>
          </a:p>
        </p:txBody>
      </p:sp>
      <p:graphicFrame>
        <p:nvGraphicFramePr>
          <p:cNvPr id="7" name="Content Placeholder 6">
            <a:extLst>
              <a:ext uri="{FF2B5EF4-FFF2-40B4-BE49-F238E27FC236}">
                <a16:creationId xmlns:a16="http://schemas.microsoft.com/office/drawing/2014/main" id="{AC37F8B8-E3E4-F41D-6C41-F532727C361B}"/>
              </a:ext>
            </a:extLst>
          </p:cNvPr>
          <p:cNvGraphicFramePr>
            <a:graphicFrameLocks noGrp="1"/>
          </p:cNvGraphicFramePr>
          <p:nvPr>
            <p:ph idx="1"/>
            <p:extLst>
              <p:ext uri="{D42A27DB-BD31-4B8C-83A1-F6EECF244321}">
                <p14:modId xmlns:p14="http://schemas.microsoft.com/office/powerpoint/2010/main" val="168048329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951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AD32-1A69-EA19-0A48-E76F2F3F1E9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MODEL SELECTION </a:t>
            </a:r>
          </a:p>
        </p:txBody>
      </p:sp>
      <p:sp>
        <p:nvSpPr>
          <p:cNvPr id="7" name="Content Placeholder 6">
            <a:extLst>
              <a:ext uri="{FF2B5EF4-FFF2-40B4-BE49-F238E27FC236}">
                <a16:creationId xmlns:a16="http://schemas.microsoft.com/office/drawing/2014/main" id="{32EFC235-BCC7-4318-2507-4C23BD7BC067}"/>
              </a:ext>
            </a:extLst>
          </p:cNvPr>
          <p:cNvSpPr>
            <a:spLocks/>
          </p:cNvSpPr>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u="sng" dirty="0"/>
              <a:t>DATA IMBALANCE</a:t>
            </a:r>
          </a:p>
          <a:p>
            <a:pPr>
              <a:lnSpc>
                <a:spcPct val="90000"/>
              </a:lnSpc>
              <a:spcAft>
                <a:spcPts val="600"/>
              </a:spcAft>
            </a:pPr>
            <a:r>
              <a:rPr lang="en-US" sz="2000" dirty="0"/>
              <a:t>Stratified Cross-validation</a:t>
            </a:r>
          </a:p>
          <a:p>
            <a:pPr>
              <a:lnSpc>
                <a:spcPct val="90000"/>
              </a:lnSpc>
              <a:spcAft>
                <a:spcPts val="600"/>
              </a:spcAft>
            </a:pPr>
            <a:r>
              <a:rPr lang="en-US" sz="2000" dirty="0"/>
              <a:t>Class weighting </a:t>
            </a:r>
          </a:p>
          <a:p>
            <a:pPr>
              <a:lnSpc>
                <a:spcPct val="90000"/>
              </a:lnSpc>
              <a:spcAft>
                <a:spcPts val="600"/>
              </a:spcAft>
            </a:pPr>
            <a:endParaRPr lang="en-US" sz="2000" dirty="0"/>
          </a:p>
          <a:p>
            <a:pPr marL="342900" indent="-342900">
              <a:lnSpc>
                <a:spcPct val="90000"/>
              </a:lnSpc>
              <a:spcAft>
                <a:spcPts val="600"/>
              </a:spcAft>
              <a:buFont typeface="Arial" panose="020B0604020202020204" pitchFamily="34" charset="0"/>
              <a:buChar char="•"/>
            </a:pPr>
            <a:r>
              <a:rPr lang="en-US" sz="2000" u="sng" dirty="0"/>
              <a:t>HYPERPARAMETER TUNING</a:t>
            </a:r>
          </a:p>
          <a:p>
            <a:pPr>
              <a:lnSpc>
                <a:spcPct val="90000"/>
              </a:lnSpc>
              <a:spcAft>
                <a:spcPts val="600"/>
              </a:spcAft>
            </a:pPr>
            <a:r>
              <a:rPr lang="en-US" sz="2000" dirty="0"/>
              <a:t>Grid Search</a:t>
            </a:r>
          </a:p>
        </p:txBody>
      </p:sp>
      <p:graphicFrame>
        <p:nvGraphicFramePr>
          <p:cNvPr id="6" name="Content Placeholder 5">
            <a:extLst>
              <a:ext uri="{FF2B5EF4-FFF2-40B4-BE49-F238E27FC236}">
                <a16:creationId xmlns:a16="http://schemas.microsoft.com/office/drawing/2014/main" id="{A8DC5CC2-372A-5DD1-A6C9-7FA509B4334E}"/>
              </a:ext>
            </a:extLst>
          </p:cNvPr>
          <p:cNvGraphicFramePr>
            <a:graphicFrameLocks/>
          </p:cNvGraphicFramePr>
          <p:nvPr>
            <p:extLst>
              <p:ext uri="{D42A27DB-BD31-4B8C-83A1-F6EECF244321}">
                <p14:modId xmlns:p14="http://schemas.microsoft.com/office/powerpoint/2010/main" val="3422842459"/>
              </p:ext>
            </p:extLst>
          </p:nvPr>
        </p:nvGraphicFramePr>
        <p:xfrm>
          <a:off x="6739128" y="640080"/>
          <a:ext cx="4818888" cy="300736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88FE082-9EF8-6442-A6DD-980C99AD9863}"/>
              </a:ext>
            </a:extLst>
          </p:cNvPr>
          <p:cNvSpPr txBox="1"/>
          <p:nvPr/>
        </p:nvSpPr>
        <p:spPr>
          <a:xfrm>
            <a:off x="6912077" y="4198374"/>
            <a:ext cx="3755923" cy="1015663"/>
          </a:xfrm>
          <a:prstGeom prst="rect">
            <a:avLst/>
          </a:prstGeom>
          <a:noFill/>
        </p:spPr>
        <p:txBody>
          <a:bodyPr wrap="square" rtlCol="0">
            <a:spAutoFit/>
          </a:bodyPr>
          <a:lstStyle/>
          <a:p>
            <a:pPr marL="342900" indent="-342900">
              <a:buAutoNum type="arabicPeriod"/>
            </a:pPr>
            <a:r>
              <a:rPr lang="en-IN" sz="2000" dirty="0"/>
              <a:t>Random Forest</a:t>
            </a:r>
          </a:p>
          <a:p>
            <a:pPr marL="342900" indent="-342900">
              <a:buAutoNum type="arabicPeriod"/>
            </a:pPr>
            <a:r>
              <a:rPr lang="en-IN" sz="2000" dirty="0"/>
              <a:t>Support Vector Machine</a:t>
            </a:r>
          </a:p>
          <a:p>
            <a:pPr marL="342900" indent="-342900">
              <a:buAutoNum type="arabicPeriod"/>
            </a:pPr>
            <a:r>
              <a:rPr lang="en-IN" sz="2000" dirty="0" err="1"/>
              <a:t>Adaboost</a:t>
            </a:r>
            <a:endParaRPr lang="en-IN" sz="2000" dirty="0"/>
          </a:p>
        </p:txBody>
      </p:sp>
    </p:spTree>
    <p:extLst>
      <p:ext uri="{BB962C8B-B14F-4D97-AF65-F5344CB8AC3E}">
        <p14:creationId xmlns:p14="http://schemas.microsoft.com/office/powerpoint/2010/main" val="91323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5" name="Straight Connector 3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4FF18-C16A-37E7-D083-BF771A8311D5}"/>
              </a:ext>
            </a:extLst>
          </p:cNvPr>
          <p:cNvSpPr>
            <a:spLocks noGrp="1"/>
          </p:cNvSpPr>
          <p:nvPr>
            <p:ph type="title"/>
          </p:nvPr>
        </p:nvSpPr>
        <p:spPr>
          <a:xfrm>
            <a:off x="5513605" y="447879"/>
            <a:ext cx="3378099" cy="1146995"/>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METRICS</a:t>
            </a:r>
          </a:p>
        </p:txBody>
      </p:sp>
      <p:sp>
        <p:nvSpPr>
          <p:cNvPr id="9" name="TextBox 8">
            <a:extLst>
              <a:ext uri="{FF2B5EF4-FFF2-40B4-BE49-F238E27FC236}">
                <a16:creationId xmlns:a16="http://schemas.microsoft.com/office/drawing/2014/main" id="{E1468C3C-EB56-F63A-3D1F-3A4AEA983C9C}"/>
              </a:ext>
            </a:extLst>
          </p:cNvPr>
          <p:cNvSpPr txBox="1"/>
          <p:nvPr/>
        </p:nvSpPr>
        <p:spPr>
          <a:xfrm>
            <a:off x="636806" y="3849539"/>
            <a:ext cx="3378098" cy="2367405"/>
          </a:xfrm>
          <a:prstGeom prst="rect">
            <a:avLst/>
          </a:prstGeom>
        </p:spPr>
        <p:txBody>
          <a:bodyPr vert="horz" lIns="91440" tIns="45720" rIns="91440" bIns="45720" rtlCol="0" anchor="t">
            <a:normAutofit/>
          </a:bodyPr>
          <a:lstStyle/>
          <a:p>
            <a:pPr algn="r" defTabSz="914400">
              <a:spcAft>
                <a:spcPts val="200"/>
              </a:spcAft>
              <a:buClr>
                <a:schemeClr val="accent1"/>
              </a:buClr>
              <a:buSzPct val="100000"/>
            </a:pPr>
            <a:r>
              <a:rPr lang="en-US" sz="1600" dirty="0">
                <a:solidFill>
                  <a:schemeClr val="tx1">
                    <a:lumMod val="95000"/>
                    <a:lumOff val="5000"/>
                  </a:schemeClr>
                </a:solidFill>
              </a:rPr>
              <a:t>Among the 3 classifiers, Random Forest achieved the highest accuracy</a:t>
            </a:r>
          </a:p>
        </p:txBody>
      </p:sp>
      <p:cxnSp>
        <p:nvCxnSpPr>
          <p:cNvPr id="37" name="Straight Connector 3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EA7F91A0-4409-3376-3548-ED75B135419C}"/>
              </a:ext>
            </a:extLst>
          </p:cNvPr>
          <p:cNvGraphicFramePr>
            <a:graphicFrameLocks noGrp="1"/>
          </p:cNvGraphicFramePr>
          <p:nvPr>
            <p:ph idx="1"/>
            <p:extLst>
              <p:ext uri="{D42A27DB-BD31-4B8C-83A1-F6EECF244321}">
                <p14:modId xmlns:p14="http://schemas.microsoft.com/office/powerpoint/2010/main" val="105056887"/>
              </p:ext>
            </p:extLst>
          </p:nvPr>
        </p:nvGraphicFramePr>
        <p:xfrm>
          <a:off x="4654984" y="1903872"/>
          <a:ext cx="6896938" cy="3051236"/>
        </p:xfrm>
        <a:graphic>
          <a:graphicData uri="http://schemas.openxmlformats.org/drawingml/2006/table">
            <a:tbl>
              <a:tblPr firstRow="1" bandRow="1">
                <a:tableStyleId>{21E4AEA4-8DFA-4A89-87EB-49C32662AFE0}</a:tableStyleId>
              </a:tblPr>
              <a:tblGrid>
                <a:gridCol w="2606607">
                  <a:extLst>
                    <a:ext uri="{9D8B030D-6E8A-4147-A177-3AD203B41FA5}">
                      <a16:colId xmlns:a16="http://schemas.microsoft.com/office/drawing/2014/main" val="2060721932"/>
                    </a:ext>
                  </a:extLst>
                </a:gridCol>
                <a:gridCol w="2265182">
                  <a:extLst>
                    <a:ext uri="{9D8B030D-6E8A-4147-A177-3AD203B41FA5}">
                      <a16:colId xmlns:a16="http://schemas.microsoft.com/office/drawing/2014/main" val="2904952937"/>
                    </a:ext>
                  </a:extLst>
                </a:gridCol>
                <a:gridCol w="2025149">
                  <a:extLst>
                    <a:ext uri="{9D8B030D-6E8A-4147-A177-3AD203B41FA5}">
                      <a16:colId xmlns:a16="http://schemas.microsoft.com/office/drawing/2014/main" val="820126166"/>
                    </a:ext>
                  </a:extLst>
                </a:gridCol>
              </a:tblGrid>
              <a:tr h="961457">
                <a:tc>
                  <a:txBody>
                    <a:bodyPr/>
                    <a:lstStyle/>
                    <a:p>
                      <a:r>
                        <a:rPr lang="en-IN" sz="2600"/>
                        <a:t>MODEL NAME</a:t>
                      </a:r>
                    </a:p>
                  </a:txBody>
                  <a:tcPr marL="110174" marR="110174" marT="59594" marB="59594"/>
                </a:tc>
                <a:tc>
                  <a:txBody>
                    <a:bodyPr/>
                    <a:lstStyle/>
                    <a:p>
                      <a:r>
                        <a:rPr lang="en-IN" sz="2600"/>
                        <a:t>TRAINING ACCURACY</a:t>
                      </a:r>
                    </a:p>
                  </a:txBody>
                  <a:tcPr marL="110174" marR="110174" marT="59594" marB="59594"/>
                </a:tc>
                <a:tc>
                  <a:txBody>
                    <a:bodyPr/>
                    <a:lstStyle/>
                    <a:p>
                      <a:r>
                        <a:rPr lang="en-IN" sz="2600"/>
                        <a:t>TESTING ACCRACY</a:t>
                      </a:r>
                    </a:p>
                  </a:txBody>
                  <a:tcPr marL="110174" marR="110174" marT="59594" marB="59594"/>
                </a:tc>
                <a:extLst>
                  <a:ext uri="{0D108BD9-81ED-4DB2-BD59-A6C34878D82A}">
                    <a16:rowId xmlns:a16="http://schemas.microsoft.com/office/drawing/2014/main" val="1476516420"/>
                  </a:ext>
                </a:extLst>
              </a:tr>
              <a:tr h="564161">
                <a:tc>
                  <a:txBody>
                    <a:bodyPr/>
                    <a:lstStyle/>
                    <a:p>
                      <a:r>
                        <a:rPr lang="en-IN" sz="2600"/>
                        <a:t>Random Forest</a:t>
                      </a:r>
                    </a:p>
                  </a:txBody>
                  <a:tcPr marL="110174" marR="110174" marT="59594" marB="59594"/>
                </a:tc>
                <a:tc>
                  <a:txBody>
                    <a:bodyPr/>
                    <a:lstStyle/>
                    <a:p>
                      <a:r>
                        <a:rPr lang="en-IN" sz="2600"/>
                        <a:t> 0.9395</a:t>
                      </a:r>
                    </a:p>
                  </a:txBody>
                  <a:tcPr marL="110174" marR="110174" marT="59594" marB="59594"/>
                </a:tc>
                <a:tc>
                  <a:txBody>
                    <a:bodyPr/>
                    <a:lstStyle/>
                    <a:p>
                      <a:r>
                        <a:rPr lang="en-IN" sz="2600"/>
                        <a:t>0.9420</a:t>
                      </a:r>
                    </a:p>
                  </a:txBody>
                  <a:tcPr marL="110174" marR="110174" marT="59594" marB="59594"/>
                </a:tc>
                <a:extLst>
                  <a:ext uri="{0D108BD9-81ED-4DB2-BD59-A6C34878D82A}">
                    <a16:rowId xmlns:a16="http://schemas.microsoft.com/office/drawing/2014/main" val="1612712217"/>
                  </a:ext>
                </a:extLst>
              </a:tr>
              <a:tr h="961457">
                <a:tc>
                  <a:txBody>
                    <a:bodyPr/>
                    <a:lstStyle/>
                    <a:p>
                      <a:r>
                        <a:rPr lang="en-IN" sz="2600"/>
                        <a:t>Support Vector Machine </a:t>
                      </a:r>
                    </a:p>
                  </a:txBody>
                  <a:tcPr marL="110174" marR="110174" marT="59594" marB="59594"/>
                </a:tc>
                <a:tc>
                  <a:txBody>
                    <a:bodyPr/>
                    <a:lstStyle/>
                    <a:p>
                      <a:r>
                        <a:rPr lang="en-IN" sz="2600"/>
                        <a:t>0.9220</a:t>
                      </a:r>
                    </a:p>
                  </a:txBody>
                  <a:tcPr marL="110174" marR="110174" marT="59594" marB="59594"/>
                </a:tc>
                <a:tc>
                  <a:txBody>
                    <a:bodyPr/>
                    <a:lstStyle/>
                    <a:p>
                      <a:r>
                        <a:rPr lang="en-IN" sz="2600" b="0" i="0" kern="1200">
                          <a:solidFill>
                            <a:schemeClr val="dk1"/>
                          </a:solidFill>
                          <a:effectLst/>
                          <a:latin typeface="+mn-lt"/>
                          <a:ea typeface="+mn-ea"/>
                          <a:cs typeface="+mn-cs"/>
                        </a:rPr>
                        <a:t>0.9247</a:t>
                      </a:r>
                      <a:endParaRPr lang="en-IN" sz="2600"/>
                    </a:p>
                  </a:txBody>
                  <a:tcPr marL="110174" marR="110174" marT="59594" marB="59594"/>
                </a:tc>
                <a:extLst>
                  <a:ext uri="{0D108BD9-81ED-4DB2-BD59-A6C34878D82A}">
                    <a16:rowId xmlns:a16="http://schemas.microsoft.com/office/drawing/2014/main" val="3680868579"/>
                  </a:ext>
                </a:extLst>
              </a:tr>
              <a:tr h="564161">
                <a:tc>
                  <a:txBody>
                    <a:bodyPr/>
                    <a:lstStyle/>
                    <a:p>
                      <a:r>
                        <a:rPr lang="en-IN" sz="2600"/>
                        <a:t>Adaboost</a:t>
                      </a:r>
                    </a:p>
                  </a:txBody>
                  <a:tcPr marL="110174" marR="110174" marT="59594" marB="59594"/>
                </a:tc>
                <a:tc>
                  <a:txBody>
                    <a:bodyPr/>
                    <a:lstStyle/>
                    <a:p>
                      <a:r>
                        <a:rPr lang="en-IN" sz="2600" b="0" i="0" kern="1200">
                          <a:solidFill>
                            <a:schemeClr val="dk1"/>
                          </a:solidFill>
                          <a:effectLst/>
                          <a:latin typeface="+mn-lt"/>
                          <a:ea typeface="+mn-ea"/>
                          <a:cs typeface="+mn-cs"/>
                        </a:rPr>
                        <a:t>0.9173</a:t>
                      </a:r>
                      <a:endParaRPr lang="en-IN" sz="2600"/>
                    </a:p>
                  </a:txBody>
                  <a:tcPr marL="110174" marR="110174" marT="59594" marB="59594"/>
                </a:tc>
                <a:tc>
                  <a:txBody>
                    <a:bodyPr/>
                    <a:lstStyle/>
                    <a:p>
                      <a:r>
                        <a:rPr lang="en-IN" sz="2600" b="0" i="0" kern="1200">
                          <a:solidFill>
                            <a:schemeClr val="dk1"/>
                          </a:solidFill>
                          <a:effectLst/>
                          <a:latin typeface="+mn-lt"/>
                          <a:ea typeface="+mn-ea"/>
                          <a:cs typeface="+mn-cs"/>
                        </a:rPr>
                        <a:t>0.9122</a:t>
                      </a:r>
                      <a:endParaRPr lang="en-IN" sz="2600"/>
                    </a:p>
                  </a:txBody>
                  <a:tcPr marL="110174" marR="110174" marT="59594" marB="59594"/>
                </a:tc>
                <a:extLst>
                  <a:ext uri="{0D108BD9-81ED-4DB2-BD59-A6C34878D82A}">
                    <a16:rowId xmlns:a16="http://schemas.microsoft.com/office/drawing/2014/main" val="3423164293"/>
                  </a:ext>
                </a:extLst>
              </a:tr>
            </a:tbl>
          </a:graphicData>
        </a:graphic>
      </p:graphicFrame>
    </p:spTree>
    <p:extLst>
      <p:ext uri="{BB962C8B-B14F-4D97-AF65-F5344CB8AC3E}">
        <p14:creationId xmlns:p14="http://schemas.microsoft.com/office/powerpoint/2010/main" val="7610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5C4E-B97E-44D7-64AD-B58C9C6C8BC4}"/>
              </a:ext>
            </a:extLst>
          </p:cNvPr>
          <p:cNvSpPr>
            <a:spLocks noGrp="1"/>
          </p:cNvSpPr>
          <p:nvPr>
            <p:ph type="title"/>
          </p:nvPr>
        </p:nvSpPr>
        <p:spPr>
          <a:xfrm>
            <a:off x="762000" y="1141712"/>
            <a:ext cx="8029572" cy="1061161"/>
          </a:xfrm>
        </p:spPr>
        <p:txBody>
          <a:bodyPr vert="horz" lIns="91440" tIns="45720" rIns="91440" bIns="45720" rtlCol="0" anchor="t">
            <a:normAutofit/>
          </a:bodyPr>
          <a:lstStyle/>
          <a:p>
            <a:r>
              <a:rPr lang="en-US" sz="4000" dirty="0"/>
              <a:t>CONFUSION MATRIX</a:t>
            </a:r>
          </a:p>
        </p:txBody>
      </p:sp>
      <p:pic>
        <p:nvPicPr>
          <p:cNvPr id="5" name="Content Placeholder 4" descr="A screenshot of a graph&#10;&#10;Description automatically generated">
            <a:extLst>
              <a:ext uri="{FF2B5EF4-FFF2-40B4-BE49-F238E27FC236}">
                <a16:creationId xmlns:a16="http://schemas.microsoft.com/office/drawing/2014/main" id="{8A7BAFA3-FBC2-4605-6619-821DEF241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255" y="2506810"/>
            <a:ext cx="3301512" cy="2500896"/>
          </a:xfrm>
          <a:prstGeom prst="rect">
            <a:avLst/>
          </a:prstGeom>
        </p:spPr>
      </p:pic>
      <p:pic>
        <p:nvPicPr>
          <p:cNvPr id="9" name="Picture 8" descr="A screenshot of a graph&#10;&#10;Description automatically generated">
            <a:extLst>
              <a:ext uri="{FF2B5EF4-FFF2-40B4-BE49-F238E27FC236}">
                <a16:creationId xmlns:a16="http://schemas.microsoft.com/office/drawing/2014/main" id="{09EF3809-329E-C44D-5D24-3DA83F0C0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341" y="2506810"/>
            <a:ext cx="3352404" cy="249754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DBE5DF99-5CC6-9E03-D084-07285377D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072" y="2506810"/>
            <a:ext cx="3350982" cy="2462971"/>
          </a:xfrm>
          <a:prstGeom prst="rect">
            <a:avLst/>
          </a:prstGeom>
        </p:spPr>
      </p:pic>
      <p:sp>
        <p:nvSpPr>
          <p:cNvPr id="10" name="TextBox 9">
            <a:extLst>
              <a:ext uri="{FF2B5EF4-FFF2-40B4-BE49-F238E27FC236}">
                <a16:creationId xmlns:a16="http://schemas.microsoft.com/office/drawing/2014/main" id="{7976F013-542E-5314-CEFC-CF1CBAE35D7C}"/>
              </a:ext>
            </a:extLst>
          </p:cNvPr>
          <p:cNvSpPr txBox="1"/>
          <p:nvPr/>
        </p:nvSpPr>
        <p:spPr>
          <a:xfrm>
            <a:off x="888897" y="5417574"/>
            <a:ext cx="2591722" cy="400110"/>
          </a:xfrm>
          <a:prstGeom prst="rect">
            <a:avLst/>
          </a:prstGeom>
          <a:noFill/>
        </p:spPr>
        <p:txBody>
          <a:bodyPr wrap="square" rtlCol="0">
            <a:spAutoFit/>
          </a:bodyPr>
          <a:lstStyle/>
          <a:p>
            <a:r>
              <a:rPr lang="en-IN" sz="2000" dirty="0"/>
              <a:t>RANDOM FOREST</a:t>
            </a:r>
          </a:p>
        </p:txBody>
      </p:sp>
      <p:sp>
        <p:nvSpPr>
          <p:cNvPr id="11" name="TextBox 10">
            <a:extLst>
              <a:ext uri="{FF2B5EF4-FFF2-40B4-BE49-F238E27FC236}">
                <a16:creationId xmlns:a16="http://schemas.microsoft.com/office/drawing/2014/main" id="{3BA530A6-D498-5297-2525-5329AA841F91}"/>
              </a:ext>
            </a:extLst>
          </p:cNvPr>
          <p:cNvSpPr txBox="1"/>
          <p:nvPr/>
        </p:nvSpPr>
        <p:spPr>
          <a:xfrm>
            <a:off x="3960767" y="5417574"/>
            <a:ext cx="2959510" cy="400110"/>
          </a:xfrm>
          <a:prstGeom prst="rect">
            <a:avLst/>
          </a:prstGeom>
          <a:noFill/>
        </p:spPr>
        <p:txBody>
          <a:bodyPr wrap="square" rtlCol="0">
            <a:spAutoFit/>
          </a:bodyPr>
          <a:lstStyle/>
          <a:p>
            <a:pPr algn="ctr"/>
            <a:r>
              <a:rPr lang="en-IN" sz="2000" dirty="0"/>
              <a:t>SVM</a:t>
            </a:r>
          </a:p>
        </p:txBody>
      </p:sp>
      <p:sp>
        <p:nvSpPr>
          <p:cNvPr id="12" name="TextBox 11">
            <a:extLst>
              <a:ext uri="{FF2B5EF4-FFF2-40B4-BE49-F238E27FC236}">
                <a16:creationId xmlns:a16="http://schemas.microsoft.com/office/drawing/2014/main" id="{130F252C-CD4A-BF4F-DD3F-CB855D52E4D6}"/>
              </a:ext>
            </a:extLst>
          </p:cNvPr>
          <p:cNvSpPr txBox="1"/>
          <p:nvPr/>
        </p:nvSpPr>
        <p:spPr>
          <a:xfrm>
            <a:off x="8052619" y="5417574"/>
            <a:ext cx="2334960" cy="400110"/>
          </a:xfrm>
          <a:prstGeom prst="rect">
            <a:avLst/>
          </a:prstGeom>
          <a:noFill/>
        </p:spPr>
        <p:txBody>
          <a:bodyPr wrap="square" rtlCol="0">
            <a:spAutoFit/>
          </a:bodyPr>
          <a:lstStyle/>
          <a:p>
            <a:r>
              <a:rPr lang="en-IN" dirty="0"/>
              <a:t>             </a:t>
            </a:r>
            <a:r>
              <a:rPr lang="en-IN" sz="2000" dirty="0"/>
              <a:t>  ADABOOST</a:t>
            </a:r>
          </a:p>
        </p:txBody>
      </p:sp>
    </p:spTree>
    <p:extLst>
      <p:ext uri="{BB962C8B-B14F-4D97-AF65-F5344CB8AC3E}">
        <p14:creationId xmlns:p14="http://schemas.microsoft.com/office/powerpoint/2010/main" val="287635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E59C-9AB5-1B4F-CB0C-D1EC5C0F84D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DATA VISUALISATION</a:t>
            </a:r>
          </a:p>
        </p:txBody>
      </p:sp>
      <p:pic>
        <p:nvPicPr>
          <p:cNvPr id="5" name="Content Placeholder 4" descr="A comparison of a graph&#10;&#10;Description automatically generated">
            <a:extLst>
              <a:ext uri="{FF2B5EF4-FFF2-40B4-BE49-F238E27FC236}">
                <a16:creationId xmlns:a16="http://schemas.microsoft.com/office/drawing/2014/main" id="{A67A16B5-0F29-2A06-DD8C-533C62C6D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48" y="2038052"/>
            <a:ext cx="9866836" cy="4746206"/>
          </a:xfrm>
          <a:prstGeom prst="rect">
            <a:avLst/>
          </a:prstGeom>
        </p:spPr>
      </p:pic>
    </p:spTree>
    <p:extLst>
      <p:ext uri="{BB962C8B-B14F-4D97-AF65-F5344CB8AC3E}">
        <p14:creationId xmlns:p14="http://schemas.microsoft.com/office/powerpoint/2010/main" val="380212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E59C-9AB5-1B4F-CB0C-D1EC5C0F84D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DATA VISUALISATION</a:t>
            </a:r>
          </a:p>
        </p:txBody>
      </p:sp>
      <p:pic>
        <p:nvPicPr>
          <p:cNvPr id="4" name="Picture 3" descr="A graph with red and yellow lines">
            <a:extLst>
              <a:ext uri="{FF2B5EF4-FFF2-40B4-BE49-F238E27FC236}">
                <a16:creationId xmlns:a16="http://schemas.microsoft.com/office/drawing/2014/main" id="{6A8D1C85-8B7D-F571-8B2E-EB74644F8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78724"/>
            <a:ext cx="10180320" cy="4794716"/>
          </a:xfrm>
          <a:prstGeom prst="rect">
            <a:avLst/>
          </a:prstGeom>
        </p:spPr>
      </p:pic>
    </p:spTree>
    <p:extLst>
      <p:ext uri="{BB962C8B-B14F-4D97-AF65-F5344CB8AC3E}">
        <p14:creationId xmlns:p14="http://schemas.microsoft.com/office/powerpoint/2010/main" val="1493651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905E-1316-E115-8840-D79EFB6E6FA3}"/>
              </a:ext>
            </a:extLst>
          </p:cNvPr>
          <p:cNvSpPr>
            <a:spLocks noGrp="1"/>
          </p:cNvSpPr>
          <p:nvPr>
            <p:ph type="title"/>
          </p:nvPr>
        </p:nvSpPr>
        <p:spPr>
          <a:xfrm>
            <a:off x="5596501" y="489508"/>
            <a:ext cx="5754896" cy="1667569"/>
          </a:xfrm>
        </p:spPr>
        <p:txBody>
          <a:bodyPr anchor="b">
            <a:normAutofit/>
          </a:bodyPr>
          <a:lstStyle/>
          <a:p>
            <a:r>
              <a:rPr lang="en-IN" sz="4000"/>
              <a:t>REFERENCES</a:t>
            </a:r>
          </a:p>
        </p:txBody>
      </p:sp>
      <p:graphicFrame>
        <p:nvGraphicFramePr>
          <p:cNvPr id="46" name="Content Placeholder 2">
            <a:extLst>
              <a:ext uri="{FF2B5EF4-FFF2-40B4-BE49-F238E27FC236}">
                <a16:creationId xmlns:a16="http://schemas.microsoft.com/office/drawing/2014/main" id="{E9E3CCC5-FC52-18EF-1B2C-D95932AB718B}"/>
              </a:ext>
            </a:extLst>
          </p:cNvPr>
          <p:cNvGraphicFramePr>
            <a:graphicFrameLocks noGrp="1"/>
          </p:cNvGraphicFramePr>
          <p:nvPr>
            <p:ph idx="1"/>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Graphic 22" descr="Programmer">
            <a:extLst>
              <a:ext uri="{FF2B5EF4-FFF2-40B4-BE49-F238E27FC236}">
                <a16:creationId xmlns:a16="http://schemas.microsoft.com/office/drawing/2014/main" id="{6D0472F5-1367-B1C6-9AF8-ED0FF8B26D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8130" y="1275070"/>
            <a:ext cx="3876165" cy="3876165"/>
          </a:xfrm>
          <a:prstGeom prst="rect">
            <a:avLst/>
          </a:prstGeom>
        </p:spPr>
      </p:pic>
    </p:spTree>
    <p:extLst>
      <p:ext uri="{BB962C8B-B14F-4D97-AF65-F5344CB8AC3E}">
        <p14:creationId xmlns:p14="http://schemas.microsoft.com/office/powerpoint/2010/main" val="392977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5738-FC2B-F8E8-65AC-5532DEBDAD1B}"/>
              </a:ext>
            </a:extLst>
          </p:cNvPr>
          <p:cNvSpPr>
            <a:spLocks noGrp="1"/>
          </p:cNvSpPr>
          <p:nvPr>
            <p:ph type="title"/>
          </p:nvPr>
        </p:nvSpPr>
        <p:spPr/>
        <p:txBody>
          <a:bodyPr>
            <a:normAutofit/>
          </a:bodyPr>
          <a:lstStyle/>
          <a:p>
            <a:r>
              <a:rPr lang="en-IN" sz="5400"/>
              <a:t>CARDIOTOCOGRAM</a:t>
            </a:r>
          </a:p>
        </p:txBody>
      </p:sp>
      <p:sp>
        <p:nvSpPr>
          <p:cNvPr id="3" name="Content Placeholder 2">
            <a:extLst>
              <a:ext uri="{FF2B5EF4-FFF2-40B4-BE49-F238E27FC236}">
                <a16:creationId xmlns:a16="http://schemas.microsoft.com/office/drawing/2014/main" id="{4E039205-72FE-4FD6-5620-ACB153391B40}"/>
              </a:ext>
            </a:extLst>
          </p:cNvPr>
          <p:cNvSpPr>
            <a:spLocks noGrp="1"/>
          </p:cNvSpPr>
          <p:nvPr>
            <p:ph idx="1"/>
          </p:nvPr>
        </p:nvSpPr>
        <p:spPr>
          <a:xfrm>
            <a:off x="838200" y="1929384"/>
            <a:ext cx="10515600" cy="4251960"/>
          </a:xfrm>
        </p:spPr>
        <p:txBody>
          <a:bodyPr>
            <a:normAutofit/>
          </a:bodyPr>
          <a:lstStyle/>
          <a:p>
            <a:endParaRPr lang="en-US" sz="2200" b="0" i="0" dirty="0">
              <a:effectLst/>
              <a:highlight>
                <a:srgbClr val="FFFFFF"/>
              </a:highlight>
              <a:ea typeface="Calibri Light" panose="020F0302020204030204" pitchFamily="34" charset="0"/>
              <a:cs typeface="Calibri Light" panose="020F0302020204030204" pitchFamily="34" charset="0"/>
            </a:endParaRPr>
          </a:p>
          <a:p>
            <a:r>
              <a:rPr lang="en-US" sz="2000" b="0" i="0" dirty="0">
                <a:effectLst/>
                <a:highlight>
                  <a:srgbClr val="FFFFFF"/>
                </a:highlight>
                <a:ea typeface="Calibri Light" panose="020F0302020204030204" pitchFamily="34" charset="0"/>
                <a:cs typeface="Calibri Light" panose="020F0302020204030204" pitchFamily="34" charset="0"/>
              </a:rPr>
              <a:t>Cardiotocography (CTG) is employed throughout pregnancy to monitor both fetal heart rate and uterine contractions. Its primary purpose is to assess fetal well-being and enable early detection of any signs of fetal distress.</a:t>
            </a:r>
          </a:p>
          <a:p>
            <a:r>
              <a:rPr lang="en-US" sz="2000" b="0" i="0" dirty="0">
                <a:effectLst/>
                <a:highlight>
                  <a:srgbClr val="FFFFFF"/>
                </a:highlight>
                <a:ea typeface="Calibri Light" panose="020F0302020204030204" pitchFamily="34" charset="0"/>
                <a:cs typeface="Calibri Light" panose="020F0302020204030204" pitchFamily="34" charset="0"/>
              </a:rPr>
              <a:t>Interpreting CTG results aids in evaluating the risk level associated with the pregnancy. An abnormal CTG reading may signify the necessity for additional investigations and potential intervention to address any underlying concerns. </a:t>
            </a:r>
          </a:p>
          <a:p>
            <a:r>
              <a:rPr lang="en-US" sz="2000" b="0" i="0" dirty="0">
                <a:effectLst/>
                <a:highlight>
                  <a:srgbClr val="FFFFFF"/>
                </a:highlight>
                <a:ea typeface="Calibri Light" panose="020F0302020204030204" pitchFamily="34" charset="0"/>
                <a:cs typeface="Calibri Light" panose="020F0302020204030204" pitchFamily="34" charset="0"/>
              </a:rPr>
              <a:t>Cardiotocograms (CTGs) offer a straightforward and affordable means to evaluate fetal health, empowering healthcare providers to intervene effectively to prevent maternal and infant mortality. This equipment operates by emitting ultrasound pulses and analyzing their feedback, providing insights into fetal heart rate (FHR), fetal movements, uterine contractions, and other vital parameters.</a:t>
            </a:r>
          </a:p>
          <a:p>
            <a:endParaRPr lang="en-US" sz="2200" b="0" i="0" dirty="0">
              <a:effectLst/>
              <a:highlight>
                <a:srgbClr val="FFFFFF"/>
              </a:highlight>
              <a:latin typeface="Yu Mincho Light" panose="020B0400000000000000" pitchFamily="18" charset="-128"/>
              <a:ea typeface="Yu Mincho Light" panose="020B0400000000000000" pitchFamily="18" charset="-128"/>
            </a:endParaRPr>
          </a:p>
          <a:p>
            <a:endParaRPr lang="en-IN" sz="2200" dirty="0"/>
          </a:p>
        </p:txBody>
      </p:sp>
    </p:spTree>
    <p:extLst>
      <p:ext uri="{BB962C8B-B14F-4D97-AF65-F5344CB8AC3E}">
        <p14:creationId xmlns:p14="http://schemas.microsoft.com/office/powerpoint/2010/main" val="315470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B2F63790-02BE-4D55-ABCA-10CAD609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C3C6078-A5B7-5256-90B2-4EDFD578FDF3}"/>
              </a:ext>
            </a:extLst>
          </p:cNvPr>
          <p:cNvSpPr>
            <a:spLocks noGrp="1"/>
          </p:cNvSpPr>
          <p:nvPr>
            <p:ph type="title"/>
          </p:nvPr>
        </p:nvSpPr>
        <p:spPr>
          <a:xfrm>
            <a:off x="613611" y="648182"/>
            <a:ext cx="5370974" cy="3581063"/>
          </a:xfrm>
        </p:spPr>
        <p:txBody>
          <a:bodyPr vert="horz" lIns="91440" tIns="45720" rIns="91440" bIns="45720" rtlCol="0" anchor="b">
            <a:normAutofit/>
          </a:bodyPr>
          <a:lstStyle/>
          <a:p>
            <a:pPr algn="r"/>
            <a:r>
              <a:rPr lang="en-US" sz="3700" kern="1200" cap="all" spc="200" baseline="0" dirty="0">
                <a:solidFill>
                  <a:schemeClr val="tx1">
                    <a:lumMod val="95000"/>
                    <a:lumOff val="5000"/>
                  </a:schemeClr>
                </a:solidFill>
                <a:latin typeface="+mj-lt"/>
                <a:ea typeface="+mj-ea"/>
                <a:cs typeface="+mj-cs"/>
              </a:rPr>
              <a:t>Machine Learning: Redefining Healthcare, one algorithm at a time</a:t>
            </a:r>
            <a:br>
              <a:rPr lang="en-US" sz="3700" kern="1200" cap="all" spc="200" baseline="0" dirty="0">
                <a:solidFill>
                  <a:schemeClr val="tx1">
                    <a:lumMod val="95000"/>
                    <a:lumOff val="5000"/>
                  </a:schemeClr>
                </a:solidFill>
                <a:latin typeface="+mj-lt"/>
                <a:ea typeface="+mj-ea"/>
                <a:cs typeface="+mj-cs"/>
              </a:rPr>
            </a:br>
            <a:br>
              <a:rPr lang="en-US" sz="3700" kern="1200" cap="all" spc="200" baseline="0" dirty="0">
                <a:solidFill>
                  <a:schemeClr val="tx1">
                    <a:lumMod val="95000"/>
                    <a:lumOff val="5000"/>
                  </a:schemeClr>
                </a:solidFill>
                <a:latin typeface="+mj-lt"/>
                <a:ea typeface="+mj-ea"/>
                <a:cs typeface="+mj-cs"/>
              </a:rPr>
            </a:br>
            <a:br>
              <a:rPr lang="en-US" sz="3700" kern="1200" cap="all" spc="200" baseline="0" dirty="0">
                <a:solidFill>
                  <a:schemeClr val="tx1">
                    <a:lumMod val="95000"/>
                    <a:lumOff val="5000"/>
                  </a:schemeClr>
                </a:solidFill>
                <a:latin typeface="+mj-lt"/>
                <a:ea typeface="+mj-ea"/>
                <a:cs typeface="+mj-cs"/>
              </a:rPr>
            </a:br>
            <a:br>
              <a:rPr lang="en-US" sz="3700" kern="1200" cap="all" spc="200" baseline="0" dirty="0">
                <a:solidFill>
                  <a:schemeClr val="tx1">
                    <a:lumMod val="95000"/>
                    <a:lumOff val="5000"/>
                  </a:schemeClr>
                </a:solidFill>
                <a:latin typeface="+mj-lt"/>
                <a:ea typeface="+mj-ea"/>
                <a:cs typeface="+mj-cs"/>
              </a:rPr>
            </a:br>
            <a:r>
              <a:rPr lang="en-US" sz="3700" kern="1200" cap="all" spc="200" baseline="0" dirty="0">
                <a:solidFill>
                  <a:schemeClr val="tx1">
                    <a:lumMod val="95000"/>
                    <a:lumOff val="5000"/>
                  </a:schemeClr>
                </a:solidFill>
                <a:latin typeface="+mj-lt"/>
                <a:ea typeface="+mj-ea"/>
                <a:cs typeface="+mj-cs"/>
              </a:rPr>
              <a:t>Thank You</a:t>
            </a:r>
          </a:p>
        </p:txBody>
      </p:sp>
      <p:cxnSp>
        <p:nvCxnSpPr>
          <p:cNvPr id="18" name="Straight Connector 17">
            <a:extLst>
              <a:ext uri="{FF2B5EF4-FFF2-40B4-BE49-F238E27FC236}">
                <a16:creationId xmlns:a16="http://schemas.microsoft.com/office/drawing/2014/main" id="{B25F28BA-1F8F-4067-9CFA-0DBF0C7AF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085" y="4343196"/>
            <a:ext cx="5029200" cy="0"/>
          </a:xfrm>
          <a:prstGeom prst="line">
            <a:avLst/>
          </a:prstGeom>
          <a:ln w="19050">
            <a:solidFill>
              <a:srgbClr val="2831E4"/>
            </a:solidFill>
          </a:ln>
        </p:spPr>
        <p:style>
          <a:lnRef idx="1">
            <a:schemeClr val="accent1"/>
          </a:lnRef>
          <a:fillRef idx="0">
            <a:schemeClr val="accent1"/>
          </a:fillRef>
          <a:effectRef idx="0">
            <a:schemeClr val="accent1"/>
          </a:effectRef>
          <a:fontRef idx="minor">
            <a:schemeClr val="tx1"/>
          </a:fontRef>
        </p:style>
      </p:cxnSp>
      <p:pic>
        <p:nvPicPr>
          <p:cNvPr id="6" name="Picture 5" descr="A colorful squares and squares&#10;&#10;Description automatically generated with medium confidence">
            <a:extLst>
              <a:ext uri="{FF2B5EF4-FFF2-40B4-BE49-F238E27FC236}">
                <a16:creationId xmlns:a16="http://schemas.microsoft.com/office/drawing/2014/main" id="{73F132F5-397E-6BAB-36B9-EB97DB404A16}"/>
              </a:ext>
            </a:extLst>
          </p:cNvPr>
          <p:cNvPicPr>
            <a:picLocks noChangeAspect="1"/>
          </p:cNvPicPr>
          <p:nvPr/>
        </p:nvPicPr>
        <p:blipFill rotWithShape="1">
          <a:blip r:embed="rId2"/>
          <a:srcRect r="-1" b="1424"/>
          <a:stretch/>
        </p:blipFill>
        <p:spPr>
          <a:xfrm>
            <a:off x="6615118" y="975"/>
            <a:ext cx="5576882" cy="6858000"/>
          </a:xfrm>
          <a:prstGeom prst="rect">
            <a:avLst/>
          </a:prstGeom>
        </p:spPr>
      </p:pic>
    </p:spTree>
    <p:extLst>
      <p:ext uri="{BB962C8B-B14F-4D97-AF65-F5344CB8AC3E}">
        <p14:creationId xmlns:p14="http://schemas.microsoft.com/office/powerpoint/2010/main" val="121796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5A9B8AD-B73F-A3F1-FD04-D8BEE79E4CD7}"/>
              </a:ext>
            </a:extLst>
          </p:cNvPr>
          <p:cNvGraphicFramePr/>
          <p:nvPr>
            <p:extLst>
              <p:ext uri="{D42A27DB-BD31-4B8C-83A1-F6EECF244321}">
                <p14:modId xmlns:p14="http://schemas.microsoft.com/office/powerpoint/2010/main" val="35737565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Plus Sign 4">
            <a:extLst>
              <a:ext uri="{FF2B5EF4-FFF2-40B4-BE49-F238E27FC236}">
                <a16:creationId xmlns:a16="http://schemas.microsoft.com/office/drawing/2014/main" id="{795C7548-4933-82E0-A190-9F69FEDDE39D}"/>
              </a:ext>
            </a:extLst>
          </p:cNvPr>
          <p:cNvSpPr/>
          <p:nvPr/>
        </p:nvSpPr>
        <p:spPr>
          <a:xfrm>
            <a:off x="3728349" y="2961861"/>
            <a:ext cx="993913" cy="93427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quals 5">
            <a:extLst>
              <a:ext uri="{FF2B5EF4-FFF2-40B4-BE49-F238E27FC236}">
                <a16:creationId xmlns:a16="http://schemas.microsoft.com/office/drawing/2014/main" id="{AB6AD742-8113-B7DD-4A2C-3C8AD22AC6EF}"/>
              </a:ext>
            </a:extLst>
          </p:cNvPr>
          <p:cNvSpPr/>
          <p:nvPr/>
        </p:nvSpPr>
        <p:spPr>
          <a:xfrm>
            <a:off x="7469740" y="3114367"/>
            <a:ext cx="993913" cy="62926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795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D0C99-C43A-8FC3-4929-79251D90ECB6}"/>
              </a:ext>
            </a:extLst>
          </p:cNvPr>
          <p:cNvSpPr>
            <a:spLocks noGrp="1"/>
          </p:cNvSpPr>
          <p:nvPr>
            <p:ph type="title"/>
          </p:nvPr>
        </p:nvSpPr>
        <p:spPr>
          <a:xfrm>
            <a:off x="643468" y="643467"/>
            <a:ext cx="3415612" cy="5571066"/>
          </a:xfrm>
        </p:spPr>
        <p:txBody>
          <a:bodyPr>
            <a:normAutofit/>
          </a:bodyPr>
          <a:lstStyle/>
          <a:p>
            <a:r>
              <a:rPr lang="en-US">
                <a:solidFill>
                  <a:srgbClr val="FFFFFF"/>
                </a:solidFill>
              </a:rPr>
              <a:t>Clinical Significance of CTG monitoring</a:t>
            </a:r>
          </a:p>
        </p:txBody>
      </p:sp>
      <p:graphicFrame>
        <p:nvGraphicFramePr>
          <p:cNvPr id="4" name="Content Placeholder 3">
            <a:extLst>
              <a:ext uri="{FF2B5EF4-FFF2-40B4-BE49-F238E27FC236}">
                <a16:creationId xmlns:a16="http://schemas.microsoft.com/office/drawing/2014/main" id="{477EFB66-1766-49A6-3929-D314E6C3BA9B}"/>
              </a:ext>
            </a:extLst>
          </p:cNvPr>
          <p:cNvGraphicFramePr>
            <a:graphicFrameLocks noGrp="1"/>
          </p:cNvGraphicFramePr>
          <p:nvPr>
            <p:ph idx="1"/>
            <p:extLst>
              <p:ext uri="{D42A27DB-BD31-4B8C-83A1-F6EECF244321}">
                <p14:modId xmlns:p14="http://schemas.microsoft.com/office/powerpoint/2010/main" val="1907339178"/>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0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6" name="Straight Connector 5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4216A-F196-44F2-75D5-5EB56A169413}"/>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3700" b="0" i="0" kern="1200" cap="all" spc="200" baseline="0">
                <a:solidFill>
                  <a:schemeClr val="tx1">
                    <a:lumMod val="85000"/>
                    <a:lumOff val="15000"/>
                  </a:schemeClr>
                </a:solidFill>
                <a:effectLst/>
                <a:latin typeface="+mj-lt"/>
                <a:ea typeface="+mj-ea"/>
                <a:cs typeface="+mj-cs"/>
              </a:rPr>
              <a:t>The aim of the machine learning methods </a:t>
            </a:r>
            <a:r>
              <a:rPr lang="en-US" sz="3700" kern="1200" cap="all" spc="200" baseline="0">
                <a:solidFill>
                  <a:schemeClr val="tx1">
                    <a:lumMod val="85000"/>
                    <a:lumOff val="15000"/>
                  </a:schemeClr>
                </a:solidFill>
                <a:latin typeface="+mj-lt"/>
                <a:ea typeface="+mj-ea"/>
                <a:cs typeface="+mj-cs"/>
              </a:rPr>
              <a:t>is </a:t>
            </a:r>
            <a:r>
              <a:rPr lang="en-US" sz="3700" b="0" i="0" kern="1200" cap="all" spc="200" baseline="0">
                <a:solidFill>
                  <a:schemeClr val="tx1">
                    <a:lumMod val="85000"/>
                    <a:lumOff val="15000"/>
                  </a:schemeClr>
                </a:solidFill>
                <a:effectLst/>
                <a:latin typeface="+mj-lt"/>
                <a:ea typeface="+mj-ea"/>
                <a:cs typeface="+mj-cs"/>
              </a:rPr>
              <a:t>to use attributes of data obtained from the uterine contraction (UC) and fetal heart rate (FHR) signals to classify as:</a:t>
            </a:r>
            <a:br>
              <a:rPr lang="en-US" sz="3700" b="0" i="0" kern="1200" cap="all" spc="200" baseline="0">
                <a:solidFill>
                  <a:schemeClr val="tx1">
                    <a:lumMod val="85000"/>
                    <a:lumOff val="15000"/>
                  </a:schemeClr>
                </a:solidFill>
                <a:effectLst/>
                <a:latin typeface="+mj-lt"/>
                <a:ea typeface="+mj-ea"/>
                <a:cs typeface="+mj-cs"/>
              </a:rPr>
            </a:br>
            <a:r>
              <a:rPr lang="en-US" sz="3700" b="0" i="0" kern="1200" cap="all" spc="200" baseline="0">
                <a:solidFill>
                  <a:schemeClr val="tx1">
                    <a:lumMod val="85000"/>
                    <a:lumOff val="15000"/>
                  </a:schemeClr>
                </a:solidFill>
                <a:effectLst/>
                <a:latin typeface="+mj-lt"/>
                <a:ea typeface="+mj-ea"/>
                <a:cs typeface="+mj-cs"/>
              </a:rPr>
              <a:t> pathological </a:t>
            </a:r>
            <a:br>
              <a:rPr lang="en-US" sz="3700" kern="1200" cap="all" spc="200" baseline="0">
                <a:solidFill>
                  <a:schemeClr val="tx1">
                    <a:lumMod val="85000"/>
                    <a:lumOff val="15000"/>
                  </a:schemeClr>
                </a:solidFill>
                <a:latin typeface="+mj-lt"/>
                <a:ea typeface="+mj-ea"/>
                <a:cs typeface="+mj-cs"/>
              </a:rPr>
            </a:br>
            <a:r>
              <a:rPr lang="en-US" sz="3700" b="0" i="0" kern="1200" cap="all" spc="200" baseline="0">
                <a:solidFill>
                  <a:schemeClr val="tx1">
                    <a:lumMod val="85000"/>
                    <a:lumOff val="15000"/>
                  </a:schemeClr>
                </a:solidFill>
                <a:effectLst/>
                <a:latin typeface="+mj-lt"/>
                <a:ea typeface="+mj-ea"/>
                <a:cs typeface="+mj-cs"/>
              </a:rPr>
              <a:t> normal</a:t>
            </a:r>
            <a:endParaRPr lang="en-US" sz="3700" kern="1200" cap="all" spc="200" baseline="0">
              <a:solidFill>
                <a:schemeClr val="tx1">
                  <a:lumMod val="85000"/>
                  <a:lumOff val="15000"/>
                </a:schemeClr>
              </a:solidFill>
              <a:latin typeface="+mj-lt"/>
              <a:ea typeface="+mj-ea"/>
              <a:cs typeface="+mj-cs"/>
            </a:endParaRPr>
          </a:p>
        </p:txBody>
      </p:sp>
      <p:pic>
        <p:nvPicPr>
          <p:cNvPr id="4" name="Picture 3" descr="A diagram of a machine learning algorithm&#10;&#10;Description automatically generated">
            <a:extLst>
              <a:ext uri="{FF2B5EF4-FFF2-40B4-BE49-F238E27FC236}">
                <a16:creationId xmlns:a16="http://schemas.microsoft.com/office/drawing/2014/main" id="{1058B57B-708F-173F-7047-E925EDBD271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9" b="10315"/>
          <a:stretch/>
        </p:blipFill>
        <p:spPr>
          <a:xfrm>
            <a:off x="633999" y="1911714"/>
            <a:ext cx="3993942" cy="3015744"/>
          </a:xfrm>
          <a:prstGeom prst="rect">
            <a:avLst/>
          </a:prstGeom>
        </p:spPr>
      </p:pic>
      <p:cxnSp>
        <p:nvCxnSpPr>
          <p:cNvPr id="60" name="Straight Connector 59">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2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AD32-1A69-EA19-0A48-E76F2F3F1E9F}"/>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DATASET</a:t>
            </a:r>
          </a:p>
        </p:txBody>
      </p:sp>
      <p:graphicFrame>
        <p:nvGraphicFramePr>
          <p:cNvPr id="6" name="Content Placeholder 5">
            <a:extLst>
              <a:ext uri="{FF2B5EF4-FFF2-40B4-BE49-F238E27FC236}">
                <a16:creationId xmlns:a16="http://schemas.microsoft.com/office/drawing/2014/main" id="{A8DC5CC2-372A-5DD1-A6C9-7FA509B4334E}"/>
              </a:ext>
            </a:extLst>
          </p:cNvPr>
          <p:cNvGraphicFramePr>
            <a:graphicFrameLocks/>
          </p:cNvGraphicFramePr>
          <p:nvPr>
            <p:extLst>
              <p:ext uri="{D42A27DB-BD31-4B8C-83A1-F6EECF244321}">
                <p14:modId xmlns:p14="http://schemas.microsoft.com/office/powerpoint/2010/main" val="1950964260"/>
              </p:ext>
            </p:extLst>
          </p:nvPr>
        </p:nvGraphicFramePr>
        <p:xfrm>
          <a:off x="838200" y="1929359"/>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32EFC235-BCC7-4318-2507-4C23BD7BC067}"/>
              </a:ext>
            </a:extLst>
          </p:cNvPr>
          <p:cNvSpPr>
            <a:spLocks/>
          </p:cNvSpPr>
          <p:nvPr/>
        </p:nvSpPr>
        <p:spPr>
          <a:xfrm>
            <a:off x="6172200" y="1929359"/>
            <a:ext cx="5181600" cy="4351338"/>
          </a:xfrm>
          <a:prstGeom prst="rect">
            <a:avLst/>
          </a:prstGeom>
        </p:spPr>
        <p:txBody>
          <a:bodyPr/>
          <a:lstStyle/>
          <a:p>
            <a:pPr>
              <a:spcAft>
                <a:spcPts val="600"/>
              </a:spcAft>
            </a:pPr>
            <a:r>
              <a:rPr lang="en-US" sz="2000" u="sng" dirty="0"/>
              <a:t>DATASET OVERVIEW:</a:t>
            </a:r>
          </a:p>
          <a:p>
            <a:pPr>
              <a:spcAft>
                <a:spcPts val="600"/>
              </a:spcAft>
            </a:pPr>
            <a:endParaRPr lang="en-US" dirty="0"/>
          </a:p>
          <a:p>
            <a:pPr>
              <a:spcAft>
                <a:spcPts val="600"/>
              </a:spcAft>
            </a:pPr>
            <a:r>
              <a:rPr lang="en-US" sz="2000" dirty="0"/>
              <a:t>The dataset obtained from Kaggle comprises 2126 records with 22 extracted features.</a:t>
            </a:r>
          </a:p>
          <a:p>
            <a:pPr>
              <a:spcAft>
                <a:spcPts val="600"/>
              </a:spcAft>
            </a:pPr>
            <a:r>
              <a:rPr lang="en-US" sz="2000" dirty="0"/>
              <a:t>These features serve as inputs for a multiclass classification task.</a:t>
            </a:r>
          </a:p>
          <a:p>
            <a:pPr>
              <a:spcAft>
                <a:spcPts val="600"/>
              </a:spcAft>
            </a:pPr>
            <a:r>
              <a:rPr lang="en-US" sz="2000" dirty="0"/>
              <a:t>The classification targets are divided into three distinct classes.</a:t>
            </a:r>
            <a:endParaRPr lang="en-IN" sz="2000" dirty="0"/>
          </a:p>
        </p:txBody>
      </p:sp>
    </p:spTree>
    <p:extLst>
      <p:ext uri="{BB962C8B-B14F-4D97-AF65-F5344CB8AC3E}">
        <p14:creationId xmlns:p14="http://schemas.microsoft.com/office/powerpoint/2010/main" val="114982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AD32-1A69-EA19-0A48-E76F2F3F1E9F}"/>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DATASET</a:t>
            </a:r>
          </a:p>
        </p:txBody>
      </p:sp>
      <p:graphicFrame>
        <p:nvGraphicFramePr>
          <p:cNvPr id="6" name="Content Placeholder 5">
            <a:extLst>
              <a:ext uri="{FF2B5EF4-FFF2-40B4-BE49-F238E27FC236}">
                <a16:creationId xmlns:a16="http://schemas.microsoft.com/office/drawing/2014/main" id="{A8DC5CC2-372A-5DD1-A6C9-7FA509B4334E}"/>
              </a:ext>
            </a:extLst>
          </p:cNvPr>
          <p:cNvGraphicFramePr>
            <a:graphicFrameLocks/>
          </p:cNvGraphicFramePr>
          <p:nvPr/>
        </p:nvGraphicFramePr>
        <p:xfrm>
          <a:off x="838200" y="1929359"/>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32EFC235-BCC7-4318-2507-4C23BD7BC067}"/>
              </a:ext>
            </a:extLst>
          </p:cNvPr>
          <p:cNvSpPr>
            <a:spLocks/>
          </p:cNvSpPr>
          <p:nvPr/>
        </p:nvSpPr>
        <p:spPr>
          <a:xfrm>
            <a:off x="6172200" y="1929359"/>
            <a:ext cx="5181600" cy="4351338"/>
          </a:xfrm>
          <a:prstGeom prst="rect">
            <a:avLst/>
          </a:prstGeom>
        </p:spPr>
        <p:txBody>
          <a:bodyPr/>
          <a:lstStyle/>
          <a:p>
            <a:pPr marL="285750" indent="-285750">
              <a:spcAft>
                <a:spcPts val="600"/>
              </a:spcAft>
              <a:buFont typeface="Arial" panose="020B0604020202020204" pitchFamily="34" charset="0"/>
              <a:buChar char="•"/>
            </a:pPr>
            <a:r>
              <a:rPr lang="en-IN" sz="2000" u="sng" kern="1200" dirty="0">
                <a:solidFill>
                  <a:schemeClr val="tx1"/>
                </a:solidFill>
                <a:ea typeface="Calibri Light" panose="020F0302020204030204" pitchFamily="34" charset="0"/>
                <a:cs typeface="Calibri Light" panose="020F0302020204030204" pitchFamily="34" charset="0"/>
              </a:rPr>
              <a:t>MULTI CLASS CLASSIFICATION :</a:t>
            </a:r>
          </a:p>
          <a:p>
            <a:pPr>
              <a:spcAft>
                <a:spcPts val="600"/>
              </a:spcAft>
            </a:pPr>
            <a:r>
              <a:rPr lang="en-US" sz="2000" dirty="0">
                <a:ea typeface="Calibri Light" panose="020F0302020204030204" pitchFamily="34" charset="0"/>
                <a:cs typeface="Calibri Light" panose="020F0302020204030204" pitchFamily="34" charset="0"/>
              </a:rPr>
              <a:t>Unlike binary classification, which involves distinguishing between two classes, multiclass classification involves predicting from multiple classes. In a multiclass classification problem, each instance typically belongs to one and only one class, and the model's objective is to correctly assign instances to their respective classes based on the features provided.</a:t>
            </a:r>
          </a:p>
          <a:p>
            <a:pPr>
              <a:spcAft>
                <a:spcPts val="600"/>
              </a:spcAft>
            </a:pPr>
            <a:endParaRPr lang="en-US" sz="2000" dirty="0">
              <a:ea typeface="Calibri Light" panose="020F0302020204030204" pitchFamily="34" charset="0"/>
              <a:cs typeface="Calibri Light" panose="020F0302020204030204" pitchFamily="34" charset="0"/>
            </a:endParaRPr>
          </a:p>
          <a:p>
            <a:pPr>
              <a:spcAft>
                <a:spcPts val="600"/>
              </a:spcAft>
            </a:pPr>
            <a:endParaRPr lang="en-IN"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4787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AD32-1A69-EA19-0A48-E76F2F3F1E9F}"/>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DATASET</a:t>
            </a:r>
          </a:p>
        </p:txBody>
      </p:sp>
      <p:graphicFrame>
        <p:nvGraphicFramePr>
          <p:cNvPr id="6" name="Content Placeholder 5">
            <a:extLst>
              <a:ext uri="{FF2B5EF4-FFF2-40B4-BE49-F238E27FC236}">
                <a16:creationId xmlns:a16="http://schemas.microsoft.com/office/drawing/2014/main" id="{A8DC5CC2-372A-5DD1-A6C9-7FA509B4334E}"/>
              </a:ext>
            </a:extLst>
          </p:cNvPr>
          <p:cNvGraphicFramePr>
            <a:graphicFrameLocks/>
          </p:cNvGraphicFramePr>
          <p:nvPr/>
        </p:nvGraphicFramePr>
        <p:xfrm>
          <a:off x="838200" y="1929359"/>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32EFC235-BCC7-4318-2507-4C23BD7BC067}"/>
              </a:ext>
            </a:extLst>
          </p:cNvPr>
          <p:cNvSpPr>
            <a:spLocks/>
          </p:cNvSpPr>
          <p:nvPr/>
        </p:nvSpPr>
        <p:spPr>
          <a:xfrm>
            <a:off x="6172200" y="1929359"/>
            <a:ext cx="5181600" cy="4351338"/>
          </a:xfrm>
          <a:prstGeom prst="rect">
            <a:avLst/>
          </a:prstGeom>
        </p:spPr>
        <p:txBody>
          <a:bodyPr/>
          <a:lstStyle/>
          <a:p>
            <a:pPr marL="285750" indent="-285750">
              <a:spcAft>
                <a:spcPts val="600"/>
              </a:spcAft>
              <a:buFont typeface="Arial" panose="020B0604020202020204" pitchFamily="34" charset="0"/>
              <a:buChar char="•"/>
            </a:pPr>
            <a:r>
              <a:rPr lang="en-US" sz="2000" u="sng" dirty="0">
                <a:ea typeface="Calibri Light" panose="020F0302020204030204" pitchFamily="34" charset="0"/>
                <a:cs typeface="Calibri Light" panose="020F0302020204030204" pitchFamily="34" charset="0"/>
              </a:rPr>
              <a:t>HIGHLY IMBALANCE DATASET</a:t>
            </a:r>
          </a:p>
          <a:p>
            <a:pPr>
              <a:spcAft>
                <a:spcPts val="600"/>
              </a:spcAft>
            </a:pPr>
            <a:endParaRPr lang="en-US" sz="2000" dirty="0">
              <a:ea typeface="Calibri Light" panose="020F0302020204030204" pitchFamily="34" charset="0"/>
              <a:cs typeface="Calibri Light" panose="020F0302020204030204" pitchFamily="34" charset="0"/>
            </a:endParaRPr>
          </a:p>
          <a:p>
            <a:pPr>
              <a:spcAft>
                <a:spcPts val="600"/>
              </a:spcAft>
            </a:pPr>
            <a:r>
              <a:rPr lang="en-US" sz="2000" dirty="0">
                <a:ea typeface="Calibri Light" panose="020F0302020204030204" pitchFamily="34" charset="0"/>
                <a:cs typeface="Calibri Light" panose="020F0302020204030204" pitchFamily="34" charset="0"/>
              </a:rPr>
              <a:t>In highly imbalanced datasets, the distribution of instances across classes is severely skewed, with one or a few classes significantly outnumbering others.</a:t>
            </a:r>
            <a:endParaRPr lang="en-IN" sz="2000"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0009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DB92-AFF9-1F18-6DD7-34476EEED9B8}"/>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PHASES  IN DATA ANALYSIS</a:t>
            </a:r>
          </a:p>
        </p:txBody>
      </p:sp>
      <p:graphicFrame>
        <p:nvGraphicFramePr>
          <p:cNvPr id="4" name="Content Placeholder 3">
            <a:extLst>
              <a:ext uri="{FF2B5EF4-FFF2-40B4-BE49-F238E27FC236}">
                <a16:creationId xmlns:a16="http://schemas.microsoft.com/office/drawing/2014/main" id="{B1C9792B-78A3-9514-3D1C-6F55625F382F}"/>
              </a:ext>
            </a:extLst>
          </p:cNvPr>
          <p:cNvGraphicFramePr>
            <a:graphicFrameLocks/>
          </p:cNvGraphicFramePr>
          <p:nvPr>
            <p:extLst>
              <p:ext uri="{D42A27DB-BD31-4B8C-83A1-F6EECF244321}">
                <p14:modId xmlns:p14="http://schemas.microsoft.com/office/powerpoint/2010/main" val="1182173249"/>
              </p:ext>
            </p:extLst>
          </p:nvPr>
        </p:nvGraphicFramePr>
        <p:xfrm>
          <a:off x="838200" y="1929359"/>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B94300A6-2DE1-5B8F-4ED9-3FE861C88349}"/>
              </a:ext>
            </a:extLst>
          </p:cNvPr>
          <p:cNvSpPr>
            <a:spLocks/>
          </p:cNvSpPr>
          <p:nvPr/>
        </p:nvSpPr>
        <p:spPr>
          <a:xfrm>
            <a:off x="6172200" y="1929359"/>
            <a:ext cx="5181600" cy="4351338"/>
          </a:xfrm>
          <a:prstGeom prst="rect">
            <a:avLst/>
          </a:prstGeom>
        </p:spPr>
        <p:txBody>
          <a:bodyPr>
            <a:normAutofit/>
          </a:bodyPr>
          <a:lstStyle/>
          <a:p>
            <a:pPr algn="just">
              <a:spcAft>
                <a:spcPts val="600"/>
              </a:spcAft>
            </a:pPr>
            <a:r>
              <a:rPr lang="en-US" sz="2000" u="sng" kern="1200" dirty="0">
                <a:solidFill>
                  <a:schemeClr val="tx1"/>
                </a:solidFill>
                <a:latin typeface="+mn-lt"/>
                <a:ea typeface="+mn-ea"/>
                <a:cs typeface="+mn-cs"/>
              </a:rPr>
              <a:t>DATA CLEANING </a:t>
            </a:r>
          </a:p>
          <a:p>
            <a:pPr algn="just">
              <a:spcAft>
                <a:spcPts val="600"/>
              </a:spcAft>
            </a:pPr>
            <a:r>
              <a:rPr lang="en-US" sz="2000" kern="1200" dirty="0">
                <a:solidFill>
                  <a:schemeClr val="tx1"/>
                </a:solidFill>
                <a:latin typeface="+mn-lt"/>
                <a:ea typeface="+mn-ea"/>
                <a:cs typeface="+mn-cs"/>
              </a:rPr>
              <a:t>One of the strengths of our dataset is its completeness, as there are no missing values present. This eliminates the need for time-consuming data cleaning steps, allowing us to focus our efforts directly on feature engineering, model selection, and performance evaluation, thereby streamlining the machine learning workflow.</a:t>
            </a:r>
          </a:p>
          <a:p>
            <a:pPr>
              <a:spcAft>
                <a:spcPts val="600"/>
              </a:spcAft>
            </a:pPr>
            <a:endParaRPr lang="en-IN" dirty="0"/>
          </a:p>
        </p:txBody>
      </p:sp>
    </p:spTree>
    <p:extLst>
      <p:ext uri="{BB962C8B-B14F-4D97-AF65-F5344CB8AC3E}">
        <p14:creationId xmlns:p14="http://schemas.microsoft.com/office/powerpoint/2010/main" val="3885500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862</TotalTime>
  <Words>731</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Yu Mincho Light</vt:lpstr>
      <vt:lpstr>Arial</vt:lpstr>
      <vt:lpstr>Calibri Light</vt:lpstr>
      <vt:lpstr>Tw Cen MT</vt:lpstr>
      <vt:lpstr>Tw Cen MT Condensed</vt:lpstr>
      <vt:lpstr>Wingdings 3</vt:lpstr>
      <vt:lpstr>Integral</vt:lpstr>
      <vt:lpstr>          CARDIOTOCOGRAM ANALYSIS TO IMPROVE MATERNAL AND FETAL HEALTH OUTCOMES THROUGH MACHINE LEARNING  </vt:lpstr>
      <vt:lpstr>CARDIOTOCOGRAM</vt:lpstr>
      <vt:lpstr>PowerPoint Presentation</vt:lpstr>
      <vt:lpstr>Clinical Significance of CTG monitoring</vt:lpstr>
      <vt:lpstr>The aim of the machine learning methods is to use attributes of data obtained from the uterine contraction (UC) and fetal heart rate (FHR) signals to classify as:  pathological   normal</vt:lpstr>
      <vt:lpstr>DATASET</vt:lpstr>
      <vt:lpstr>DATASET</vt:lpstr>
      <vt:lpstr>DATASET</vt:lpstr>
      <vt:lpstr>PHASES  IN DATA ANALYSIS</vt:lpstr>
      <vt:lpstr>FEATURE SELCTION AND SCALING</vt:lpstr>
      <vt:lpstr>PowerPoint Presentation</vt:lpstr>
      <vt:lpstr>PowerPoint Presentation</vt:lpstr>
      <vt:lpstr>SPLITTING THE DATASET</vt:lpstr>
      <vt:lpstr>MODEL SELECTION </vt:lpstr>
      <vt:lpstr>METRICS</vt:lpstr>
      <vt:lpstr>CONFUSION MATRIX</vt:lpstr>
      <vt:lpstr>DATA VISUALISATION</vt:lpstr>
      <vt:lpstr>DATA VISUALISATION</vt:lpstr>
      <vt:lpstr>REFERENCES</vt:lpstr>
      <vt:lpstr>Machine Learning: Redefining Healthcare, one algorithm at a time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CARDIOTOCOGRAM ANALYSIS TO IMPROVE MATERNAL AND CHILD HEALTH OUTCOMES THROUGH MACHINE LEARNING  </dc:title>
  <dc:creator>psmartur</dc:creator>
  <cp:lastModifiedBy>pk540077@gmail.com</cp:lastModifiedBy>
  <cp:revision>4</cp:revision>
  <dcterms:created xsi:type="dcterms:W3CDTF">2024-04-16T19:01:36Z</dcterms:created>
  <dcterms:modified xsi:type="dcterms:W3CDTF">2024-04-17T16:08:10Z</dcterms:modified>
</cp:coreProperties>
</file>