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CE7AB9-C02B-458F-9BDE-2419256B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500" y="50625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</a:t>
            </a:r>
            <a:r>
              <a:rPr lang="en-US" dirty="0" err="1"/>
              <a:t>T.Jesika</a:t>
            </a:r>
            <a:r>
              <a:rPr lang="en-US" dirty="0"/>
              <a:t>            </a:t>
            </a:r>
          </a:p>
          <a:p>
            <a:r>
              <a:rPr lang="en-US"/>
              <a:t>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1CED7A-C188-20FD-4444-8ACD29E1F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6209" y="2437987"/>
            <a:ext cx="9041986" cy="1646302"/>
          </a:xfrm>
        </p:spPr>
        <p:txBody>
          <a:bodyPr/>
          <a:lstStyle/>
          <a:p>
            <a:r>
              <a:rPr lang="en-IN" dirty="0"/>
              <a:t>Adaptive email client app</a:t>
            </a: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class </a:t>
            </a:r>
            <a:r>
              <a:rPr lang="en-US" dirty="0" err="1"/>
              <a:t>MainActivity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Modifier.fillMaxSize</a:t>
            </a:r>
            <a:r>
              <a:rPr lang="en-US" dirty="0"/>
              <a:t>().background(</a:t>
            </a:r>
            <a:r>
              <a:rPr lang="en-US" dirty="0" err="1"/>
              <a:t>Color.White</a:t>
            </a:r>
            <a:r>
              <a:rPr lang="en-US" dirty="0"/>
              <a:t>),</a:t>
            </a:r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Email(this)</a:t>
            </a:r>
          </a:p>
          <a:p>
            <a:r>
              <a:rPr lang="en-US" dirty="0"/>
              <a:t>                }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Email(context: Context) {</a:t>
            </a:r>
          </a:p>
          <a:p>
            <a:r>
              <a:rPr lang="en-US" dirty="0"/>
              <a:t>    Text(</a:t>
            </a:r>
          </a:p>
          <a:p>
            <a:r>
              <a:rPr lang="en-US" dirty="0"/>
              <a:t>        text = "Home Screen",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Modifier.padding</a:t>
            </a:r>
            <a:r>
              <a:rPr lang="en-US" dirty="0"/>
              <a:t>(top = 74.dp, start = 100.dp, bottom = 24.dp),</a:t>
            </a:r>
          </a:p>
          <a:p>
            <a:r>
              <a:rPr lang="en-US" dirty="0"/>
              <a:t>        color = </a:t>
            </a:r>
            <a:r>
              <a:rPr lang="en-US" dirty="0" err="1"/>
              <a:t>Color.Black</a:t>
            </a:r>
            <a:r>
              <a:rPr lang="en-US" dirty="0"/>
              <a:t>,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0" y="114300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fontSize</a:t>
            </a:r>
            <a:r>
              <a:rPr lang="en-US" dirty="0"/>
              <a:t> = 32.sp</a:t>
            </a:r>
          </a:p>
          <a:p>
            <a:r>
              <a:rPr lang="en-US" dirty="0"/>
              <a:t>    )</a:t>
            </a:r>
          </a:p>
          <a:p>
            <a:endParaRPr lang="en-US" dirty="0"/>
          </a:p>
          <a:p>
            <a:r>
              <a:rPr lang="en-US" dirty="0"/>
              <a:t>    Column(</a:t>
            </a:r>
          </a:p>
          <a:p>
            <a:r>
              <a:rPr lang="en-US" dirty="0"/>
              <a:t>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endParaRPr lang="en-US" dirty="0"/>
          </a:p>
          <a:p>
            <a:r>
              <a:rPr lang="en-US" dirty="0"/>
              <a:t>    ) {</a:t>
            </a:r>
          </a:p>
          <a:p>
            <a:r>
              <a:rPr lang="en-US" dirty="0"/>
              <a:t>        Image(</a:t>
            </a:r>
          </a:p>
          <a:p>
            <a:r>
              <a:rPr lang="en-US" dirty="0"/>
              <a:t>           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R.drawable.home_screen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Button(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SendMailActivity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},</a:t>
            </a:r>
          </a:p>
          <a:p>
            <a:r>
              <a:rPr lang="en-US" dirty="0"/>
              <a:t>            colors = </a:t>
            </a:r>
            <a:r>
              <a:rPr lang="en-US" dirty="0" err="1"/>
              <a:t>ButtonDefaults.buttonColors</a:t>
            </a:r>
            <a:r>
              <a:rPr lang="en-US" dirty="0"/>
              <a:t>(</a:t>
            </a:r>
            <a:r>
              <a:rPr lang="en-US" dirty="0" err="1"/>
              <a:t>backgroundColor</a:t>
            </a:r>
            <a:r>
              <a:rPr lang="en-US" dirty="0"/>
              <a:t> = Color(0xFFadbef4))</a:t>
            </a:r>
          </a:p>
          <a:p>
            <a:r>
              <a:rPr lang="en-US" dirty="0"/>
              <a:t>        )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89F53-B6A5-4417-AC3E-5E48F3FD5597}"/>
              </a:ext>
            </a:extLst>
          </p:cNvPr>
          <p:cNvSpPr txBox="1"/>
          <p:nvPr/>
        </p:nvSpPr>
        <p:spPr>
          <a:xfrm>
            <a:off x="101600" y="101600"/>
            <a:ext cx="90424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Text(</a:t>
            </a:r>
          </a:p>
          <a:p>
            <a:r>
              <a:rPr lang="en-US" dirty="0"/>
              <a:t>                text = "Send Email",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(10.dp),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        </a:t>
            </a:r>
            <a:r>
              <a:rPr lang="en-US" dirty="0" err="1"/>
              <a:t>fontSize</a:t>
            </a:r>
            <a:r>
              <a:rPr lang="en-US" dirty="0"/>
              <a:t> = 15.sp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r>
              <a:rPr lang="en-US" dirty="0"/>
              <a:t>        Button(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ViewMailActivity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},</a:t>
            </a:r>
          </a:p>
          <a:p>
            <a:r>
              <a:rPr lang="en-US" dirty="0"/>
              <a:t>            colors = </a:t>
            </a:r>
            <a:r>
              <a:rPr lang="en-US" dirty="0" err="1"/>
              <a:t>ButtonDefaults.buttonColors</a:t>
            </a:r>
            <a:r>
              <a:rPr lang="en-US" dirty="0"/>
              <a:t>(</a:t>
            </a:r>
            <a:r>
              <a:rPr lang="en-US" dirty="0" err="1"/>
              <a:t>backgroundColor</a:t>
            </a:r>
            <a:r>
              <a:rPr lang="en-US" dirty="0"/>
              <a:t> = Color(0xFFadbef4))</a:t>
            </a:r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"View Emails",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(10.dp),</a:t>
            </a:r>
          </a:p>
          <a:p>
            <a:r>
              <a:rPr lang="en-US" dirty="0"/>
              <a:t>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0" y="0"/>
            <a:ext cx="9144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AndroidManifest.xml</a:t>
            </a:r>
            <a:endParaRPr lang="en-US" b="1" dirty="0"/>
          </a:p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&lt;manifest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r>
              <a:rPr lang="en-US" dirty="0"/>
              <a:t>    </a:t>
            </a:r>
            <a:r>
              <a:rPr lang="en-US" dirty="0" err="1"/>
              <a:t>xmlns:tools</a:t>
            </a:r>
            <a:r>
              <a:rPr lang="en-US" dirty="0"/>
              <a:t>="http://schemas.android.com/tools" &gt;</a:t>
            </a:r>
          </a:p>
          <a:p>
            <a:endParaRPr lang="en-US" dirty="0"/>
          </a:p>
          <a:p>
            <a:r>
              <a:rPr lang="en-US" dirty="0"/>
              <a:t>    &lt;application</a:t>
            </a:r>
          </a:p>
          <a:p>
            <a:r>
              <a:rPr lang="en-US" dirty="0"/>
              <a:t>        </a:t>
            </a:r>
            <a:r>
              <a:rPr lang="en-US" dirty="0" err="1"/>
              <a:t>android:allowBackup</a:t>
            </a:r>
            <a:r>
              <a:rPr lang="en-US" dirty="0"/>
              <a:t>="true"</a:t>
            </a:r>
          </a:p>
          <a:p>
            <a:r>
              <a:rPr lang="en-US" dirty="0"/>
              <a:t>        </a:t>
            </a:r>
            <a:r>
              <a:rPr lang="en-US" dirty="0" err="1"/>
              <a:t>android:dataExtractionRules</a:t>
            </a:r>
            <a:r>
              <a:rPr lang="en-US" dirty="0"/>
              <a:t>="@xml/</a:t>
            </a:r>
            <a:r>
              <a:rPr lang="en-US" dirty="0" err="1"/>
              <a:t>data_extraction_rules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android:fullBackupContent</a:t>
            </a:r>
            <a:r>
              <a:rPr lang="en-US" dirty="0"/>
              <a:t>="@xml/</a:t>
            </a:r>
            <a:r>
              <a:rPr lang="en-US" dirty="0" err="1"/>
              <a:t>backup_rules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android:icon</a:t>
            </a:r>
            <a:r>
              <a:rPr lang="en-US" dirty="0"/>
              <a:t>="@mipmap/</a:t>
            </a:r>
            <a:r>
              <a:rPr lang="en-US" dirty="0" err="1"/>
              <a:t>ic_launcher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android:supportsRtl</a:t>
            </a:r>
            <a:r>
              <a:rPr lang="en-US" dirty="0"/>
              <a:t>="true"</a:t>
            </a:r>
          </a:p>
          <a:p>
            <a:r>
              <a:rPr lang="en-US" dirty="0"/>
              <a:t>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Theme.EmailApplication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tools:targetApi</a:t>
            </a:r>
            <a:r>
              <a:rPr lang="en-US" dirty="0"/>
              <a:t>="31" &gt;</a:t>
            </a:r>
          </a:p>
          <a:p>
            <a:r>
              <a:rPr lang="en-US" dirty="0"/>
              <a:t>        &lt;activity</a:t>
            </a:r>
          </a:p>
          <a:p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RegisterActivity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android:exported</a:t>
            </a:r>
            <a:r>
              <a:rPr lang="en-US" dirty="0"/>
              <a:t>="false"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title_activity_register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Theme.EmailApplication</a:t>
            </a:r>
            <a:r>
              <a:rPr lang="en-US" dirty="0"/>
              <a:t>" /&gt;</a:t>
            </a:r>
          </a:p>
          <a:p>
            <a:r>
              <a:rPr lang="en-US" dirty="0"/>
              <a:t>        &lt;activity</a:t>
            </a:r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DBD8F-BCAA-4977-89F1-7500EB031790}"/>
              </a:ext>
            </a:extLst>
          </p:cNvPr>
          <p:cNvSpPr txBox="1"/>
          <p:nvPr/>
        </p:nvSpPr>
        <p:spPr>
          <a:xfrm>
            <a:off x="312234" y="200722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RegisterActivity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android:exported</a:t>
            </a:r>
            <a:r>
              <a:rPr lang="en-US" dirty="0"/>
              <a:t>="false"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title_activity_register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Theme.EmailApplication</a:t>
            </a:r>
            <a:r>
              <a:rPr lang="en-US" dirty="0"/>
              <a:t>" /&gt;</a:t>
            </a:r>
          </a:p>
          <a:p>
            <a:r>
              <a:rPr lang="en-US" dirty="0"/>
              <a:t>        &lt;activity</a:t>
            </a:r>
          </a:p>
          <a:p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android:exported</a:t>
            </a:r>
            <a:r>
              <a:rPr lang="en-US" dirty="0"/>
              <a:t>="false"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</a:t>
            </a:r>
            <a:r>
              <a:rPr lang="en-US" dirty="0" err="1"/>
              <a:t>MainActivity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Theme.EmailApplication</a:t>
            </a:r>
            <a:r>
              <a:rPr lang="en-US" dirty="0"/>
              <a:t>" /&gt;</a:t>
            </a:r>
          </a:p>
          <a:p>
            <a:r>
              <a:rPr lang="en-US" dirty="0"/>
              <a:t>        &lt;activity</a:t>
            </a:r>
          </a:p>
          <a:p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ViewMailActivity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android:exported</a:t>
            </a:r>
            <a:r>
              <a:rPr lang="en-US" dirty="0"/>
              <a:t>="false"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title_activity_view_mail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Theme.EmailApplication</a:t>
            </a:r>
            <a:r>
              <a:rPr lang="en-US" dirty="0"/>
              <a:t>" /&gt;</a:t>
            </a:r>
          </a:p>
          <a:p>
            <a:r>
              <a:rPr lang="en-US" dirty="0"/>
              <a:t>        &lt;activity</a:t>
            </a:r>
          </a:p>
          <a:p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SendMailActivity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android:exported</a:t>
            </a:r>
            <a:r>
              <a:rPr lang="en-US" dirty="0"/>
              <a:t>="false"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title_activity_send_mail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Theme.EmailApplication</a:t>
            </a:r>
            <a:r>
              <a:rPr lang="en-US" dirty="0"/>
              <a:t>" /&gt;</a:t>
            </a:r>
          </a:p>
          <a:p>
            <a:r>
              <a:rPr lang="en-US" dirty="0"/>
              <a:t>&lt;activity</a:t>
            </a:r>
          </a:p>
          <a:p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LoginActivity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android:exported</a:t>
            </a:r>
            <a:r>
              <a:rPr lang="en-US" dirty="0"/>
              <a:t>="true"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Theme.EmailApplication</a:t>
            </a:r>
            <a:r>
              <a:rPr lang="en-US" dirty="0"/>
              <a:t>" &gt;</a:t>
            </a:r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4ABDB-8908-4005-8C0C-8328659E2A3B}"/>
              </a:ext>
            </a:extLst>
          </p:cNvPr>
          <p:cNvSpPr txBox="1"/>
          <p:nvPr/>
        </p:nvSpPr>
        <p:spPr>
          <a:xfrm>
            <a:off x="283117" y="0"/>
            <a:ext cx="9017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&lt;action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android.intent.action.MAIN</a:t>
            </a:r>
            <a:r>
              <a:rPr lang="en-US" dirty="0"/>
              <a:t>" /&gt;</a:t>
            </a:r>
          </a:p>
          <a:p>
            <a:endParaRPr lang="en-US" dirty="0"/>
          </a:p>
          <a:p>
            <a:r>
              <a:rPr lang="en-US" dirty="0"/>
              <a:t>                &lt;category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android.intent.category.LAUNCHER</a:t>
            </a:r>
            <a:r>
              <a:rPr lang="en-US" dirty="0"/>
              <a:t>" /&gt;</a:t>
            </a:r>
          </a:p>
          <a:p>
            <a:r>
              <a:rPr lang="en-US" dirty="0"/>
              <a:t>            &lt;/intent-filter&gt;</a:t>
            </a:r>
          </a:p>
          <a:p>
            <a:r>
              <a:rPr lang="en-US" dirty="0"/>
              <a:t>        &lt;/activity&gt;</a:t>
            </a:r>
          </a:p>
          <a:p>
            <a:r>
              <a:rPr lang="en-US" dirty="0"/>
              <a:t>    &lt;/application&gt;</a:t>
            </a:r>
          </a:p>
          <a:p>
            <a:endParaRPr lang="en-US" dirty="0"/>
          </a:p>
          <a:p>
            <a:r>
              <a:rPr lang="en-US" dirty="0"/>
              <a:t>&lt;/manifest&gt;</a:t>
            </a:r>
          </a:p>
          <a:p>
            <a:r>
              <a:rPr lang="en-US" dirty="0"/>
              <a:t>&lt;?xml version="1.0" encoding="utf-8"?&gt;&lt;!--</a:t>
            </a:r>
          </a:p>
          <a:p>
            <a:r>
              <a:rPr lang="en-US" dirty="0"/>
              <a:t>   Sample backup rules file; uncomment and customize as necessary.</a:t>
            </a:r>
          </a:p>
          <a:p>
            <a:r>
              <a:rPr lang="en-US" dirty="0"/>
              <a:t>   See https://developer.android.com/guide/topics/data/autobackup</a:t>
            </a:r>
          </a:p>
          <a:p>
            <a:r>
              <a:rPr lang="en-US" dirty="0"/>
              <a:t>   for details.</a:t>
            </a:r>
          </a:p>
          <a:p>
            <a:r>
              <a:rPr lang="en-US" dirty="0"/>
              <a:t>   Note: This file is ignored for devices older that API 31</a:t>
            </a:r>
          </a:p>
          <a:p>
            <a:r>
              <a:rPr lang="en-US" dirty="0"/>
              <a:t>   See https://developer.android.com/about/versions/12/backup-restore</a:t>
            </a:r>
          </a:p>
          <a:p>
            <a:r>
              <a:rPr lang="en-US" dirty="0"/>
              <a:t>--&gt;</a:t>
            </a:r>
          </a:p>
          <a:p>
            <a:r>
              <a:rPr lang="en-US" dirty="0"/>
              <a:t>&lt;full-backup-content&gt;</a:t>
            </a:r>
          </a:p>
          <a:p>
            <a:r>
              <a:rPr lang="en-US" dirty="0"/>
              <a:t>    &lt;!--</a:t>
            </a:r>
          </a:p>
          <a:p>
            <a:r>
              <a:rPr lang="en-US" dirty="0"/>
              <a:t>   &lt;include domain="</a:t>
            </a:r>
            <a:r>
              <a:rPr lang="en-US" dirty="0" err="1"/>
              <a:t>sharedpref</a:t>
            </a:r>
            <a:r>
              <a:rPr lang="en-US" dirty="0"/>
              <a:t>" path="."/&gt;</a:t>
            </a:r>
          </a:p>
          <a:p>
            <a:r>
              <a:rPr lang="en-US" dirty="0"/>
              <a:t>   &lt;exclude domain="</a:t>
            </a:r>
            <a:r>
              <a:rPr lang="en-US" dirty="0" err="1"/>
              <a:t>sharedpref</a:t>
            </a:r>
            <a:r>
              <a:rPr lang="en-US" dirty="0"/>
              <a:t>" path="device.xml"/&gt;</a:t>
            </a:r>
          </a:p>
          <a:p>
            <a:r>
              <a:rPr lang="en-US" dirty="0"/>
              <a:t>--&gt;</a:t>
            </a:r>
          </a:p>
          <a:p>
            <a:r>
              <a:rPr lang="en-US" dirty="0"/>
              <a:t>&lt;/full-backup-content&gt;</a:t>
            </a:r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1862-CDF0-44F5-943E-050758328DE8}"/>
              </a:ext>
            </a:extLst>
          </p:cNvPr>
          <p:cNvSpPr txBox="1"/>
          <p:nvPr/>
        </p:nvSpPr>
        <p:spPr>
          <a:xfrm>
            <a:off x="0" y="0"/>
            <a:ext cx="9144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&lt;?xml version="1.0" encoding="utf-8"?&gt;&lt;!--</a:t>
            </a:r>
          </a:p>
          <a:p>
            <a:r>
              <a:rPr lang="en-US" dirty="0"/>
              <a:t>   Sample data extraction rules file; uncomment and customize as necessary.</a:t>
            </a:r>
          </a:p>
          <a:p>
            <a:r>
              <a:rPr lang="en-US" dirty="0"/>
              <a:t>   See https://developer.android.com/about/versions/12/backup-restore#xml-changes</a:t>
            </a:r>
          </a:p>
          <a:p>
            <a:r>
              <a:rPr lang="en-US" dirty="0"/>
              <a:t>   for details.</a:t>
            </a:r>
          </a:p>
          <a:p>
            <a:r>
              <a:rPr lang="en-US" dirty="0"/>
              <a:t>--&gt;</a:t>
            </a:r>
          </a:p>
          <a:p>
            <a:r>
              <a:rPr lang="en-US" dirty="0"/>
              <a:t>&lt;data-extraction-rules&gt;</a:t>
            </a:r>
          </a:p>
          <a:p>
            <a:r>
              <a:rPr lang="en-US" dirty="0"/>
              <a:t>    &lt;cloud-backup&gt;</a:t>
            </a:r>
          </a:p>
          <a:p>
            <a:r>
              <a:rPr lang="en-US" dirty="0"/>
              <a:t>        &lt;!-- TODO: Use &lt;include&gt; and &lt;exclude&gt; to control what is backed up.</a:t>
            </a:r>
          </a:p>
          <a:p>
            <a:r>
              <a:rPr lang="en-US" dirty="0"/>
              <a:t>        &lt;include .../&gt;</a:t>
            </a:r>
          </a:p>
          <a:p>
            <a:r>
              <a:rPr lang="en-US" dirty="0"/>
              <a:t>        &lt;exclude .../&gt;</a:t>
            </a:r>
          </a:p>
          <a:p>
            <a:r>
              <a:rPr lang="en-US" dirty="0"/>
              <a:t>        --&gt;</a:t>
            </a:r>
          </a:p>
          <a:p>
            <a:r>
              <a:rPr lang="en-US" dirty="0"/>
              <a:t>    &lt;/cloud-backup&gt;</a:t>
            </a:r>
          </a:p>
          <a:p>
            <a:r>
              <a:rPr lang="en-US" dirty="0"/>
              <a:t>    &lt;!--</a:t>
            </a:r>
          </a:p>
          <a:p>
            <a:r>
              <a:rPr lang="en-US" dirty="0"/>
              <a:t>    &lt;device-transfer&gt;</a:t>
            </a:r>
          </a:p>
          <a:p>
            <a:r>
              <a:rPr lang="en-US" dirty="0"/>
              <a:t>        &lt;include .../&gt;</a:t>
            </a:r>
          </a:p>
          <a:p>
            <a:r>
              <a:rPr lang="en-US" dirty="0"/>
              <a:t>        &lt;exclude .../&gt;</a:t>
            </a:r>
          </a:p>
          <a:p>
            <a:r>
              <a:rPr lang="en-US" dirty="0"/>
              <a:t>    &lt;/device-transfer&gt;</a:t>
            </a:r>
          </a:p>
          <a:p>
            <a:r>
              <a:rPr lang="en-US" dirty="0"/>
              <a:t>    --&gt;</a:t>
            </a:r>
          </a:p>
          <a:p>
            <a:r>
              <a:rPr lang="en-US" dirty="0"/>
              <a:t>&lt;/data-extraction-rules&gt;</a:t>
            </a:r>
          </a:p>
          <a:p>
            <a:r>
              <a:rPr lang="en-US" dirty="0"/>
              <a:t>&lt;vector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r>
              <a:rPr lang="en-US" dirty="0"/>
              <a:t>    </a:t>
            </a:r>
            <a:r>
              <a:rPr lang="en-US" dirty="0" err="1"/>
              <a:t>xmlns:aapt</a:t>
            </a:r>
            <a:r>
              <a:rPr lang="en-US" dirty="0"/>
              <a:t>="http://schemas.android.com/</a:t>
            </a:r>
            <a:r>
              <a:rPr lang="en-US" dirty="0" err="1"/>
              <a:t>aapt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android:width</a:t>
            </a:r>
            <a:r>
              <a:rPr lang="en-US" dirty="0"/>
              <a:t>="108dp"</a:t>
            </a:r>
          </a:p>
          <a:p>
            <a:r>
              <a:rPr lang="en-US" dirty="0"/>
              <a:t>    </a:t>
            </a:r>
            <a:r>
              <a:rPr lang="en-US" dirty="0" err="1"/>
              <a:t>android:height</a:t>
            </a:r>
            <a:r>
              <a:rPr lang="en-US" dirty="0"/>
              <a:t>="108dp"</a:t>
            </a:r>
          </a:p>
          <a:p>
            <a:r>
              <a:rPr lang="en-US" dirty="0"/>
              <a:t>    </a:t>
            </a:r>
            <a:r>
              <a:rPr lang="en-US" dirty="0" err="1"/>
              <a:t>android:viewportWidth</a:t>
            </a:r>
            <a:r>
              <a:rPr lang="en-US" dirty="0"/>
              <a:t>="108"</a:t>
            </a:r>
          </a:p>
          <a:p>
            <a:r>
              <a:rPr lang="en-US" dirty="0"/>
              <a:t>    </a:t>
            </a:r>
            <a:r>
              <a:rPr lang="en-US" dirty="0" err="1"/>
              <a:t>android:viewportHeight</a:t>
            </a:r>
            <a:r>
              <a:rPr lang="en-US" dirty="0"/>
              <a:t>="108"&gt;</a:t>
            </a:r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535259" y="334537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&lt;vector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r>
              <a:rPr lang="en-US" dirty="0"/>
              <a:t>    </a:t>
            </a:r>
            <a:r>
              <a:rPr lang="en-US" dirty="0" err="1"/>
              <a:t>xmlns:aapt</a:t>
            </a:r>
            <a:r>
              <a:rPr lang="en-US" dirty="0"/>
              <a:t>="http://schemas.android.com/</a:t>
            </a:r>
            <a:r>
              <a:rPr lang="en-US" dirty="0" err="1"/>
              <a:t>aapt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android:width</a:t>
            </a:r>
            <a:r>
              <a:rPr lang="en-US" dirty="0"/>
              <a:t>="108dp"</a:t>
            </a:r>
          </a:p>
          <a:p>
            <a:r>
              <a:rPr lang="en-US" dirty="0"/>
              <a:t>    </a:t>
            </a:r>
            <a:r>
              <a:rPr lang="en-US" dirty="0" err="1"/>
              <a:t>android:height</a:t>
            </a:r>
            <a:r>
              <a:rPr lang="en-US" dirty="0"/>
              <a:t>="108dp"</a:t>
            </a:r>
          </a:p>
          <a:p>
            <a:r>
              <a:rPr lang="en-US" dirty="0"/>
              <a:t>    </a:t>
            </a:r>
            <a:r>
              <a:rPr lang="en-US" dirty="0" err="1"/>
              <a:t>android:viewportWidth</a:t>
            </a:r>
            <a:r>
              <a:rPr lang="en-US" dirty="0"/>
              <a:t>="108"</a:t>
            </a:r>
          </a:p>
          <a:p>
            <a:r>
              <a:rPr lang="en-US" dirty="0"/>
              <a:t>    </a:t>
            </a:r>
            <a:r>
              <a:rPr lang="en-US" dirty="0" err="1"/>
              <a:t>android:viewportHeight</a:t>
            </a:r>
            <a:r>
              <a:rPr lang="en-US" dirty="0"/>
              <a:t>="108"&gt;</a:t>
            </a:r>
          </a:p>
          <a:p>
            <a:r>
              <a:rPr lang="en-US" dirty="0"/>
              <a:t>&lt;path </a:t>
            </a:r>
            <a:r>
              <a:rPr lang="en-US" dirty="0" err="1"/>
              <a:t>android:pathData</a:t>
            </a:r>
            <a:r>
              <a:rPr lang="en-US" dirty="0"/>
              <a:t>="M31,63.928c0,0 6.4,-11 12.1,-13.1c7.2,-2.6 26,-1.4 26,-1.4l38.1,38.1L107,108.928l-32,-1L31,63.928z"&gt;</a:t>
            </a:r>
          </a:p>
          <a:p>
            <a:r>
              <a:rPr lang="en-US" dirty="0"/>
              <a:t>        &lt;</a:t>
            </a:r>
            <a:r>
              <a:rPr lang="en-US" dirty="0" err="1"/>
              <a:t>aapt:attr</a:t>
            </a:r>
            <a:r>
              <a:rPr lang="en-US" dirty="0"/>
              <a:t> name="</a:t>
            </a:r>
            <a:r>
              <a:rPr lang="en-US" dirty="0" err="1"/>
              <a:t>android:fillColor</a:t>
            </a:r>
            <a:r>
              <a:rPr lang="en-US" dirty="0"/>
              <a:t>"&gt;</a:t>
            </a:r>
          </a:p>
          <a:p>
            <a:r>
              <a:rPr lang="en-US" dirty="0"/>
              <a:t>            &lt;gradient</a:t>
            </a:r>
          </a:p>
          <a:p>
            <a:r>
              <a:rPr lang="en-US" dirty="0"/>
              <a:t>                </a:t>
            </a:r>
            <a:r>
              <a:rPr lang="en-US" dirty="0" err="1"/>
              <a:t>android:endX</a:t>
            </a:r>
            <a:r>
              <a:rPr lang="en-US" dirty="0"/>
              <a:t>="85.84757"</a:t>
            </a:r>
          </a:p>
          <a:p>
            <a:r>
              <a:rPr lang="en-US" dirty="0"/>
              <a:t>                </a:t>
            </a:r>
            <a:r>
              <a:rPr lang="en-US" dirty="0" err="1"/>
              <a:t>android:endY</a:t>
            </a:r>
            <a:r>
              <a:rPr lang="en-US" dirty="0"/>
              <a:t>="92.4963"</a:t>
            </a:r>
          </a:p>
          <a:p>
            <a:r>
              <a:rPr lang="en-US" dirty="0"/>
              <a:t>                </a:t>
            </a:r>
            <a:r>
              <a:rPr lang="en-US" dirty="0" err="1"/>
              <a:t>android:startX</a:t>
            </a:r>
            <a:r>
              <a:rPr lang="en-US" dirty="0"/>
              <a:t>="42.9492"</a:t>
            </a:r>
          </a:p>
          <a:p>
            <a:r>
              <a:rPr lang="en-US" dirty="0"/>
              <a:t>                </a:t>
            </a:r>
            <a:r>
              <a:rPr lang="en-US" dirty="0" err="1"/>
              <a:t>android:startY</a:t>
            </a:r>
            <a:r>
              <a:rPr lang="en-US" dirty="0"/>
              <a:t>="49.59793"</a:t>
            </a:r>
          </a:p>
          <a:p>
            <a:r>
              <a:rPr lang="en-US" dirty="0"/>
              <a:t>                </a:t>
            </a:r>
            <a:r>
              <a:rPr lang="en-US" dirty="0" err="1"/>
              <a:t>android:type</a:t>
            </a:r>
            <a:r>
              <a:rPr lang="en-US" dirty="0"/>
              <a:t>="linear"&gt;</a:t>
            </a:r>
          </a:p>
          <a:p>
            <a:r>
              <a:rPr lang="en-US" dirty="0"/>
              <a:t>                &lt;item</a:t>
            </a:r>
          </a:p>
          <a:p>
            <a:r>
              <a:rPr lang="en-US" dirty="0"/>
              <a:t>                    </a:t>
            </a:r>
            <a:r>
              <a:rPr lang="en-US" dirty="0" err="1"/>
              <a:t>android:color</a:t>
            </a:r>
            <a:r>
              <a:rPr lang="en-US" dirty="0"/>
              <a:t>="#44000000"</a:t>
            </a:r>
          </a:p>
          <a:p>
            <a:r>
              <a:rPr lang="en-US" dirty="0"/>
              <a:t>                    </a:t>
            </a:r>
            <a:r>
              <a:rPr lang="en-US" dirty="0" err="1"/>
              <a:t>android:offset</a:t>
            </a:r>
            <a:r>
              <a:rPr lang="en-US" dirty="0"/>
              <a:t>="0.0" /&gt;</a:t>
            </a:r>
          </a:p>
          <a:p>
            <a:r>
              <a:rPr lang="en-US" dirty="0"/>
              <a:t>                &lt;item</a:t>
            </a:r>
          </a:p>
          <a:p>
            <a:r>
              <a:rPr lang="en-US" dirty="0"/>
              <a:t>                    </a:t>
            </a:r>
            <a:r>
              <a:rPr lang="en-US" dirty="0" err="1"/>
              <a:t>android:color</a:t>
            </a:r>
            <a:r>
              <a:rPr lang="en-US" dirty="0"/>
              <a:t>="#00000000"</a:t>
            </a:r>
          </a:p>
          <a:p>
            <a:r>
              <a:rPr lang="en-US" dirty="0"/>
              <a:t>                    </a:t>
            </a:r>
            <a:r>
              <a:rPr lang="en-US" dirty="0" err="1"/>
              <a:t>android:offset</a:t>
            </a:r>
            <a:r>
              <a:rPr lang="en-US" dirty="0"/>
              <a:t>="1.0" /&gt;</a:t>
            </a:r>
          </a:p>
          <a:p>
            <a:r>
              <a:rPr lang="en-US" dirty="0"/>
              <a:t>            &lt;/gradient&gt;</a:t>
            </a:r>
          </a:p>
          <a:p>
            <a:r>
              <a:rPr lang="en-US" dirty="0"/>
              <a:t>        &lt;/</a:t>
            </a:r>
            <a:r>
              <a:rPr lang="en-US" dirty="0" err="1"/>
              <a:t>aapt:attr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289932" y="490654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&lt;/path&gt;</a:t>
            </a:r>
          </a:p>
          <a:p>
            <a:r>
              <a:rPr lang="en-US" dirty="0"/>
              <a:t>    &lt;path</a:t>
            </a:r>
          </a:p>
          <a:p>
            <a:r>
              <a:rPr lang="en-US" dirty="0"/>
              <a:t>        </a:t>
            </a:r>
            <a:r>
              <a:rPr lang="en-US" dirty="0" err="1"/>
              <a:t>android:fillColor</a:t>
            </a:r>
            <a:r>
              <a:rPr lang="en-US" dirty="0"/>
              <a:t>="#FFFFFF"</a:t>
            </a:r>
          </a:p>
          <a:p>
            <a:r>
              <a:rPr lang="en-US" dirty="0"/>
              <a:t>        </a:t>
            </a:r>
            <a:r>
              <a:rPr lang="en-US" dirty="0" err="1"/>
              <a:t>android:fillType</a:t>
            </a:r>
            <a:r>
              <a:rPr lang="en-US" dirty="0"/>
              <a:t>="</a:t>
            </a:r>
            <a:r>
              <a:rPr lang="en-US" dirty="0" err="1"/>
              <a:t>nonZero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android:pathData</a:t>
            </a:r>
            <a:r>
              <a:rPr lang="en-US" dirty="0"/>
              <a:t>="M65.3,45.828l3.8,-6.6c0.2,-0.4 0.1,-0.9 -0.3,-1.1c-0.4,-0.2 -0.9,-0.1 -1.1,0.3l-3.9,6.7c-6.3,-2.8 -13.4,-2.8 -19.7,0l-3.9,-6.7c-0.2,-0.4 -0.7,-0.5 -1.1,-0.3C38.8,38.328 38.7,38.828 38.9,39.228l3.8,6.6C36.2,49.428 31.7,56.028 31,63.928h46C76.3,56.028 71.8,49.428 65.3,45.828zM43.4,57.328c-0.8,0 -1.5,-0.5 -1.8,-1.2c-0.3,-0.7 -0.1,-1.5 0.4,-2.1c0.5,-0.5 1.4,-0.7 2.1,-0.4c0.7,0.3 1.2,1 1.2,1.8C45.3,56.528 44.5,57.328 43.4,57.328L43.4,57.328zM64.6,57.328c-0.8,0 -1.5,-0.5 -1.8,-1.2s-0.1,-1.5 0.4,-2.1c0.5,-0.5 1.4,-0.7 2.1,-0.4c0.7,0.3 1.2,1 1.2,1.8C66.5,56.528 65.6,57.328 64.6,57.328L64.6,57.328z"</a:t>
            </a:r>
          </a:p>
          <a:p>
            <a:r>
              <a:rPr lang="en-US" dirty="0"/>
              <a:t>        </a:t>
            </a:r>
            <a:r>
              <a:rPr lang="en-US" dirty="0" err="1"/>
              <a:t>android:strokeWidth</a:t>
            </a:r>
            <a:r>
              <a:rPr lang="en-US" dirty="0"/>
              <a:t>="1"</a:t>
            </a:r>
          </a:p>
          <a:p>
            <a:r>
              <a:rPr lang="en-US" dirty="0"/>
              <a:t>        </a:t>
            </a:r>
            <a:r>
              <a:rPr lang="en-US" dirty="0" err="1"/>
              <a:t>android:strokeColor</a:t>
            </a:r>
            <a:r>
              <a:rPr lang="en-US" dirty="0"/>
              <a:t>="#00000000" /&gt;</a:t>
            </a:r>
          </a:p>
          <a:p>
            <a:r>
              <a:rPr lang="en-US" dirty="0"/>
              <a:t>&lt;/vector&gt;</a:t>
            </a:r>
          </a:p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&lt;adaptive-icon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/res/android"&gt;</a:t>
            </a:r>
          </a:p>
          <a:p>
            <a:r>
              <a:rPr lang="en-US" dirty="0"/>
              <a:t>    &lt;background </a:t>
            </a:r>
            <a:r>
              <a:rPr lang="en-US" dirty="0" err="1"/>
              <a:t>android:drawable</a:t>
            </a:r>
            <a:r>
              <a:rPr lang="en-US" dirty="0"/>
              <a:t>="@drawable/</a:t>
            </a:r>
            <a:r>
              <a:rPr lang="en-US" dirty="0" err="1"/>
              <a:t>ic_launcher_background</a:t>
            </a:r>
            <a:r>
              <a:rPr lang="en-US" dirty="0"/>
              <a:t>" /&gt;</a:t>
            </a:r>
          </a:p>
          <a:p>
            <a:r>
              <a:rPr lang="en-US" dirty="0"/>
              <a:t>    &lt;foreground </a:t>
            </a:r>
            <a:r>
              <a:rPr lang="en-US" dirty="0" err="1"/>
              <a:t>android:drawable</a:t>
            </a:r>
            <a:r>
              <a:rPr lang="en-US" dirty="0"/>
              <a:t>="@drawable/</a:t>
            </a:r>
            <a:r>
              <a:rPr lang="en-US" dirty="0" err="1"/>
              <a:t>ic_launcher_foreground</a:t>
            </a:r>
            <a:r>
              <a:rPr lang="en-US" dirty="0"/>
              <a:t>" /&gt;</a:t>
            </a:r>
          </a:p>
          <a:p>
            <a:r>
              <a:rPr lang="en-US" dirty="0"/>
              <a:t>&lt;/adaptive-icon&gt;</a:t>
            </a:r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101600" y="1"/>
            <a:ext cx="9042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app:layout_constraintVertical_bias</a:t>
            </a:r>
            <a:r>
              <a:rPr lang="en-US" dirty="0"/>
              <a:t>="0.78" /&gt;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="@+id/button3"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="Extras"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="0.913"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="0.669" /&gt;</a:t>
            </a:r>
          </a:p>
          <a:p>
            <a:r>
              <a:rPr lang="en-US" dirty="0"/>
              <a:t>&lt;/</a:t>
            </a:r>
            <a:r>
              <a:rPr lang="en-US" dirty="0" err="1"/>
              <a:t>androidx.constraintlayout.widget.ConstraintLayout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3547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Mail app is a sample project that demonstrates how to use the Android Compose UI toolkit to build a conversational UI. The app simulates a messaging interface, allowing the user to send and receive messages, and view a history of previous messages. It showcases some of the key features of the Compose UI toolkit, data management, and user </a:t>
            </a:r>
            <a:r>
              <a:rPr lang="en-US" dirty="0">
                <a:solidFill>
                  <a:srgbClr val="3547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Inbox Filtering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Uses AI to categorize emails by priority, such as “Urgent,” “Follow-up,” and “Social.” Over time, it learns which contacts and topics are most relevant to you.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Notifications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Prioritizes alerts based on urgency and relevance, ensuring you're notified of high-priority emails without constant interruptions.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Integrated Calendar &amp; Task Management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Recognizes deadlines and reminders from emails, automatically creating tasks and events for better scheduling and time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Efficient Search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Uses advanced search filters and natural language processing to quickly locate emails, contacts, and attachments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A760D65-B8DE-4628-8FA3-8806C6AE6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Auto-Suggested Responses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intelligent, context-based response suggestions for quick replies to frequently asked questions or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F5F02-958B-9747-4D50-8953FC246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4" y="858644"/>
            <a:ext cx="3165231" cy="563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F124B4-86B8-7B35-50D5-AB8AA2291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4" y="468350"/>
            <a:ext cx="3165231" cy="59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F34CE7-ECCE-89CE-935D-0AC8C7B7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4" y="200722"/>
            <a:ext cx="3165231" cy="641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4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6604-A376-DEDA-7239-E6A47C06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17046" cy="683941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DC3CB-BA9C-D349-C42F-54217A079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4" y="1014760"/>
            <a:ext cx="3165231" cy="544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5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177800" y="601365"/>
            <a:ext cx="8966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com.example.emailapplication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396178" y="390294"/>
            <a:ext cx="90043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androidx.core.content.ContextCompat.startActivity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com.example.emailapplication.ui.theme.EmailApplicationTheme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MainActivity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Surface(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Modifier.fillMaxSize</a:t>
            </a:r>
            <a:r>
              <a:rPr lang="en-US" dirty="0"/>
              <a:t>().background(</a:t>
            </a:r>
            <a:r>
              <a:rPr lang="en-US" dirty="0" err="1"/>
              <a:t>Color.White</a:t>
            </a:r>
            <a:r>
              <a:rPr lang="en-US" dirty="0"/>
              <a:t>),</a:t>
            </a:r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Email(this)</a:t>
            </a:r>
          </a:p>
          <a:p>
            <a:r>
              <a:rPr lang="en-US" dirty="0"/>
              <a:t>                }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@Composable</a:t>
            </a:r>
          </a:p>
          <a:p>
            <a:r>
              <a:rPr lang="en-US" dirty="0"/>
              <a:t>fun Email(context: Context) {</a:t>
            </a:r>
          </a:p>
          <a:p>
            <a:r>
              <a:rPr lang="en-US" dirty="0"/>
              <a:t>    Text(</a:t>
            </a:r>
          </a:p>
          <a:p>
            <a:r>
              <a:rPr lang="en-US" dirty="0"/>
              <a:t>        text = "Home Screen",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Modifier.padding</a:t>
            </a:r>
            <a:r>
              <a:rPr lang="en-US" dirty="0"/>
              <a:t>(top = 74.dp, start = 100.dp, bottom = 24.dp),</a:t>
            </a:r>
          </a:p>
          <a:p>
            <a:r>
              <a:rPr lang="en-US" dirty="0"/>
              <a:t>        color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fontSize</a:t>
            </a:r>
            <a:r>
              <a:rPr lang="en-US" dirty="0"/>
              <a:t> = 32.sp</a:t>
            </a:r>
          </a:p>
          <a:p>
            <a:r>
              <a:rPr lang="en-US" dirty="0"/>
              <a:t>    )</a:t>
            </a:r>
          </a:p>
          <a:p>
            <a:endParaRPr lang="en-US" dirty="0"/>
          </a:p>
          <a:p>
            <a:r>
              <a:rPr lang="en-US" dirty="0"/>
              <a:t>    Column(</a:t>
            </a:r>
          </a:p>
          <a:p>
            <a:r>
              <a:rPr lang="en-US" dirty="0"/>
              <a:t>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endParaRPr lang="en-US" dirty="0"/>
          </a:p>
          <a:p>
            <a:r>
              <a:rPr lang="en-US" dirty="0"/>
              <a:t>    ) {</a:t>
            </a:r>
          </a:p>
          <a:p>
            <a:r>
              <a:rPr lang="en-US" dirty="0"/>
              <a:t>        Image(</a:t>
            </a:r>
          </a:p>
          <a:p>
            <a:r>
              <a:rPr lang="en-US" dirty="0"/>
              <a:t>           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R.drawable.home_screen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</a:t>
            </a:r>
          </a:p>
          <a:p>
            <a:r>
              <a:rPr lang="en-US" dirty="0"/>
              <a:t>        ) Button(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SendMailActivity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},</a:t>
            </a: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201961" y="256478"/>
            <a:ext cx="90424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colors = </a:t>
            </a:r>
            <a:r>
              <a:rPr lang="en-US" dirty="0" err="1"/>
              <a:t>ButtonDefaults.buttonColors</a:t>
            </a:r>
            <a:r>
              <a:rPr lang="en-US" dirty="0"/>
              <a:t>(</a:t>
            </a:r>
            <a:r>
              <a:rPr lang="en-US" dirty="0" err="1"/>
              <a:t>backgroundColor</a:t>
            </a:r>
            <a:r>
              <a:rPr lang="en-US" dirty="0"/>
              <a:t> = Color(0xFFadbef4))</a:t>
            </a:r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"Send Email",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(10.dp),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        </a:t>
            </a:r>
            <a:r>
              <a:rPr lang="en-US" dirty="0" err="1"/>
              <a:t>fontSize</a:t>
            </a:r>
            <a:r>
              <a:rPr lang="en-US" dirty="0"/>
              <a:t> = 15.sp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r>
              <a:rPr lang="en-US" dirty="0"/>
              <a:t>Button(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ViewMailActivity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},</a:t>
            </a:r>
          </a:p>
          <a:p>
            <a:r>
              <a:rPr lang="en-US" dirty="0"/>
              <a:t>            colors = </a:t>
            </a:r>
            <a:r>
              <a:rPr lang="en-US" dirty="0" err="1"/>
              <a:t>ButtonDefaults.buttonColors</a:t>
            </a:r>
            <a:r>
              <a:rPr lang="en-US" dirty="0"/>
              <a:t>(</a:t>
            </a:r>
            <a:r>
              <a:rPr lang="en-US" dirty="0" err="1"/>
              <a:t>backgroundColor</a:t>
            </a:r>
            <a:r>
              <a:rPr lang="en-US" dirty="0"/>
              <a:t> = Color(0xFFadbef4))</a:t>
            </a:r>
          </a:p>
          <a:p>
            <a:r>
              <a:rPr lang="en-US" dirty="0"/>
              <a:t>        ) {Text(</a:t>
            </a:r>
          </a:p>
          <a:p>
            <a:r>
              <a:rPr lang="en-US" dirty="0"/>
              <a:t>                text = "View Emails",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(10.dp),</a:t>
            </a:r>
          </a:p>
          <a:p>
            <a:r>
              <a:rPr lang="en-US" dirty="0"/>
              <a:t>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LoginActivity.kt</a:t>
            </a:r>
            <a:endParaRPr lang="fr-FR" dirty="0"/>
          </a:p>
          <a:p>
            <a:r>
              <a:rPr lang="fr-FR" dirty="0"/>
              <a:t>             package </a:t>
            </a:r>
            <a:r>
              <a:rPr lang="fr-FR" dirty="0" err="1"/>
              <a:t>com.example.emailapplication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android.content.Context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android.content.Intent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android.os.Bundle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androidx.activity.ComponentActivity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androidx.activity.compose.setContent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androidx.compose.foundation.Image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androidx.compose.foundation.background</a:t>
            </a:r>
            <a:endParaRPr lang="fr-FR" dirty="0"/>
          </a:p>
          <a:p>
            <a:r>
              <a:rPr lang="fr-FR" dirty="0"/>
              <a:t>import androidx.compose.foundation.layout.*</a:t>
            </a:r>
          </a:p>
          <a:p>
            <a:r>
              <a:rPr lang="fr-FR" dirty="0"/>
              <a:t>import androidx.compose.material.*</a:t>
            </a:r>
          </a:p>
          <a:p>
            <a:r>
              <a:rPr lang="fr-FR" dirty="0"/>
              <a:t>import androidx.compose.runtime.*</a:t>
            </a:r>
          </a:p>
          <a:p>
            <a:r>
              <a:rPr lang="fr-FR" dirty="0"/>
              <a:t>import </a:t>
            </a:r>
            <a:r>
              <a:rPr lang="fr-FR" dirty="0" err="1"/>
              <a:t>androidx.compose.ui.Alignment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androidx.compose.ui.Modifier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androidx.compose.ui.graphics.Color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androidx.compose.ui.layout.ContentScale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androidx.compose.ui.res.painterResource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androidx.compose.ui.text.font.FontFamily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androidx.compose.ui.text.font.FontWeight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androidx.compose.ui.text.input.PasswordVisualTransformation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androidx.compose.ui.tooling.preview.Preview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androidx.compose.ui.unit.dp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androidx.compose.ui.unit.sp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androidx.core.content.ContextCompat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F4B379-F690-48DC-ABC1-4211F0EECC2B}"/>
              </a:ext>
            </a:extLst>
          </p:cNvPr>
          <p:cNvSpPr txBox="1"/>
          <p:nvPr/>
        </p:nvSpPr>
        <p:spPr>
          <a:xfrm>
            <a:off x="101600" y="0"/>
            <a:ext cx="9042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 Text(color = Color(0xFF31539a),text = "Sign up") }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})</a:t>
            </a:r>
          </a:p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Spacer(modifier = </a:t>
            </a:r>
            <a:r>
              <a:rPr lang="en-US" dirty="0" err="1"/>
              <a:t>Modifier.width</a:t>
            </a:r>
            <a:r>
              <a:rPr lang="en-US" dirty="0"/>
              <a:t>(60.dp))</a:t>
            </a:r>
          </a:p>
          <a:p>
            <a:r>
              <a:rPr lang="en-US" dirty="0"/>
              <a:t>                Text(color = Color(0xFF31539a),text = "Forget password?")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fun </a:t>
            </a:r>
            <a:r>
              <a:rPr lang="en-US" dirty="0" err="1"/>
              <a:t>startMainPage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MainActivity</a:t>
            </a:r>
            <a:r>
              <a:rPr lang="en-US" dirty="0"/>
              <a:t>::class.java)</a:t>
            </a:r>
          </a:p>
          <a:p>
            <a:r>
              <a:rPr lang="en-US" dirty="0"/>
              <a:t>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5D450-9245-43EC-B8C6-CCA59DCACC67}"/>
              </a:ext>
            </a:extLst>
          </p:cNvPr>
          <p:cNvSpPr txBox="1"/>
          <p:nvPr/>
        </p:nvSpPr>
        <p:spPr>
          <a:xfrm>
            <a:off x="419852" y="4256822"/>
            <a:ext cx="114338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xmActivity_main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l:</a:t>
            </a: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fr-FR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com.example.emailapplication</a:t>
            </a:r>
            <a:endParaRPr lang="fr-F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import </a:t>
            </a:r>
            <a:r>
              <a:rPr lang="fr-FR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android.content.Context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700AA-973F-432C-89C2-7ED1BEEFB94F}"/>
              </a:ext>
            </a:extLst>
          </p:cNvPr>
          <p:cNvSpPr txBox="1"/>
          <p:nvPr/>
        </p:nvSpPr>
        <p:spPr>
          <a:xfrm>
            <a:off x="-244088" y="34136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88900" y="69696"/>
            <a:ext cx="116459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androidx.core.content.ContextCompat.startActivity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com.example.emailapplication.ui.theme.EmailApplicationTheme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127</TotalTime>
  <Words>2821</Words>
  <Application>Microsoft Office PowerPoint</Application>
  <PresentationFormat>Widescreen</PresentationFormat>
  <Paragraphs>379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Open Sans</vt:lpstr>
      <vt:lpstr>Times New Roman</vt:lpstr>
      <vt:lpstr>Trebuchet MS</vt:lpstr>
      <vt:lpstr>Wingdings</vt:lpstr>
      <vt:lpstr>Wingdings 3</vt:lpstr>
      <vt:lpstr>Facet</vt:lpstr>
      <vt:lpstr>Adaptive email client app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Harish Stephen 8</cp:lastModifiedBy>
  <cp:revision>11</cp:revision>
  <dcterms:created xsi:type="dcterms:W3CDTF">2024-03-18T04:06:37Z</dcterms:created>
  <dcterms:modified xsi:type="dcterms:W3CDTF">2024-11-15T05:49:31Z</dcterms:modified>
</cp:coreProperties>
</file>