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76058" y="2481940"/>
            <a:ext cx="75503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: AI Powered Groundwater Depletion And Recharge Prediction</a:t>
            </a:r>
          </a:p>
          <a:p>
            <a:endParaRPr lang="en-US" sz="36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PRESENTED BY: PRIYA KUMARI </a:t>
            </a:r>
            <a:r>
              <a:rPr lang="en-I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DOMAIN:WATER RESOUIRCE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09" y="972536"/>
            <a:ext cx="708410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213163"/>
                </a:solidFill>
              </a:rPr>
              <a:t>Learning </a:t>
            </a:r>
            <a:r>
              <a:rPr lang="en-IN" sz="3600" b="1" dirty="0" smtClean="0">
                <a:solidFill>
                  <a:srgbClr val="213163"/>
                </a:solidFill>
              </a:rPr>
              <a:t>Objectives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</a:rPr>
              <a:t>  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Understand groundwater behavior – study factors  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affecting depletion and recharge.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Data handling skills – collect, clean, and preprocess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hydrological and environmental data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Analyze historical 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data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for actionable insights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AI &amp; ML application – build predictive models for 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groundwater levels.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Interpretation &amp; visualization – analyze results to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support water resource planning.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Deployment &amp; real-world application – implement a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tool for monitoring and prediction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3" y="1067664"/>
            <a:ext cx="1173830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T</a:t>
            </a:r>
            <a:r>
              <a:rPr lang="en-IN" sz="3600" b="1" dirty="0" err="1">
                <a:solidFill>
                  <a:srgbClr val="213163"/>
                </a:solidFill>
              </a:rPr>
              <a:t>ools</a:t>
            </a:r>
            <a:r>
              <a:rPr lang="en-IN" sz="3600" b="1" dirty="0">
                <a:solidFill>
                  <a:srgbClr val="213163"/>
                </a:solidFill>
              </a:rPr>
              <a:t> and </a:t>
            </a:r>
            <a:r>
              <a:rPr lang="en-IN" sz="3600" b="1" dirty="0" smtClean="0">
                <a:solidFill>
                  <a:srgbClr val="213163"/>
                </a:solidFill>
              </a:rPr>
              <a:t>Technologies used</a:t>
            </a:r>
          </a:p>
          <a:p>
            <a:endParaRPr lang="en-IN" sz="36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800" b="1" dirty="0" smtClean="0">
                <a:solidFill>
                  <a:srgbClr val="213163"/>
                </a:solidFill>
              </a:rPr>
              <a:t>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Programming: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Python Libraries: Pandas, 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Models: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Random Forest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Metrics: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RMSE, R² Score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MSE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Environment: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Notebook / VS Code</a:t>
            </a:r>
          </a:p>
          <a:p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Excel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Visualization</a:t>
            </a:r>
            <a:r>
              <a:rPr lang="en-IN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Charts, graphs for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groundwater</a:t>
            </a:r>
          </a:p>
          <a:p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trends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4" y="2090057"/>
            <a:ext cx="5969726" cy="38012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4" y="731521"/>
            <a:ext cx="115274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213163"/>
                </a:solidFill>
              </a:rPr>
              <a:t>Methodology</a:t>
            </a:r>
          </a:p>
          <a:p>
            <a:endParaRPr lang="en-US" sz="2800" b="1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Data Import &amp; Cleaning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: Loaded rainfall &amp; groundwater datasets from Excel (Sheet1, Sheet2,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yearly_rainfall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). Removed duplicates.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Exploratory Data Analysis (EDA):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Used describe() for stats summary. Plots (correlation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pairplot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, etc.) are included.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: Standard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Scaler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applied for normalization.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Model Development: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Implemented Random Forest </a:t>
            </a:r>
            <a:r>
              <a:rPr lang="en-US" sz="2000" dirty="0" err="1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for groundwater prediction.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Model Evaluation: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Calculated RMSE and R² Score to measure prediction accuracy.</a:t>
            </a:r>
          </a:p>
          <a:p>
            <a:endParaRPr lang="en-US" sz="800" dirty="0" smtClean="0">
              <a:solidFill>
                <a:srgbClr val="2131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Prediction: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Trained the model and generated predictions for testing set.</a:t>
            </a:r>
          </a:p>
          <a:p>
            <a:endParaRPr lang="en-US" sz="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Plot: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Plot with data available.</a:t>
            </a:r>
          </a:p>
          <a:p>
            <a:endParaRPr lang="en-IN" sz="20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171047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213163"/>
                </a:solidFill>
              </a:rPr>
              <a:t>Problem Statement:</a:t>
            </a:r>
          </a:p>
          <a:p>
            <a:endParaRPr lang="en-US" sz="1000" b="1" dirty="0" smtClean="0">
              <a:solidFill>
                <a:srgbClr val="213163"/>
              </a:solidFill>
            </a:endParaRP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Groundwater is a critical resource for drinking, agriculture, and industry, but many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regions face severe depletion due to over-extraction, population growth, and climate variability. </a:t>
            </a:r>
          </a:p>
          <a:p>
            <a:endParaRPr lang="en-US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Traditional monitoring methods are often slow, expensive, and unable to provide accurate forecasts of water 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availability or recharge patterns. This leads to inefficient water management, potential scarcity, and long-term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environmental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consequences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Need for AI-driven prediction system to forecast recharge/depletion trends. </a:t>
            </a:r>
            <a:endParaRPr lang="en-US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38390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Solution</a:t>
            </a:r>
            <a:r>
              <a:rPr lang="en-US" sz="36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The AI-driven groundwater prediction system leverages historical data, rainfall patterns, and environmental variables to forecast groundwater depletion and potential recharge. By using machine learning models, it can: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Accurately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predict periods of groundwater stress and replenishment.</a:t>
            </a: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early warnings to help authorities and communities manage water usage.</a:t>
            </a: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optimized planning for irrigation, water harvesting, and sustainable extraction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Supports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data-driven decisions, improving efficiency over traditional methods. </a:t>
            </a:r>
            <a:endParaRPr lang="en-US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Scalable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and adaptable for different regions, with potential for real-time monitoring and climate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         scenario </a:t>
            </a:r>
            <a:r>
              <a:rPr lang="en-US" sz="20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endParaRPr lang="en-IN" sz="2000" dirty="0" smtClean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0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114507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</a:t>
            </a:r>
            <a:r>
              <a:rPr lang="en-US" sz="36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3600" b="1" dirty="0" smtClean="0">
              <a:solidFill>
                <a:srgbClr val="213163"/>
              </a:solidFill>
            </a:endParaRPr>
          </a:p>
          <a:p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This project provides AI-based predictions for groundwater rise and depletion, helping users understand trends and take proactive measures for sustainable water management.</a:t>
            </a:r>
            <a:r>
              <a:rPr lang="en-US" sz="2400" b="1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The AI model accurately predicts groundwater depletion and recharge trends, aiding sustainable water management. 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It enables 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early warnings and optimized water usage for farmers and authorities. Supports data-driven decisions, improving efficiency over traditional methods. 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It is scalable 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and adaptable for different regions, with potential for real-time monitoring and climate scenario </a:t>
            </a:r>
            <a:r>
              <a:rPr lang="en-US" sz="2400" dirty="0" smtClean="0">
                <a:solidFill>
                  <a:srgbClr val="213163"/>
                </a:solidFill>
                <a:latin typeface="Times New Roman" pitchFamily="18" charset="0"/>
                <a:cs typeface="Times New Roman" pitchFamily="18" charset="0"/>
              </a:rPr>
              <a:t>integration.</a:t>
            </a:r>
            <a:endParaRPr lang="en-IN" sz="2400" dirty="0">
              <a:solidFill>
                <a:srgbClr val="21316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213</TotalTime>
  <Words>545</Words>
  <Application>Microsoft Office PowerPoint</Application>
  <PresentationFormat>Custom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21</cp:revision>
  <dcterms:created xsi:type="dcterms:W3CDTF">2024-12-31T09:40:01Z</dcterms:created>
  <dcterms:modified xsi:type="dcterms:W3CDTF">2025-09-09T18:38:35Z</dcterms:modified>
</cp:coreProperties>
</file>