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transition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76058" y="2481940"/>
            <a:ext cx="75503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: AI Powered Groundwater Depletion And Recharge Prediction</a:t>
            </a:r>
          </a:p>
          <a:p>
            <a:endParaRPr lang="en-US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PRESENTED BY: PRIYA KUMARI </a:t>
            </a:r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DOMAIN:WATER RESOUIRCE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74).png"/>
          <p:cNvPicPr>
            <a:picLocks noChangeAspect="1"/>
          </p:cNvPicPr>
          <p:nvPr/>
        </p:nvPicPr>
        <p:blipFill>
          <a:blip r:embed="rId2"/>
          <a:srcRect l="5948" t="31280" r="53707" b="20881"/>
          <a:stretch>
            <a:fillRect/>
          </a:stretch>
        </p:blipFill>
        <p:spPr>
          <a:xfrm>
            <a:off x="725213" y="1734207"/>
            <a:ext cx="9553903" cy="4335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3" y="961697"/>
            <a:ext cx="631775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FUTURE PREDICTED NET CHANGE AND RISK LEVEL</a:t>
            </a:r>
            <a:endParaRPr 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1450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</a:t>
            </a:r>
            <a:r>
              <a:rPr lang="en-US" sz="36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3600" b="1" dirty="0" smtClean="0">
              <a:solidFill>
                <a:srgbClr val="213163"/>
              </a:solidFill>
            </a:endParaRPr>
          </a:p>
          <a:p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This project provides AI-based predictions for groundwater rise and depletion, helping users understand trends and take proactive measures for sustainable water management.</a:t>
            </a:r>
            <a:r>
              <a:rPr lang="en-US" sz="24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The AI model accurately predicts groundwater depletion and recharge trends, aiding sustainable water management. It enables early warnings and optimized water usage for farmers and authorities. Supports data-driven decisions, improving efficiency over traditional methods. It is scalable and adaptable for different regions, with potential for real-time monitoring and climate scenario integration.</a:t>
            </a:r>
            <a:endParaRPr lang="en-IN" sz="24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0854" y="2601310"/>
            <a:ext cx="5596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09" y="972536"/>
            <a:ext cx="708410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</a:rPr>
              <a:t>Learning </a:t>
            </a:r>
            <a:r>
              <a:rPr lang="en-IN" sz="36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</a:rPr>
              <a:t>  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Understand groundwater behavior – study factors  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affecting depletion and recharge.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Data handling skills – collect, clean, and preprocess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hydrological and environmental data.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Analyze historical </a:t>
            </a: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data for actionable insights.</a:t>
            </a:r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AI &amp; ML application – build predictive models for 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groundwater levels.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Interpretation &amp; visualization – analyze results to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support water resource planning.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Deployment &amp; real-world application – implement a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tool for monitoring and prediction.</a:t>
            </a:r>
          </a:p>
          <a:p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4"/>
            <a:ext cx="1173830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T</a:t>
            </a:r>
            <a:r>
              <a:rPr lang="en-IN" sz="3600" b="1" dirty="0" err="1">
                <a:solidFill>
                  <a:srgbClr val="213163"/>
                </a:solidFill>
              </a:rPr>
              <a:t>ools</a:t>
            </a:r>
            <a:r>
              <a:rPr lang="en-IN" sz="3600" b="1" dirty="0">
                <a:solidFill>
                  <a:srgbClr val="213163"/>
                </a:solidFill>
              </a:rPr>
              <a:t> and </a:t>
            </a:r>
            <a:r>
              <a:rPr lang="en-IN" sz="3600" b="1" dirty="0" smtClean="0">
                <a:solidFill>
                  <a:srgbClr val="213163"/>
                </a:solidFill>
              </a:rPr>
              <a:t>Technologies used</a:t>
            </a:r>
          </a:p>
          <a:p>
            <a:endParaRPr lang="en-IN" sz="36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b="1" dirty="0" smtClean="0">
                <a:solidFill>
                  <a:srgbClr val="213163"/>
                </a:solidFill>
              </a:rPr>
              <a:t>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Programming: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Python Libraries: Pandas, </a:t>
            </a:r>
          </a:p>
          <a:p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Models: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Random Forest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Metrics: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RMSE, R² Score, MSE</a:t>
            </a: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Environment: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Notebook / VS Code</a:t>
            </a: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Excel file</a:t>
            </a: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Visualization: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Charts, graphs for groundwater</a:t>
            </a: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trends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2090057"/>
            <a:ext cx="5969726" cy="3801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4" y="731521"/>
            <a:ext cx="115274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US" sz="2800" b="1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Data Import &amp; Cleaning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: Loaded rainfall &amp; groundwater datasets from Excel (Sheet1, Sheet2,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yearly_rainfall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). Removed duplicates.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Exploratory Data Analysis (EDA):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Used describe() for stats summary. Plots (correlation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pairplot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etc.) are included.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: Standard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applied for normalization.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 Development: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Implemented Random Forest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for groundwater prediction.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 Evaluation: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Calculated RMSE and R² Score to measure prediction accuracy.</a:t>
            </a:r>
          </a:p>
          <a:p>
            <a:endParaRPr lang="en-US" sz="800" dirty="0" smtClean="0">
              <a:solidFill>
                <a:srgbClr val="2131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Prediction: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Trained the model and generated predictions for testing set.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Plot: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Plot with data available.</a:t>
            </a:r>
          </a:p>
          <a:p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71047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13163"/>
                </a:solidFill>
              </a:rPr>
              <a:t>Problem Statement:</a:t>
            </a:r>
          </a:p>
          <a:p>
            <a:endParaRPr lang="en-US" sz="1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Groundwater is a critical resource for drinking, agriculture, and industry, but many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regions face severe depletion due to over-extraction, population growth, and climate variability. </a:t>
            </a:r>
          </a:p>
          <a:p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Traditional monitoring methods are often slow, expensive, and unable to provide accurate forecasts of water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availability or recharge patterns. This leads to inefficient water management, potential scarcity, and long-term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environmental consequences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Need for AI-driven prediction system to forecast recharge/depletion trends. </a:t>
            </a:r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38390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</a:t>
            </a:r>
            <a:r>
              <a:rPr lang="en-US" sz="36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The AI-driven groundwater prediction system leverages historical data, rainfall patterns, and environmental variables to forecast groundwater depletion and potential recharge. By using machine learning models, it can: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Accurately predict periods of groundwater stress and replenishment.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Provide early warnings to help authorities and communities manage water usage.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Support optimized planning for irrigation, water harvesting, and sustainable extraction.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Supports data-driven decisions, improving efficiency over traditional methods. 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Scalable and adaptable for different regions, with potential for real-time monitoring and climate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   scenario integration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218839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Screenshot of Output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3683"/>
            <a:ext cx="6432331" cy="6164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6925" y="583323"/>
            <a:ext cx="5665076" cy="6274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78317" y="252247"/>
            <a:ext cx="38667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PAIRPLOT AND CORRELATION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71).png"/>
          <p:cNvPicPr>
            <a:picLocks noChangeAspect="1"/>
          </p:cNvPicPr>
          <p:nvPr/>
        </p:nvPicPr>
        <p:blipFill>
          <a:blip r:embed="rId2"/>
          <a:srcRect l="6466" t="18835" r="66638" b="68285"/>
          <a:stretch>
            <a:fillRect/>
          </a:stretch>
        </p:blipFill>
        <p:spPr>
          <a:xfrm>
            <a:off x="252249" y="630621"/>
            <a:ext cx="4761186" cy="88286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7825"/>
            <a:ext cx="50673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creenshot (1072).png"/>
          <p:cNvPicPr>
            <a:picLocks noChangeAspect="1"/>
          </p:cNvPicPr>
          <p:nvPr/>
        </p:nvPicPr>
        <p:blipFill>
          <a:blip r:embed="rId4"/>
          <a:srcRect l="5948" t="20905" r="77500" b="68285"/>
          <a:stretch>
            <a:fillRect/>
          </a:stretch>
        </p:blipFill>
        <p:spPr>
          <a:xfrm>
            <a:off x="5959364" y="662152"/>
            <a:ext cx="3988677" cy="930165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4627" y="1998773"/>
            <a:ext cx="6226449" cy="46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373"/>
            <a:ext cx="7409793" cy="62746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1324" y="599090"/>
            <a:ext cx="4750676" cy="5959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253</TotalTime>
  <Words>559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24</cp:revision>
  <dcterms:created xsi:type="dcterms:W3CDTF">2024-12-31T09:40:01Z</dcterms:created>
  <dcterms:modified xsi:type="dcterms:W3CDTF">2025-09-11T08:25:59Z</dcterms:modified>
</cp:coreProperties>
</file>