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Feedback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 after web scrapping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0815BF-2306-7BB4-BDBF-27462E9C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2"/>
            <a:ext cx="4906383" cy="23466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Topic Modelling, we found: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for which we got negative feedback: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London, Ticket, Refund, Economy, Poor, Luggage, Baggage, Cancellation Service, Arrival, Late.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for which we got positive feedback: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Cabin crew, staff, meal, lounge, food, seats, entertainment, business service.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281E-E43D-3513-04A5-7D0B7FF5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47354"/>
            <a:ext cx="4747547" cy="4991635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33F3A73-2D1D-3C52-2BB6-BE8CD544DF61}"/>
              </a:ext>
            </a:extLst>
          </p:cNvPr>
          <p:cNvSpPr txBox="1">
            <a:spLocks/>
          </p:cNvSpPr>
          <p:nvPr/>
        </p:nvSpPr>
        <p:spPr>
          <a:xfrm>
            <a:off x="838200" y="4690335"/>
            <a:ext cx="4346987" cy="180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a lot about the services customers are happy with and the services British Airways needs to improve.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</vt:lpstr>
      <vt:lpstr>Insights drawn after web scrapping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Priya Kundu</cp:lastModifiedBy>
  <cp:revision>2</cp:revision>
  <dcterms:created xsi:type="dcterms:W3CDTF">2022-12-06T11:13:27Z</dcterms:created>
  <dcterms:modified xsi:type="dcterms:W3CDTF">2024-01-16T09:09:58Z</dcterms:modified>
</cp:coreProperties>
</file>