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B23E12-E638-3353-0397-4CE6A6E58A4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0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758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5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170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5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17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65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36BC15-B39F-077E-8F76-DA16A320A0A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2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0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6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1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76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Booking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9" y="428315"/>
            <a:ext cx="9019839" cy="679723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drawn after making the ML Model 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0815BF-2306-7BB4-BDBF-27462E9C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9" y="1082348"/>
            <a:ext cx="9019839" cy="23466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Purchase_Lead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the number of days between travel date and booking date, has the most influence on the target variable, that is whether a customer will make a booking or not.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model is 85.62%, indicating that the model performs well in terms of overall correctness.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score of the model is 0.1128, this suggests that the model may struggle to identify instances of the positive class, potentially leading to a higher number of false negatives. Hence, more features are required to come to a better conclusion about the prediction.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63C323-68F5-38CD-B3DF-96582FC7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899981"/>
            <a:ext cx="7021386" cy="38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{1E13F009-1710-994A-9D89-73A7B7A5E321}tf10001060</Template>
  <TotalTime>24</TotalTime>
  <Words>118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British Airways</vt:lpstr>
      <vt:lpstr>Insights drawn after making the ML Model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Priya Kundu</cp:lastModifiedBy>
  <cp:revision>5</cp:revision>
  <dcterms:created xsi:type="dcterms:W3CDTF">2022-12-06T11:13:27Z</dcterms:created>
  <dcterms:modified xsi:type="dcterms:W3CDTF">2024-01-16T10:42:27Z</dcterms:modified>
</cp:coreProperties>
</file>