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E355F-ECB5-AEF8-465A-0C64DB339C4A}"/>
              </a:ext>
            </a:extLst>
          </p:cNvPr>
          <p:cNvSpPr>
            <a:spLocks noGrp="1"/>
          </p:cNvSpPr>
          <p:nvPr>
            <p:ph type="title"/>
          </p:nvPr>
        </p:nvSpPr>
        <p:spPr/>
        <p:txBody>
          <a:bodyPr/>
          <a:lstStyle/>
          <a:p>
            <a:pPr algn="ctr"/>
            <a:r>
              <a:rPr lang="en-GB" b="1" dirty="0">
                <a:solidFill>
                  <a:schemeClr val="tx1"/>
                </a:solidFill>
              </a:rPr>
              <a:t>Digital Portfolio </a:t>
            </a:r>
            <a:endParaRPr lang="en-US" b="1" dirty="0">
              <a:solidFill>
                <a:schemeClr val="tx1"/>
              </a:solidFill>
            </a:endParaRPr>
          </a:p>
        </p:txBody>
      </p:sp>
      <p:sp>
        <p:nvSpPr>
          <p:cNvPr id="3" name="Subtitle 2">
            <a:extLst>
              <a:ext uri="{FF2B5EF4-FFF2-40B4-BE49-F238E27FC236}">
                <a16:creationId xmlns:a16="http://schemas.microsoft.com/office/drawing/2014/main" id="{78F2F74A-CFD0-7030-A769-8ABA9C1EFDC4}"/>
              </a:ext>
            </a:extLst>
          </p:cNvPr>
          <p:cNvSpPr>
            <a:spLocks noGrp="1"/>
          </p:cNvSpPr>
          <p:nvPr>
            <p:ph idx="1"/>
          </p:nvPr>
        </p:nvSpPr>
        <p:spPr>
          <a:xfrm>
            <a:off x="893811" y="1930400"/>
            <a:ext cx="9064144" cy="3880773"/>
          </a:xfrm>
        </p:spPr>
        <p:txBody>
          <a:bodyPr>
            <a:normAutofit/>
          </a:bodyPr>
          <a:lstStyle/>
          <a:p>
            <a:pPr marL="0" indent="0">
              <a:buNone/>
            </a:pPr>
            <a:r>
              <a:rPr lang="en-GB" sz="3200" b="1" dirty="0"/>
              <a:t>STUDENT NAME : K.PRIYA</a:t>
            </a:r>
          </a:p>
          <a:p>
            <a:pPr marL="0" indent="0">
              <a:buNone/>
            </a:pPr>
            <a:r>
              <a:rPr lang="en-GB" sz="3200" b="1" dirty="0"/>
              <a:t>REGISTERE NO AND NMID: 3BA6DFD705683E4A2CD49C71370F0E74</a:t>
            </a:r>
          </a:p>
          <a:p>
            <a:pPr marL="0" indent="0">
              <a:buNone/>
            </a:pPr>
            <a:r>
              <a:rPr lang="en-GB" sz="3200" b="1" dirty="0"/>
              <a:t>DEPARTMENT : B.SC (CS)</a:t>
            </a:r>
          </a:p>
          <a:p>
            <a:pPr marL="0" indent="0">
              <a:buNone/>
            </a:pPr>
            <a:r>
              <a:rPr lang="en-GB" sz="3200" b="1" dirty="0"/>
              <a:t>COLLEGE: SHIRI KUMARAN COLLEGE OF ARTS AND SCIENCE (BHARATHIYAR UNIVERSITY)</a:t>
            </a:r>
          </a:p>
          <a:p>
            <a:pPr marL="0" indent="0">
              <a:buNone/>
            </a:pPr>
            <a:endParaRPr lang="en-US" sz="3200" b="1" dirty="0"/>
          </a:p>
        </p:txBody>
      </p:sp>
    </p:spTree>
    <p:extLst>
      <p:ext uri="{BB962C8B-B14F-4D97-AF65-F5344CB8AC3E}">
        <p14:creationId xmlns:p14="http://schemas.microsoft.com/office/powerpoint/2010/main" val="4270263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9F8E-7762-7C27-78C9-33BECB08B242}"/>
              </a:ext>
            </a:extLst>
          </p:cNvPr>
          <p:cNvSpPr>
            <a:spLocks noGrp="1"/>
          </p:cNvSpPr>
          <p:nvPr>
            <p:ph type="title"/>
          </p:nvPr>
        </p:nvSpPr>
        <p:spPr/>
        <p:txBody>
          <a:bodyPr/>
          <a:lstStyle/>
          <a:p>
            <a:r>
              <a:rPr lang="en-GB" b="1" dirty="0">
                <a:solidFill>
                  <a:schemeClr val="tx1"/>
                </a:solidFill>
              </a:rPr>
              <a:t>3. Freelances:</a:t>
            </a:r>
            <a:endParaRPr lang="en-US" b="1" dirty="0">
              <a:solidFill>
                <a:schemeClr val="tx1"/>
              </a:solidFill>
            </a:endParaRPr>
          </a:p>
        </p:txBody>
      </p:sp>
      <p:sp>
        <p:nvSpPr>
          <p:cNvPr id="3" name="Content Placeholder 2">
            <a:extLst>
              <a:ext uri="{FF2B5EF4-FFF2-40B4-BE49-F238E27FC236}">
                <a16:creationId xmlns:a16="http://schemas.microsoft.com/office/drawing/2014/main" id="{216E1521-F83B-181B-BB70-63665105FC43}"/>
              </a:ext>
            </a:extLst>
          </p:cNvPr>
          <p:cNvSpPr>
            <a:spLocks noGrp="1"/>
          </p:cNvSpPr>
          <p:nvPr>
            <p:ph idx="1"/>
          </p:nvPr>
        </p:nvSpPr>
        <p:spPr/>
        <p:txBody>
          <a:bodyPr>
            <a:normAutofit/>
          </a:bodyPr>
          <a:lstStyle/>
          <a:p>
            <a:pPr marL="0" indent="0">
              <a:buNone/>
            </a:pPr>
            <a:r>
              <a:rPr lang="en-GB" sz="2800" dirty="0"/>
              <a:t>☆ I work with commitment to deliver high-quality results on time and tailored to client needs. My focus is on creativity, professionalism, and building long-term client relationships. </a:t>
            </a:r>
            <a:endParaRPr lang="en-US" sz="2800" dirty="0"/>
          </a:p>
        </p:txBody>
      </p:sp>
    </p:spTree>
    <p:extLst>
      <p:ext uri="{BB962C8B-B14F-4D97-AF65-F5344CB8AC3E}">
        <p14:creationId xmlns:p14="http://schemas.microsoft.com/office/powerpoint/2010/main" val="290003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F1E2D-931C-EEA7-BA61-9264E263A122}"/>
              </a:ext>
            </a:extLst>
          </p:cNvPr>
          <p:cNvSpPr>
            <a:spLocks noGrp="1"/>
          </p:cNvSpPr>
          <p:nvPr>
            <p:ph type="title"/>
          </p:nvPr>
        </p:nvSpPr>
        <p:spPr/>
        <p:txBody>
          <a:bodyPr/>
          <a:lstStyle/>
          <a:p>
            <a:pPr algn="ctr"/>
            <a:r>
              <a:rPr lang="en-GB" dirty="0">
                <a:solidFill>
                  <a:schemeClr val="tx1"/>
                </a:solidFill>
              </a:rPr>
              <a:t>TOOLS AND TECHNOLOGIES </a:t>
            </a:r>
            <a:endParaRPr lang="en-US" dirty="0">
              <a:solidFill>
                <a:schemeClr val="tx1"/>
              </a:solidFill>
            </a:endParaRPr>
          </a:p>
        </p:txBody>
      </p:sp>
      <p:sp>
        <p:nvSpPr>
          <p:cNvPr id="3" name="Content Placeholder 2">
            <a:extLst>
              <a:ext uri="{FF2B5EF4-FFF2-40B4-BE49-F238E27FC236}">
                <a16:creationId xmlns:a16="http://schemas.microsoft.com/office/drawing/2014/main" id="{213F7EB4-5131-0329-C005-8D115C62245C}"/>
              </a:ext>
            </a:extLst>
          </p:cNvPr>
          <p:cNvSpPr>
            <a:spLocks noGrp="1"/>
          </p:cNvSpPr>
          <p:nvPr>
            <p:ph idx="1"/>
          </p:nvPr>
        </p:nvSpPr>
        <p:spPr>
          <a:xfrm>
            <a:off x="677334" y="1930400"/>
            <a:ext cx="9292991" cy="3880773"/>
          </a:xfrm>
        </p:spPr>
        <p:txBody>
          <a:bodyPr>
            <a:normAutofit lnSpcReduction="10000"/>
          </a:bodyPr>
          <a:lstStyle/>
          <a:p>
            <a:pPr marL="0" indent="0">
              <a:buNone/>
            </a:pPr>
            <a:r>
              <a:rPr lang="en-GB" sz="3200" b="1" dirty="0"/>
              <a:t>1.HTML:</a:t>
            </a:r>
          </a:p>
          <a:p>
            <a:pPr marL="0" indent="0">
              <a:buNone/>
            </a:pPr>
            <a:r>
              <a:rPr lang="en-GB" sz="3200" b="1" dirty="0"/>
              <a:t>      HTML stands for Hyper Texts Markup  Language used to create and design Web pages. HTML structures the content of a Webpage using elements like headings, paragraphs, images, links, and tables. It is the backbone of all websites and works together with CSS and JavaScript to build complete Web applications. </a:t>
            </a:r>
          </a:p>
        </p:txBody>
      </p:sp>
    </p:spTree>
    <p:extLst>
      <p:ext uri="{BB962C8B-B14F-4D97-AF65-F5344CB8AC3E}">
        <p14:creationId xmlns:p14="http://schemas.microsoft.com/office/powerpoint/2010/main" val="10957164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ACD2-4FDF-DB20-8B83-68D4D712EE0C}"/>
              </a:ext>
            </a:extLst>
          </p:cNvPr>
          <p:cNvSpPr>
            <a:spLocks noGrp="1"/>
          </p:cNvSpPr>
          <p:nvPr>
            <p:ph type="title"/>
          </p:nvPr>
        </p:nvSpPr>
        <p:spPr/>
        <p:txBody>
          <a:bodyPr/>
          <a:lstStyle/>
          <a:p>
            <a:r>
              <a:rPr lang="en-GB" dirty="0">
                <a:solidFill>
                  <a:schemeClr val="tx1"/>
                </a:solidFill>
              </a:rPr>
              <a:t>2. CSS </a:t>
            </a:r>
            <a:endParaRPr lang="en-US" dirty="0">
              <a:solidFill>
                <a:schemeClr val="tx1"/>
              </a:solidFill>
            </a:endParaRPr>
          </a:p>
        </p:txBody>
      </p:sp>
      <p:sp>
        <p:nvSpPr>
          <p:cNvPr id="3" name="Content Placeholder 2">
            <a:extLst>
              <a:ext uri="{FF2B5EF4-FFF2-40B4-BE49-F238E27FC236}">
                <a16:creationId xmlns:a16="http://schemas.microsoft.com/office/drawing/2014/main" id="{872565D2-FA44-3AEB-EC62-139FBF0BA923}"/>
              </a:ext>
            </a:extLst>
          </p:cNvPr>
          <p:cNvSpPr>
            <a:spLocks noGrp="1"/>
          </p:cNvSpPr>
          <p:nvPr>
            <p:ph idx="1"/>
          </p:nvPr>
        </p:nvSpPr>
        <p:spPr/>
        <p:txBody>
          <a:bodyPr>
            <a:normAutofit/>
          </a:bodyPr>
          <a:lstStyle/>
          <a:p>
            <a:pPr marL="0" indent="0">
              <a:buNone/>
            </a:pPr>
            <a:r>
              <a:rPr lang="en-GB" sz="2800" dirty="0"/>
              <a:t>☆ CSS stands for Cascading Style Sheets. It is used to style and design Web pages. While HTML gives structure to Webpage, CSS controls how it looks –such as colours, fonts, layouts, spacing, and responsiveness. CSS makes websites more attractive, user –friendly, and visually appealing. </a:t>
            </a:r>
            <a:endParaRPr lang="en-US" sz="2800" dirty="0"/>
          </a:p>
        </p:txBody>
      </p:sp>
    </p:spTree>
    <p:extLst>
      <p:ext uri="{BB962C8B-B14F-4D97-AF65-F5344CB8AC3E}">
        <p14:creationId xmlns:p14="http://schemas.microsoft.com/office/powerpoint/2010/main" val="1712085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EE303-846C-614D-EC68-143270DA114C}"/>
              </a:ext>
            </a:extLst>
          </p:cNvPr>
          <p:cNvSpPr>
            <a:spLocks noGrp="1"/>
          </p:cNvSpPr>
          <p:nvPr>
            <p:ph type="title"/>
          </p:nvPr>
        </p:nvSpPr>
        <p:spPr>
          <a:xfrm rot="10800000" flipV="1">
            <a:off x="3192295" y="339707"/>
            <a:ext cx="8596668" cy="1650752"/>
          </a:xfrm>
        </p:spPr>
        <p:txBody>
          <a:bodyPr/>
          <a:lstStyle/>
          <a:p>
            <a:r>
              <a:rPr lang="en-GB" b="1" dirty="0">
                <a:solidFill>
                  <a:schemeClr val="tx1"/>
                </a:solidFill>
              </a:rPr>
              <a:t>3. JavaScript:</a:t>
            </a:r>
            <a:endParaRPr lang="en-US" b="1" dirty="0">
              <a:solidFill>
                <a:schemeClr val="tx1"/>
              </a:solidFill>
            </a:endParaRPr>
          </a:p>
        </p:txBody>
      </p:sp>
      <p:sp>
        <p:nvSpPr>
          <p:cNvPr id="3" name="Content Placeholder 2">
            <a:extLst>
              <a:ext uri="{FF2B5EF4-FFF2-40B4-BE49-F238E27FC236}">
                <a16:creationId xmlns:a16="http://schemas.microsoft.com/office/drawing/2014/main" id="{63A97F61-CCBC-F9CB-46F5-9D52E5F1C9D1}"/>
              </a:ext>
            </a:extLst>
          </p:cNvPr>
          <p:cNvSpPr>
            <a:spLocks noGrp="1"/>
          </p:cNvSpPr>
          <p:nvPr>
            <p:ph idx="1"/>
          </p:nvPr>
        </p:nvSpPr>
        <p:spPr/>
        <p:txBody>
          <a:bodyPr>
            <a:normAutofit fontScale="92500"/>
          </a:bodyPr>
          <a:lstStyle/>
          <a:p>
            <a:pPr marL="0" indent="0">
              <a:buNone/>
            </a:pPr>
            <a:r>
              <a:rPr lang="en-GB" sz="3200" dirty="0"/>
              <a:t>JavaScript is a programming language used to make Web pages interactive and dynamic. While HTML provides structure and CSS handles design, JavaScript adds functionality-such as form validation, animations, image sliders, pop-up messages, and interactive buttons. It is widely used in Web development to create responsive and user-friendly websites and applications. </a:t>
            </a:r>
            <a:endParaRPr lang="en-US" sz="3200" dirty="0"/>
          </a:p>
        </p:txBody>
      </p:sp>
    </p:spTree>
    <p:extLst>
      <p:ext uri="{BB962C8B-B14F-4D97-AF65-F5344CB8AC3E}">
        <p14:creationId xmlns:p14="http://schemas.microsoft.com/office/powerpoint/2010/main" val="500683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FFB4-C76E-C8EC-281F-84AB0F06DF93}"/>
              </a:ext>
            </a:extLst>
          </p:cNvPr>
          <p:cNvSpPr>
            <a:spLocks noGrp="1"/>
          </p:cNvSpPr>
          <p:nvPr>
            <p:ph type="title"/>
          </p:nvPr>
        </p:nvSpPr>
        <p:spPr/>
        <p:txBody>
          <a:bodyPr/>
          <a:lstStyle/>
          <a:p>
            <a:pPr algn="ctr"/>
            <a:r>
              <a:rPr lang="en-GB" dirty="0">
                <a:solidFill>
                  <a:schemeClr val="tx1"/>
                </a:solidFill>
              </a:rPr>
              <a:t>PORTFOLIO DESIGN AND LAYOUT:</a:t>
            </a:r>
            <a:endParaRPr lang="en-US" dirty="0">
              <a:solidFill>
                <a:schemeClr val="tx1"/>
              </a:solidFill>
            </a:endParaRPr>
          </a:p>
        </p:txBody>
      </p:sp>
      <p:sp>
        <p:nvSpPr>
          <p:cNvPr id="3" name="Content Placeholder 2">
            <a:extLst>
              <a:ext uri="{FF2B5EF4-FFF2-40B4-BE49-F238E27FC236}">
                <a16:creationId xmlns:a16="http://schemas.microsoft.com/office/drawing/2014/main" id="{9D8E3536-EF55-60D5-ED9D-4CABC238C5B3}"/>
              </a:ext>
            </a:extLst>
          </p:cNvPr>
          <p:cNvSpPr>
            <a:spLocks noGrp="1"/>
          </p:cNvSpPr>
          <p:nvPr>
            <p:ph idx="1"/>
          </p:nvPr>
        </p:nvSpPr>
        <p:spPr/>
        <p:txBody>
          <a:bodyPr>
            <a:normAutofit fontScale="47500" lnSpcReduction="20000"/>
          </a:bodyPr>
          <a:lstStyle/>
          <a:p>
            <a:pPr marL="0" indent="0">
              <a:buNone/>
            </a:pPr>
            <a:r>
              <a:rPr lang="en-GB" sz="3200" dirty="0">
                <a:solidFill>
                  <a:schemeClr val="tx1"/>
                </a:solidFill>
              </a:rPr>
              <a:t>☆Sections Included:</a:t>
            </a:r>
          </a:p>
          <a:p>
            <a:pPr marL="0" indent="0">
              <a:buNone/>
            </a:pPr>
            <a:r>
              <a:rPr lang="en-GB" sz="3200" dirty="0">
                <a:solidFill>
                  <a:schemeClr val="tx1"/>
                </a:solidFill>
              </a:rPr>
              <a:t>      •Home</a:t>
            </a:r>
          </a:p>
          <a:p>
            <a:pPr marL="0" indent="0">
              <a:buNone/>
            </a:pPr>
            <a:r>
              <a:rPr lang="en-GB" sz="3200" dirty="0">
                <a:solidFill>
                  <a:schemeClr val="tx1"/>
                </a:solidFill>
              </a:rPr>
              <a:t>           ▪︎ My Self </a:t>
            </a:r>
          </a:p>
          <a:p>
            <a:pPr marL="0" indent="0">
              <a:buNone/>
            </a:pPr>
            <a:r>
              <a:rPr lang="en-GB" sz="3200" dirty="0">
                <a:solidFill>
                  <a:schemeClr val="tx1"/>
                </a:solidFill>
              </a:rPr>
              <a:t>           ▪︎ Hobbies  </a:t>
            </a:r>
          </a:p>
          <a:p>
            <a:pPr marL="0" indent="0">
              <a:buNone/>
            </a:pPr>
            <a:r>
              <a:rPr lang="en-GB" sz="3200" dirty="0">
                <a:solidFill>
                  <a:schemeClr val="tx1"/>
                </a:solidFill>
              </a:rPr>
              <a:t>           ▪︎ Certificate </a:t>
            </a:r>
          </a:p>
          <a:p>
            <a:pPr marL="0" indent="0">
              <a:buNone/>
            </a:pPr>
            <a:r>
              <a:rPr lang="en-GB" sz="3200" dirty="0">
                <a:solidFill>
                  <a:schemeClr val="tx1"/>
                </a:solidFill>
              </a:rPr>
              <a:t>☆ Skills:</a:t>
            </a:r>
          </a:p>
          <a:p>
            <a:pPr marL="0" indent="0">
              <a:buNone/>
            </a:pPr>
            <a:r>
              <a:rPr lang="en-GB" sz="3200" dirty="0">
                <a:solidFill>
                  <a:schemeClr val="tx1"/>
                </a:solidFill>
              </a:rPr>
              <a:t>     • Hard Skills </a:t>
            </a:r>
          </a:p>
          <a:p>
            <a:pPr marL="0" indent="0">
              <a:buNone/>
            </a:pPr>
            <a:r>
              <a:rPr lang="en-GB" sz="3200" dirty="0">
                <a:solidFill>
                  <a:schemeClr val="tx1"/>
                </a:solidFill>
              </a:rPr>
              <a:t>     • Soft Skills </a:t>
            </a:r>
          </a:p>
          <a:p>
            <a:pPr marL="0" indent="0">
              <a:buNone/>
            </a:pPr>
            <a:r>
              <a:rPr lang="en-GB" sz="3200" dirty="0">
                <a:solidFill>
                  <a:schemeClr val="tx1"/>
                </a:solidFill>
              </a:rPr>
              <a:t>☆ Contact:</a:t>
            </a:r>
          </a:p>
          <a:p>
            <a:pPr marL="0" indent="0">
              <a:buNone/>
            </a:pPr>
            <a:r>
              <a:rPr lang="en-GB" sz="3200" dirty="0">
                <a:solidFill>
                  <a:schemeClr val="tx1"/>
                </a:solidFill>
              </a:rPr>
              <a:t>       • Email </a:t>
            </a:r>
          </a:p>
          <a:p>
            <a:pPr marL="0" indent="0">
              <a:buNone/>
            </a:pPr>
            <a:r>
              <a:rPr lang="en-GB" sz="3200" dirty="0">
                <a:solidFill>
                  <a:schemeClr val="tx1"/>
                </a:solidFill>
              </a:rPr>
              <a:t>       • Address </a:t>
            </a:r>
          </a:p>
          <a:p>
            <a:pPr marL="0" indent="0">
              <a:buNone/>
            </a:pPr>
            <a:r>
              <a:rPr lang="en-GB" sz="3200" dirty="0">
                <a:solidFill>
                  <a:schemeClr val="tx1"/>
                </a:solidFill>
              </a:rPr>
              <a:t>       • Contact Number </a:t>
            </a:r>
          </a:p>
          <a:p>
            <a:pPr marL="0" indent="0">
              <a:buNone/>
            </a:pPr>
            <a:endParaRPr lang="en-US" sz="3200" dirty="0">
              <a:solidFill>
                <a:schemeClr val="tx1"/>
              </a:solidFill>
            </a:endParaRPr>
          </a:p>
        </p:txBody>
      </p:sp>
    </p:spTree>
    <p:extLst>
      <p:ext uri="{BB962C8B-B14F-4D97-AF65-F5344CB8AC3E}">
        <p14:creationId xmlns:p14="http://schemas.microsoft.com/office/powerpoint/2010/main" val="490338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BB83D-A415-B461-0DB5-A97D270D6519}"/>
              </a:ext>
            </a:extLst>
          </p:cNvPr>
          <p:cNvSpPr>
            <a:spLocks noGrp="1"/>
          </p:cNvSpPr>
          <p:nvPr>
            <p:ph type="title"/>
          </p:nvPr>
        </p:nvSpPr>
        <p:spPr/>
        <p:txBody>
          <a:bodyPr/>
          <a:lstStyle/>
          <a:p>
            <a:pPr algn="ctr"/>
            <a:r>
              <a:rPr lang="en-GB" dirty="0">
                <a:solidFill>
                  <a:schemeClr val="tx1"/>
                </a:solidFill>
              </a:rPr>
              <a:t>FEATURES AND FUNCTIONALITY </a:t>
            </a:r>
            <a:endParaRPr lang="en-US" dirty="0">
              <a:solidFill>
                <a:schemeClr val="tx1"/>
              </a:solidFill>
            </a:endParaRPr>
          </a:p>
        </p:txBody>
      </p:sp>
      <p:sp>
        <p:nvSpPr>
          <p:cNvPr id="3" name="Content Placeholder 2">
            <a:extLst>
              <a:ext uri="{FF2B5EF4-FFF2-40B4-BE49-F238E27FC236}">
                <a16:creationId xmlns:a16="http://schemas.microsoft.com/office/drawing/2014/main" id="{4539BEC2-24F1-077A-3F38-0738A8D3F254}"/>
              </a:ext>
            </a:extLst>
          </p:cNvPr>
          <p:cNvSpPr>
            <a:spLocks noGrp="1"/>
          </p:cNvSpPr>
          <p:nvPr>
            <p:ph idx="1"/>
          </p:nvPr>
        </p:nvSpPr>
        <p:spPr>
          <a:xfrm>
            <a:off x="770111" y="1721449"/>
            <a:ext cx="8596668" cy="3880773"/>
          </a:xfrm>
        </p:spPr>
        <p:txBody>
          <a:bodyPr>
            <a:normAutofit/>
          </a:bodyPr>
          <a:lstStyle/>
          <a:p>
            <a:pPr marL="0" indent="0">
              <a:buNone/>
            </a:pPr>
            <a:r>
              <a:rPr lang="en-GB" sz="3200" dirty="0"/>
              <a:t>☆ Navigation bar with smooth scrolling. </a:t>
            </a:r>
          </a:p>
          <a:p>
            <a:pPr marL="0" indent="0">
              <a:buNone/>
            </a:pPr>
            <a:r>
              <a:rPr lang="en-GB" sz="3200" dirty="0"/>
              <a:t>☆ Project showcase with images/details. </a:t>
            </a:r>
          </a:p>
          <a:p>
            <a:pPr marL="0" indent="0">
              <a:buNone/>
            </a:pPr>
            <a:r>
              <a:rPr lang="en-GB" sz="3200" dirty="0"/>
              <a:t>☆ Interactive elements(hover effects, animations).</a:t>
            </a:r>
          </a:p>
          <a:p>
            <a:pPr marL="0" indent="0">
              <a:buNone/>
            </a:pPr>
            <a:r>
              <a:rPr lang="en-GB" sz="3200" dirty="0"/>
              <a:t>☆ Contact form(with validation).</a:t>
            </a:r>
          </a:p>
          <a:p>
            <a:pPr marL="0" indent="0">
              <a:buNone/>
            </a:pPr>
            <a:r>
              <a:rPr lang="en-GB" sz="3200" dirty="0"/>
              <a:t>☆ Responsive design for all devices. </a:t>
            </a:r>
            <a:endParaRPr lang="en-US" sz="3200" dirty="0"/>
          </a:p>
        </p:txBody>
      </p:sp>
    </p:spTree>
    <p:extLst>
      <p:ext uri="{BB962C8B-B14F-4D97-AF65-F5344CB8AC3E}">
        <p14:creationId xmlns:p14="http://schemas.microsoft.com/office/powerpoint/2010/main" val="3221473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952B5-B869-CE73-A369-15C931009DEE}"/>
              </a:ext>
            </a:extLst>
          </p:cNvPr>
          <p:cNvSpPr>
            <a:spLocks noGrp="1"/>
          </p:cNvSpPr>
          <p:nvPr>
            <p:ph type="title"/>
          </p:nvPr>
        </p:nvSpPr>
        <p:spPr/>
        <p:txBody>
          <a:bodyPr/>
          <a:lstStyle/>
          <a:p>
            <a:pPr algn="ctr"/>
            <a:r>
              <a:rPr lang="en-GB" dirty="0">
                <a:solidFill>
                  <a:schemeClr val="tx1"/>
                </a:solidFill>
              </a:rPr>
              <a:t>RESULTS AND SCREENSHOTS:</a:t>
            </a:r>
            <a:endParaRPr lang="en-US" dirty="0">
              <a:solidFill>
                <a:schemeClr val="tx1"/>
              </a:solidFill>
            </a:endParaRPr>
          </a:p>
        </p:txBody>
      </p:sp>
      <p:pic>
        <p:nvPicPr>
          <p:cNvPr id="5" name="Content Placeholder 4">
            <a:extLst>
              <a:ext uri="{FF2B5EF4-FFF2-40B4-BE49-F238E27FC236}">
                <a16:creationId xmlns:a16="http://schemas.microsoft.com/office/drawing/2014/main" id="{204E1E59-9E3B-F19A-E92D-FE6A107E7510}"/>
              </a:ext>
            </a:extLst>
          </p:cNvPr>
          <p:cNvPicPr>
            <a:picLocks noGrp="1" noChangeAspect="1"/>
          </p:cNvPicPr>
          <p:nvPr>
            <p:ph sz="half" idx="1"/>
          </p:nvPr>
        </p:nvPicPr>
        <p:blipFill>
          <a:blip r:embed="rId2"/>
          <a:stretch>
            <a:fillRect/>
          </a:stretch>
        </p:blipFill>
        <p:spPr>
          <a:xfrm>
            <a:off x="677863" y="2873500"/>
            <a:ext cx="4183062" cy="2455612"/>
          </a:xfrm>
          <a:prstGeom prst="rect">
            <a:avLst/>
          </a:prstGeom>
        </p:spPr>
      </p:pic>
      <p:pic>
        <p:nvPicPr>
          <p:cNvPr id="6" name="Content Placeholder 5">
            <a:extLst>
              <a:ext uri="{FF2B5EF4-FFF2-40B4-BE49-F238E27FC236}">
                <a16:creationId xmlns:a16="http://schemas.microsoft.com/office/drawing/2014/main" id="{6DBF967B-F17A-3165-42FE-D1D6A3B7F990}"/>
              </a:ext>
            </a:extLst>
          </p:cNvPr>
          <p:cNvPicPr>
            <a:picLocks noGrp="1" noChangeAspect="1"/>
          </p:cNvPicPr>
          <p:nvPr>
            <p:ph sz="half" idx="2"/>
          </p:nvPr>
        </p:nvPicPr>
        <p:blipFill>
          <a:blip r:embed="rId3"/>
          <a:stretch>
            <a:fillRect/>
          </a:stretch>
        </p:blipFill>
        <p:spPr>
          <a:xfrm>
            <a:off x="5089525" y="2983462"/>
            <a:ext cx="4184650" cy="2235688"/>
          </a:xfrm>
          <a:prstGeom prst="rect">
            <a:avLst/>
          </a:prstGeom>
        </p:spPr>
      </p:pic>
    </p:spTree>
    <p:extLst>
      <p:ext uri="{BB962C8B-B14F-4D97-AF65-F5344CB8AC3E}">
        <p14:creationId xmlns:p14="http://schemas.microsoft.com/office/powerpoint/2010/main" val="650329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2D92-C7B8-BB89-C014-170F34827E89}"/>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63765857-003A-A241-033F-7731DF758483}"/>
              </a:ext>
            </a:extLst>
          </p:cNvPr>
          <p:cNvPicPr>
            <a:picLocks noGrp="1" noChangeAspect="1"/>
          </p:cNvPicPr>
          <p:nvPr>
            <p:ph sz="half" idx="1"/>
          </p:nvPr>
        </p:nvPicPr>
        <p:blipFill>
          <a:blip r:embed="rId2"/>
          <a:stretch>
            <a:fillRect/>
          </a:stretch>
        </p:blipFill>
        <p:spPr>
          <a:xfrm>
            <a:off x="677863" y="3038112"/>
            <a:ext cx="4183062" cy="2126389"/>
          </a:xfrm>
          <a:prstGeom prst="rect">
            <a:avLst/>
          </a:prstGeom>
        </p:spPr>
      </p:pic>
      <p:pic>
        <p:nvPicPr>
          <p:cNvPr id="6" name="Content Placeholder 5">
            <a:extLst>
              <a:ext uri="{FF2B5EF4-FFF2-40B4-BE49-F238E27FC236}">
                <a16:creationId xmlns:a16="http://schemas.microsoft.com/office/drawing/2014/main" id="{36238169-B1B9-1D5F-853D-36746D5795DA}"/>
              </a:ext>
            </a:extLst>
          </p:cNvPr>
          <p:cNvPicPr>
            <a:picLocks noGrp="1" noChangeAspect="1"/>
          </p:cNvPicPr>
          <p:nvPr>
            <p:ph sz="half" idx="2"/>
          </p:nvPr>
        </p:nvPicPr>
        <p:blipFill>
          <a:blip r:embed="rId3"/>
          <a:stretch>
            <a:fillRect/>
          </a:stretch>
        </p:blipFill>
        <p:spPr>
          <a:xfrm>
            <a:off x="5089525" y="2991212"/>
            <a:ext cx="4184650" cy="2220189"/>
          </a:xfrm>
          <a:prstGeom prst="rect">
            <a:avLst/>
          </a:prstGeom>
        </p:spPr>
      </p:pic>
    </p:spTree>
    <p:extLst>
      <p:ext uri="{BB962C8B-B14F-4D97-AF65-F5344CB8AC3E}">
        <p14:creationId xmlns:p14="http://schemas.microsoft.com/office/powerpoint/2010/main" val="4185130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E6E73-5337-E039-A1DA-7EB86369059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375A139-5BE2-8984-299B-074054D08A3A}"/>
              </a:ext>
            </a:extLst>
          </p:cNvPr>
          <p:cNvPicPr>
            <a:picLocks noGrp="1" noChangeAspect="1"/>
          </p:cNvPicPr>
          <p:nvPr>
            <p:ph sz="half" idx="1"/>
          </p:nvPr>
        </p:nvPicPr>
        <p:blipFill>
          <a:blip r:embed="rId2"/>
          <a:stretch>
            <a:fillRect/>
          </a:stretch>
        </p:blipFill>
        <p:spPr>
          <a:xfrm>
            <a:off x="677863" y="2691460"/>
            <a:ext cx="4183062" cy="2819693"/>
          </a:xfrm>
          <a:prstGeom prst="rect">
            <a:avLst/>
          </a:prstGeom>
        </p:spPr>
      </p:pic>
      <p:pic>
        <p:nvPicPr>
          <p:cNvPr id="6" name="Content Placeholder 5">
            <a:extLst>
              <a:ext uri="{FF2B5EF4-FFF2-40B4-BE49-F238E27FC236}">
                <a16:creationId xmlns:a16="http://schemas.microsoft.com/office/drawing/2014/main" id="{D3D2EEAA-B0D3-7B49-A061-5DD2F32596A4}"/>
              </a:ext>
            </a:extLst>
          </p:cNvPr>
          <p:cNvPicPr>
            <a:picLocks noGrp="1" noChangeAspect="1"/>
          </p:cNvPicPr>
          <p:nvPr>
            <p:ph sz="half" idx="2"/>
          </p:nvPr>
        </p:nvPicPr>
        <p:blipFill>
          <a:blip r:embed="rId3"/>
          <a:stretch>
            <a:fillRect/>
          </a:stretch>
        </p:blipFill>
        <p:spPr>
          <a:xfrm>
            <a:off x="5089525" y="2894345"/>
            <a:ext cx="4184650" cy="2413923"/>
          </a:xfrm>
          <a:prstGeom prst="rect">
            <a:avLst/>
          </a:prstGeom>
        </p:spPr>
      </p:pic>
    </p:spTree>
    <p:extLst>
      <p:ext uri="{BB962C8B-B14F-4D97-AF65-F5344CB8AC3E}">
        <p14:creationId xmlns:p14="http://schemas.microsoft.com/office/powerpoint/2010/main" val="1882532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FFFF8-040A-E50C-C65F-5F03CD492A64}"/>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53768F23-6A5F-11D0-743F-B4E7642A516F}"/>
              </a:ext>
            </a:extLst>
          </p:cNvPr>
          <p:cNvPicPr>
            <a:picLocks noGrp="1" noChangeAspect="1"/>
          </p:cNvPicPr>
          <p:nvPr>
            <p:ph idx="1"/>
          </p:nvPr>
        </p:nvPicPr>
        <p:blipFill>
          <a:blip r:embed="rId2"/>
          <a:stretch>
            <a:fillRect/>
          </a:stretch>
        </p:blipFill>
        <p:spPr>
          <a:xfrm>
            <a:off x="1087381" y="2160588"/>
            <a:ext cx="7777276" cy="3881437"/>
          </a:xfrm>
          <a:prstGeom prst="rect">
            <a:avLst/>
          </a:prstGeom>
        </p:spPr>
      </p:pic>
    </p:spTree>
    <p:extLst>
      <p:ext uri="{BB962C8B-B14F-4D97-AF65-F5344CB8AC3E}">
        <p14:creationId xmlns:p14="http://schemas.microsoft.com/office/powerpoint/2010/main" val="21525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5C250-827D-AA21-F284-7B56D5251727}"/>
              </a:ext>
            </a:extLst>
          </p:cNvPr>
          <p:cNvSpPr>
            <a:spLocks noGrp="1"/>
          </p:cNvSpPr>
          <p:nvPr>
            <p:ph type="title"/>
          </p:nvPr>
        </p:nvSpPr>
        <p:spPr/>
        <p:txBody>
          <a:bodyPr/>
          <a:lstStyle/>
          <a:p>
            <a:pPr algn="ctr"/>
            <a:r>
              <a:rPr lang="en-GB" b="1" dirty="0">
                <a:solidFill>
                  <a:schemeClr val="tx1"/>
                </a:solidFill>
              </a:rPr>
              <a:t>PROJECT  TITLE </a:t>
            </a:r>
            <a:endParaRPr lang="en-US" b="1" dirty="0">
              <a:solidFill>
                <a:schemeClr val="tx1"/>
              </a:solidFill>
            </a:endParaRPr>
          </a:p>
        </p:txBody>
      </p:sp>
      <p:sp>
        <p:nvSpPr>
          <p:cNvPr id="3" name="Content Placeholder 2">
            <a:extLst>
              <a:ext uri="{FF2B5EF4-FFF2-40B4-BE49-F238E27FC236}">
                <a16:creationId xmlns:a16="http://schemas.microsoft.com/office/drawing/2014/main" id="{5FC7E59C-EB8B-69C4-5A90-B89E3206C8A8}"/>
              </a:ext>
            </a:extLst>
          </p:cNvPr>
          <p:cNvSpPr>
            <a:spLocks noGrp="1"/>
          </p:cNvSpPr>
          <p:nvPr>
            <p:ph idx="1"/>
          </p:nvPr>
        </p:nvSpPr>
        <p:spPr/>
        <p:txBody>
          <a:bodyPr anchor="t">
            <a:normAutofit/>
          </a:bodyPr>
          <a:lstStyle/>
          <a:p>
            <a:pPr marL="0" indent="0" algn="ctr">
              <a:buNone/>
            </a:pPr>
            <a:r>
              <a:rPr lang="en-GB" sz="3600" b="1" dirty="0"/>
              <a:t>Student  digital  portfolio </a:t>
            </a:r>
            <a:endParaRPr lang="en-US" sz="3600" b="1" dirty="0"/>
          </a:p>
        </p:txBody>
      </p:sp>
    </p:spTree>
    <p:extLst>
      <p:ext uri="{BB962C8B-B14F-4D97-AF65-F5344CB8AC3E}">
        <p14:creationId xmlns:p14="http://schemas.microsoft.com/office/powerpoint/2010/main" val="712581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EBFE3-58BA-8FFA-BFEE-2393D99CBD83}"/>
              </a:ext>
            </a:extLst>
          </p:cNvPr>
          <p:cNvSpPr>
            <a:spLocks noGrp="1"/>
          </p:cNvSpPr>
          <p:nvPr>
            <p:ph type="title"/>
          </p:nvPr>
        </p:nvSpPr>
        <p:spPr/>
        <p:txBody>
          <a:bodyPr/>
          <a:lstStyle/>
          <a:p>
            <a:r>
              <a:rPr lang="en-GB" dirty="0">
                <a:solidFill>
                  <a:schemeClr val="tx1"/>
                </a:solidFill>
              </a:rPr>
              <a:t>CONCLUSION:</a:t>
            </a:r>
            <a:endParaRPr lang="en-US" dirty="0">
              <a:solidFill>
                <a:schemeClr val="tx1"/>
              </a:solidFill>
            </a:endParaRPr>
          </a:p>
        </p:txBody>
      </p:sp>
      <p:sp>
        <p:nvSpPr>
          <p:cNvPr id="3" name="Content Placeholder 2">
            <a:extLst>
              <a:ext uri="{FF2B5EF4-FFF2-40B4-BE49-F238E27FC236}">
                <a16:creationId xmlns:a16="http://schemas.microsoft.com/office/drawing/2014/main" id="{B92F9FEC-92C1-BF2D-28DA-D0978556B45B}"/>
              </a:ext>
            </a:extLst>
          </p:cNvPr>
          <p:cNvSpPr>
            <a:spLocks noGrp="1"/>
          </p:cNvSpPr>
          <p:nvPr>
            <p:ph idx="1"/>
          </p:nvPr>
        </p:nvSpPr>
        <p:spPr>
          <a:xfrm>
            <a:off x="569026" y="2610097"/>
            <a:ext cx="8704976" cy="3431265"/>
          </a:xfrm>
        </p:spPr>
        <p:txBody>
          <a:bodyPr>
            <a:normAutofit fontScale="77500" lnSpcReduction="20000"/>
          </a:bodyPr>
          <a:lstStyle/>
          <a:p>
            <a:pPr marL="0" indent="0">
              <a:buNone/>
            </a:pPr>
            <a:r>
              <a:rPr lang="en-GB" sz="3200" dirty="0"/>
              <a:t>☆ Highlights of project:</a:t>
            </a:r>
          </a:p>
          <a:p>
            <a:pPr marL="0" indent="0">
              <a:buNone/>
            </a:pPr>
            <a:r>
              <a:rPr lang="en-GB" sz="3200" dirty="0"/>
              <a:t>  1. Clear project objectives and well-defined goals.</a:t>
            </a:r>
          </a:p>
          <a:p>
            <a:pPr marL="0" indent="0">
              <a:buNone/>
            </a:pPr>
            <a:r>
              <a:rPr lang="en-GB" sz="3200" dirty="0"/>
              <a:t>  2. Practical application of theoretical knowledge. </a:t>
            </a:r>
          </a:p>
          <a:p>
            <a:pPr marL="0" indent="0">
              <a:buNone/>
            </a:pPr>
            <a:r>
              <a:rPr lang="en-GB" sz="3200" dirty="0"/>
              <a:t>  3. Innovative ideas and creative problem-solving. </a:t>
            </a:r>
          </a:p>
          <a:p>
            <a:pPr marL="0" indent="0">
              <a:buNone/>
            </a:pPr>
            <a:r>
              <a:rPr lang="en-GB" sz="3200" dirty="0"/>
              <a:t>  4. Use of modern tools, techniques, and technology. </a:t>
            </a:r>
          </a:p>
          <a:p>
            <a:pPr marL="0" indent="0">
              <a:buNone/>
            </a:pPr>
            <a:r>
              <a:rPr lang="en-GB" sz="3200" dirty="0"/>
              <a:t>  5. Teamwork, time management, and communication skills. </a:t>
            </a:r>
          </a:p>
          <a:p>
            <a:pPr marL="0" indent="0">
              <a:buNone/>
            </a:pPr>
            <a:r>
              <a:rPr lang="en-GB" sz="3200" dirty="0"/>
              <a:t>  6. Achievement, results, and overall impact. </a:t>
            </a:r>
            <a:endParaRPr lang="en-US" sz="3200" dirty="0"/>
          </a:p>
        </p:txBody>
      </p:sp>
    </p:spTree>
    <p:extLst>
      <p:ext uri="{BB962C8B-B14F-4D97-AF65-F5344CB8AC3E}">
        <p14:creationId xmlns:p14="http://schemas.microsoft.com/office/powerpoint/2010/main" val="1572837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E2859-02CC-A118-C14F-1B69F51BA975}"/>
              </a:ext>
            </a:extLst>
          </p:cNvPr>
          <p:cNvSpPr>
            <a:spLocks noGrp="1"/>
          </p:cNvSpPr>
          <p:nvPr>
            <p:ph type="title"/>
          </p:nvPr>
        </p:nvSpPr>
        <p:spPr/>
        <p:txBody>
          <a:bodyPr/>
          <a:lstStyle/>
          <a:p>
            <a:r>
              <a:rPr lang="en-GB" dirty="0">
                <a:solidFill>
                  <a:schemeClr val="tx1"/>
                </a:solidFill>
              </a:rPr>
              <a:t>Final Summary:</a:t>
            </a:r>
            <a:endParaRPr lang="en-US" dirty="0">
              <a:solidFill>
                <a:schemeClr val="tx1"/>
              </a:solidFill>
            </a:endParaRPr>
          </a:p>
        </p:txBody>
      </p:sp>
      <p:sp>
        <p:nvSpPr>
          <p:cNvPr id="3" name="Content Placeholder 2">
            <a:extLst>
              <a:ext uri="{FF2B5EF4-FFF2-40B4-BE49-F238E27FC236}">
                <a16:creationId xmlns:a16="http://schemas.microsoft.com/office/drawing/2014/main" id="{419D68E2-36B8-DDB2-8E78-D9AAAA5D1B16}"/>
              </a:ext>
            </a:extLst>
          </p:cNvPr>
          <p:cNvSpPr>
            <a:spLocks noGrp="1"/>
          </p:cNvSpPr>
          <p:nvPr>
            <p:ph idx="1"/>
          </p:nvPr>
        </p:nvSpPr>
        <p:spPr/>
        <p:txBody>
          <a:bodyPr>
            <a:normAutofit fontScale="92500"/>
          </a:bodyPr>
          <a:lstStyle/>
          <a:p>
            <a:pPr marL="0" indent="0">
              <a:buNone/>
            </a:pPr>
            <a:r>
              <a:rPr lang="en-GB" sz="3200" dirty="0"/>
              <a:t>☆ This project has been a valuable learning experience that enhanced my knowledge, skills, and creativity. It helped me apply theoretical concepts in practical ways and strengthened my problem-solving and teamwork abilities. Overall, the project reflects my dedication, hard work, and interest in continuous and professional growth. </a:t>
            </a:r>
            <a:endParaRPr lang="en-US" sz="3200" dirty="0"/>
          </a:p>
        </p:txBody>
      </p:sp>
    </p:spTree>
    <p:extLst>
      <p:ext uri="{BB962C8B-B14F-4D97-AF65-F5344CB8AC3E}">
        <p14:creationId xmlns:p14="http://schemas.microsoft.com/office/powerpoint/2010/main" val="1935156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9250-C3FF-A490-560B-901CB3D926CB}"/>
              </a:ext>
            </a:extLst>
          </p:cNvPr>
          <p:cNvSpPr>
            <a:spLocks noGrp="1"/>
          </p:cNvSpPr>
          <p:nvPr>
            <p:ph type="title"/>
          </p:nvPr>
        </p:nvSpPr>
        <p:spPr/>
        <p:txBody>
          <a:bodyPr/>
          <a:lstStyle/>
          <a:p>
            <a:r>
              <a:rPr lang="en-GB" dirty="0">
                <a:solidFill>
                  <a:schemeClr val="tx1"/>
                </a:solidFill>
              </a:rPr>
              <a:t>Benefits to society:</a:t>
            </a:r>
            <a:endParaRPr lang="en-US" dirty="0">
              <a:solidFill>
                <a:schemeClr val="tx1"/>
              </a:solidFill>
            </a:endParaRPr>
          </a:p>
        </p:txBody>
      </p:sp>
      <p:sp>
        <p:nvSpPr>
          <p:cNvPr id="3" name="Content Placeholder 2">
            <a:extLst>
              <a:ext uri="{FF2B5EF4-FFF2-40B4-BE49-F238E27FC236}">
                <a16:creationId xmlns:a16="http://schemas.microsoft.com/office/drawing/2014/main" id="{56D79636-59B5-2067-F8B7-35FE1E975DB9}"/>
              </a:ext>
            </a:extLst>
          </p:cNvPr>
          <p:cNvSpPr>
            <a:spLocks noGrp="1"/>
          </p:cNvSpPr>
          <p:nvPr>
            <p:ph idx="1"/>
          </p:nvPr>
        </p:nvSpPr>
        <p:spPr/>
        <p:txBody>
          <a:bodyPr>
            <a:normAutofit lnSpcReduction="10000"/>
          </a:bodyPr>
          <a:lstStyle/>
          <a:p>
            <a:pPr marL="0" indent="0">
              <a:buNone/>
            </a:pPr>
            <a:r>
              <a:rPr lang="en-GB" sz="3200" dirty="0"/>
              <a:t>☆ This project contributes positively to society by providing practical solutions and spreading awareness. It is designed to improve knowledge, promote innovation, and create value that can help people in their daily lives. The project reflects social responsibility and aims to make a meaningful impact on the community. </a:t>
            </a:r>
            <a:endParaRPr lang="en-US" sz="3200" dirty="0"/>
          </a:p>
        </p:txBody>
      </p:sp>
    </p:spTree>
    <p:extLst>
      <p:ext uri="{BB962C8B-B14F-4D97-AF65-F5344CB8AC3E}">
        <p14:creationId xmlns:p14="http://schemas.microsoft.com/office/powerpoint/2010/main" val="2465680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519E-ACDF-16B1-B58E-6732FC8DC9C7}"/>
              </a:ext>
            </a:extLst>
          </p:cNvPr>
          <p:cNvSpPr>
            <a:spLocks noGrp="1"/>
          </p:cNvSpPr>
          <p:nvPr>
            <p:ph type="title"/>
          </p:nvPr>
        </p:nvSpPr>
        <p:spPr/>
        <p:txBody>
          <a:bodyPr>
            <a:normAutofit/>
          </a:bodyPr>
          <a:lstStyle/>
          <a:p>
            <a:pPr algn="ctr"/>
            <a:r>
              <a:rPr lang="en-GB" sz="4800" b="1" dirty="0">
                <a:solidFill>
                  <a:schemeClr val="tx1"/>
                </a:solidFill>
              </a:rPr>
              <a:t>AGENDA </a:t>
            </a:r>
            <a:endParaRPr lang="en-US" sz="4800" b="1" dirty="0">
              <a:solidFill>
                <a:schemeClr val="tx1"/>
              </a:solidFill>
            </a:endParaRPr>
          </a:p>
        </p:txBody>
      </p:sp>
      <p:sp>
        <p:nvSpPr>
          <p:cNvPr id="3" name="Content Placeholder 2">
            <a:extLst>
              <a:ext uri="{FF2B5EF4-FFF2-40B4-BE49-F238E27FC236}">
                <a16:creationId xmlns:a16="http://schemas.microsoft.com/office/drawing/2014/main" id="{A9D44782-804A-6628-46B6-105A6563DC2B}"/>
              </a:ext>
            </a:extLst>
          </p:cNvPr>
          <p:cNvSpPr>
            <a:spLocks noGrp="1"/>
          </p:cNvSpPr>
          <p:nvPr>
            <p:ph idx="1"/>
          </p:nvPr>
        </p:nvSpPr>
        <p:spPr>
          <a:xfrm>
            <a:off x="850516" y="1930400"/>
            <a:ext cx="8596668" cy="3970152"/>
          </a:xfrm>
        </p:spPr>
        <p:txBody>
          <a:bodyPr>
            <a:normAutofit fontScale="85000" lnSpcReduction="20000"/>
          </a:bodyPr>
          <a:lstStyle/>
          <a:p>
            <a:pPr marL="0" indent="0">
              <a:buNone/>
            </a:pPr>
            <a:r>
              <a:rPr lang="en-GB" sz="2800" b="1" dirty="0"/>
              <a:t>1. Problem Statement </a:t>
            </a:r>
          </a:p>
          <a:p>
            <a:pPr marL="0" indent="0">
              <a:buNone/>
            </a:pPr>
            <a:r>
              <a:rPr lang="en-GB" sz="2800" b="1" dirty="0"/>
              <a:t>2. Project Overview </a:t>
            </a:r>
          </a:p>
          <a:p>
            <a:pPr marL="0" indent="0">
              <a:buNone/>
            </a:pPr>
            <a:r>
              <a:rPr lang="en-GB" sz="2800" b="1" dirty="0"/>
              <a:t>3. End Users </a:t>
            </a:r>
          </a:p>
          <a:p>
            <a:pPr marL="0" indent="0">
              <a:buNone/>
            </a:pPr>
            <a:r>
              <a:rPr lang="en-GB" sz="2800" b="1" dirty="0"/>
              <a:t>4. Tools and Technologies </a:t>
            </a:r>
          </a:p>
          <a:p>
            <a:pPr marL="0" indent="0">
              <a:buNone/>
            </a:pPr>
            <a:r>
              <a:rPr lang="en-GB" sz="2800" b="1" dirty="0"/>
              <a:t>5. Portfolio design and Layout </a:t>
            </a:r>
          </a:p>
          <a:p>
            <a:pPr marL="0" indent="0">
              <a:buNone/>
            </a:pPr>
            <a:r>
              <a:rPr lang="en-GB" sz="2800" b="1" dirty="0"/>
              <a:t>6. Features and Functionality </a:t>
            </a:r>
          </a:p>
          <a:p>
            <a:pPr marL="0" indent="0">
              <a:buNone/>
            </a:pPr>
            <a:r>
              <a:rPr lang="en-GB" sz="2800" b="1" dirty="0"/>
              <a:t>7. Results and Screenshots</a:t>
            </a:r>
          </a:p>
          <a:p>
            <a:pPr marL="0" indent="0">
              <a:buNone/>
            </a:pPr>
            <a:r>
              <a:rPr lang="en-GB" sz="2800" b="1" dirty="0"/>
              <a:t>8. Conclusion</a:t>
            </a:r>
          </a:p>
          <a:p>
            <a:pPr marL="0" indent="0">
              <a:buNone/>
            </a:pPr>
            <a:r>
              <a:rPr lang="en-GB" sz="2800" b="1" dirty="0"/>
              <a:t>9. </a:t>
            </a:r>
            <a:r>
              <a:rPr lang="en-GB" sz="2800" b="1" dirty="0" err="1"/>
              <a:t>Github</a:t>
            </a:r>
            <a:r>
              <a:rPr lang="en-GB" sz="2800" b="1" dirty="0"/>
              <a:t> Link </a:t>
            </a:r>
            <a:endParaRPr lang="en-US" sz="2800" b="1" dirty="0"/>
          </a:p>
        </p:txBody>
      </p:sp>
    </p:spTree>
    <p:extLst>
      <p:ext uri="{BB962C8B-B14F-4D97-AF65-F5344CB8AC3E}">
        <p14:creationId xmlns:p14="http://schemas.microsoft.com/office/powerpoint/2010/main" val="219343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BAF4F-6636-CD7F-BDF6-FA053C92263F}"/>
              </a:ext>
            </a:extLst>
          </p:cNvPr>
          <p:cNvSpPr>
            <a:spLocks noGrp="1"/>
          </p:cNvSpPr>
          <p:nvPr>
            <p:ph type="title"/>
          </p:nvPr>
        </p:nvSpPr>
        <p:spPr/>
        <p:txBody>
          <a:bodyPr/>
          <a:lstStyle/>
          <a:p>
            <a:pPr algn="ctr"/>
            <a:r>
              <a:rPr lang="en-GB" dirty="0">
                <a:solidFill>
                  <a:schemeClr val="tx1"/>
                </a:solidFill>
              </a:rPr>
              <a:t>PROBLEM STATEMENT </a:t>
            </a:r>
            <a:endParaRPr lang="en-US" dirty="0">
              <a:solidFill>
                <a:schemeClr val="tx1"/>
              </a:solidFill>
            </a:endParaRPr>
          </a:p>
        </p:txBody>
      </p:sp>
      <p:sp>
        <p:nvSpPr>
          <p:cNvPr id="3" name="Content Placeholder 2">
            <a:extLst>
              <a:ext uri="{FF2B5EF4-FFF2-40B4-BE49-F238E27FC236}">
                <a16:creationId xmlns:a16="http://schemas.microsoft.com/office/drawing/2014/main" id="{2A8A3BB0-722E-CF88-40E8-C2EE30F3C91B}"/>
              </a:ext>
            </a:extLst>
          </p:cNvPr>
          <p:cNvSpPr>
            <a:spLocks noGrp="1"/>
          </p:cNvSpPr>
          <p:nvPr>
            <p:ph idx="1"/>
          </p:nvPr>
        </p:nvSpPr>
        <p:spPr/>
        <p:txBody>
          <a:bodyPr>
            <a:normAutofit/>
          </a:bodyPr>
          <a:lstStyle/>
          <a:p>
            <a:pPr marL="0" indent="0">
              <a:buNone/>
            </a:pPr>
            <a:r>
              <a:rPr lang="en-GB" sz="2800" b="1" dirty="0"/>
              <a:t>☆ Project-based learning, or PBL, is an instructional approach that encourages students to explore real-world problems and challenges. It is an engaging and meaningful way for students to learn, allowing them to apply their knowledge in a practical context. </a:t>
            </a:r>
            <a:endParaRPr lang="en-US" sz="2800" b="1" dirty="0"/>
          </a:p>
        </p:txBody>
      </p:sp>
    </p:spTree>
    <p:extLst>
      <p:ext uri="{BB962C8B-B14F-4D97-AF65-F5344CB8AC3E}">
        <p14:creationId xmlns:p14="http://schemas.microsoft.com/office/powerpoint/2010/main" val="771677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A74A-AA39-13C0-FBB9-B0269A17B68B}"/>
              </a:ext>
            </a:extLst>
          </p:cNvPr>
          <p:cNvSpPr>
            <a:spLocks noGrp="1"/>
          </p:cNvSpPr>
          <p:nvPr>
            <p:ph type="title"/>
          </p:nvPr>
        </p:nvSpPr>
        <p:spPr/>
        <p:txBody>
          <a:bodyPr/>
          <a:lstStyle/>
          <a:p>
            <a:pPr algn="ctr"/>
            <a:r>
              <a:rPr lang="en-GB" b="1" dirty="0">
                <a:solidFill>
                  <a:schemeClr val="tx1"/>
                </a:solidFill>
              </a:rPr>
              <a:t>PROJECT OVERVIEW </a:t>
            </a:r>
            <a:endParaRPr lang="en-US" b="1" dirty="0">
              <a:solidFill>
                <a:schemeClr val="tx1"/>
              </a:solidFill>
            </a:endParaRPr>
          </a:p>
        </p:txBody>
      </p:sp>
      <p:sp>
        <p:nvSpPr>
          <p:cNvPr id="3" name="Content Placeholder 2">
            <a:extLst>
              <a:ext uri="{FF2B5EF4-FFF2-40B4-BE49-F238E27FC236}">
                <a16:creationId xmlns:a16="http://schemas.microsoft.com/office/drawing/2014/main" id="{9A9C33E7-7638-E682-C1F2-DBD411547091}"/>
              </a:ext>
            </a:extLst>
          </p:cNvPr>
          <p:cNvSpPr>
            <a:spLocks noGrp="1"/>
          </p:cNvSpPr>
          <p:nvPr>
            <p:ph idx="1"/>
          </p:nvPr>
        </p:nvSpPr>
        <p:spPr>
          <a:xfrm>
            <a:off x="904331" y="2035249"/>
            <a:ext cx="8596668" cy="3880773"/>
          </a:xfrm>
        </p:spPr>
        <p:txBody>
          <a:bodyPr>
            <a:normAutofit fontScale="92500" lnSpcReduction="20000"/>
          </a:bodyPr>
          <a:lstStyle/>
          <a:p>
            <a:pPr marL="0" indent="0">
              <a:buNone/>
            </a:pPr>
            <a:r>
              <a:rPr lang="en-GB" sz="2800" b="1" dirty="0"/>
              <a:t>1.Brief Summary Project:</a:t>
            </a:r>
          </a:p>
          <a:p>
            <a:pPr marL="0" indent="0">
              <a:buNone/>
            </a:pPr>
            <a:r>
              <a:rPr lang="en-GB" sz="2800" b="1" dirty="0"/>
              <a:t>                My digital portfolio is a collection of my academic achievements, creative work, skills,  and experiences. It represents my growth as a student and showcases my talents in various fields. This portfolio highlights my learning journey, Projects, extracurricular activities, and personal reflections. It serves as evidence of my dedication, creativity, and continuous improvement, while also preparing me for future opportunities in higher education and career paths.</a:t>
            </a:r>
            <a:endParaRPr lang="en-US" sz="2800" b="1" dirty="0"/>
          </a:p>
        </p:txBody>
      </p:sp>
    </p:spTree>
    <p:extLst>
      <p:ext uri="{BB962C8B-B14F-4D97-AF65-F5344CB8AC3E}">
        <p14:creationId xmlns:p14="http://schemas.microsoft.com/office/powerpoint/2010/main" val="629013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B7C57-864A-6A2D-D653-847762CBC50E}"/>
              </a:ext>
            </a:extLst>
          </p:cNvPr>
          <p:cNvSpPr>
            <a:spLocks noGrp="1"/>
          </p:cNvSpPr>
          <p:nvPr>
            <p:ph type="title"/>
          </p:nvPr>
        </p:nvSpPr>
        <p:spPr/>
        <p:txBody>
          <a:bodyPr/>
          <a:lstStyle/>
          <a:p>
            <a:r>
              <a:rPr lang="en-GB" dirty="0">
                <a:solidFill>
                  <a:schemeClr val="tx1"/>
                </a:solidFill>
              </a:rPr>
              <a:t>2. PORTFOLIO CONTAINS:</a:t>
            </a:r>
            <a:endParaRPr lang="en-US" dirty="0">
              <a:solidFill>
                <a:schemeClr val="tx1"/>
              </a:solidFill>
            </a:endParaRPr>
          </a:p>
        </p:txBody>
      </p:sp>
      <p:sp>
        <p:nvSpPr>
          <p:cNvPr id="3" name="Content Placeholder 2">
            <a:extLst>
              <a:ext uri="{FF2B5EF4-FFF2-40B4-BE49-F238E27FC236}">
                <a16:creationId xmlns:a16="http://schemas.microsoft.com/office/drawing/2014/main" id="{05F00E5B-33C9-0149-0735-D55C29AC65FA}"/>
              </a:ext>
            </a:extLst>
          </p:cNvPr>
          <p:cNvSpPr>
            <a:spLocks noGrp="1"/>
          </p:cNvSpPr>
          <p:nvPr>
            <p:ph idx="1"/>
          </p:nvPr>
        </p:nvSpPr>
        <p:spPr>
          <a:xfrm>
            <a:off x="753616" y="1930400"/>
            <a:ext cx="8596668" cy="3880773"/>
          </a:xfrm>
        </p:spPr>
        <p:txBody>
          <a:bodyPr>
            <a:normAutofit fontScale="85000" lnSpcReduction="20000"/>
          </a:bodyPr>
          <a:lstStyle/>
          <a:p>
            <a:pPr marL="0" indent="0">
              <a:buNone/>
            </a:pPr>
            <a:r>
              <a:rPr lang="en-GB" sz="3200" b="1" dirty="0"/>
              <a:t>☆ My Self </a:t>
            </a:r>
          </a:p>
          <a:p>
            <a:pPr marL="0" indent="0">
              <a:buNone/>
            </a:pPr>
            <a:r>
              <a:rPr lang="en-GB" sz="3200" b="1" dirty="0"/>
              <a:t>☆ Skills </a:t>
            </a:r>
          </a:p>
          <a:p>
            <a:pPr marL="0" indent="0">
              <a:buNone/>
            </a:pPr>
            <a:r>
              <a:rPr lang="en-GB" sz="3200" b="1" dirty="0"/>
              <a:t>      ○ Hard Skills </a:t>
            </a:r>
          </a:p>
          <a:p>
            <a:pPr marL="0" indent="0">
              <a:buNone/>
            </a:pPr>
            <a:r>
              <a:rPr lang="en-GB" sz="3200" b="1" dirty="0"/>
              <a:t>      ○ Soft Skills </a:t>
            </a:r>
          </a:p>
          <a:p>
            <a:pPr marL="0" indent="0">
              <a:buNone/>
            </a:pPr>
            <a:r>
              <a:rPr lang="en-GB" sz="3200" b="1" dirty="0"/>
              <a:t>☆ Hobbies </a:t>
            </a:r>
          </a:p>
          <a:p>
            <a:pPr marL="0" indent="0">
              <a:buNone/>
            </a:pPr>
            <a:r>
              <a:rPr lang="en-GB" sz="3200" b="1" dirty="0"/>
              <a:t>☆ Language </a:t>
            </a:r>
          </a:p>
          <a:p>
            <a:pPr marL="0" indent="0">
              <a:buNone/>
            </a:pPr>
            <a:r>
              <a:rPr lang="en-GB" sz="3200" b="1" dirty="0"/>
              <a:t>☆ Certificate </a:t>
            </a:r>
          </a:p>
          <a:p>
            <a:pPr marL="0" indent="0">
              <a:buNone/>
            </a:pPr>
            <a:r>
              <a:rPr lang="en-GB" sz="3200" b="1" dirty="0"/>
              <a:t>☆ Contact </a:t>
            </a:r>
          </a:p>
          <a:p>
            <a:pPr marL="0" indent="0">
              <a:buNone/>
            </a:pPr>
            <a:endParaRPr lang="en-US" sz="3200" b="1" dirty="0"/>
          </a:p>
        </p:txBody>
      </p:sp>
    </p:spTree>
    <p:extLst>
      <p:ext uri="{BB962C8B-B14F-4D97-AF65-F5344CB8AC3E}">
        <p14:creationId xmlns:p14="http://schemas.microsoft.com/office/powerpoint/2010/main" val="1181524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6D56-44CD-3A01-3421-9EF5A86E56C2}"/>
              </a:ext>
            </a:extLst>
          </p:cNvPr>
          <p:cNvSpPr>
            <a:spLocks noGrp="1"/>
          </p:cNvSpPr>
          <p:nvPr>
            <p:ph type="title"/>
          </p:nvPr>
        </p:nvSpPr>
        <p:spPr/>
        <p:txBody>
          <a:bodyPr/>
          <a:lstStyle/>
          <a:p>
            <a:r>
              <a:rPr lang="en-GB" b="1" dirty="0">
                <a:solidFill>
                  <a:schemeClr val="tx1"/>
                </a:solidFill>
              </a:rPr>
              <a:t>3.Main Idea:</a:t>
            </a:r>
            <a:endParaRPr lang="en-US" b="1" dirty="0">
              <a:solidFill>
                <a:schemeClr val="tx1"/>
              </a:solidFill>
            </a:endParaRPr>
          </a:p>
        </p:txBody>
      </p:sp>
      <p:sp>
        <p:nvSpPr>
          <p:cNvPr id="3" name="Content Placeholder 2">
            <a:extLst>
              <a:ext uri="{FF2B5EF4-FFF2-40B4-BE49-F238E27FC236}">
                <a16:creationId xmlns:a16="http://schemas.microsoft.com/office/drawing/2014/main" id="{7CFE7C99-973D-C240-051E-BB8241546682}"/>
              </a:ext>
            </a:extLst>
          </p:cNvPr>
          <p:cNvSpPr>
            <a:spLocks noGrp="1"/>
          </p:cNvSpPr>
          <p:nvPr>
            <p:ph idx="1"/>
          </p:nvPr>
        </p:nvSpPr>
        <p:spPr/>
        <p:txBody>
          <a:bodyPr>
            <a:normAutofit/>
          </a:bodyPr>
          <a:lstStyle/>
          <a:p>
            <a:pPr marL="0" indent="0">
              <a:buNone/>
            </a:pPr>
            <a:r>
              <a:rPr lang="en-GB" sz="2800" b="1" dirty="0"/>
              <a:t>☆ This project was created to enhance my knowledge and apply the concepts I have learned.  It helped me develop problem- solving skills creativity, and teamwork. The project reflects my dedication, effort, and interest in exploring new ideas. </a:t>
            </a:r>
            <a:endParaRPr lang="en-US" sz="2800" b="1" dirty="0"/>
          </a:p>
        </p:txBody>
      </p:sp>
    </p:spTree>
    <p:extLst>
      <p:ext uri="{BB962C8B-B14F-4D97-AF65-F5344CB8AC3E}">
        <p14:creationId xmlns:p14="http://schemas.microsoft.com/office/powerpoint/2010/main" val="3578525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DB7A1-C18B-3F37-1369-02D9A16A2E20}"/>
              </a:ext>
            </a:extLst>
          </p:cNvPr>
          <p:cNvSpPr>
            <a:spLocks noGrp="1"/>
          </p:cNvSpPr>
          <p:nvPr>
            <p:ph type="title"/>
          </p:nvPr>
        </p:nvSpPr>
        <p:spPr/>
        <p:txBody>
          <a:bodyPr/>
          <a:lstStyle/>
          <a:p>
            <a:pPr algn="ctr"/>
            <a:r>
              <a:rPr lang="en-GB" dirty="0">
                <a:solidFill>
                  <a:schemeClr val="tx1"/>
                </a:solidFill>
              </a:rPr>
              <a:t>WHO ARE THE END </a:t>
            </a:r>
            <a:r>
              <a:rPr lang="en-GB" b="1" dirty="0">
                <a:solidFill>
                  <a:schemeClr val="tx1"/>
                </a:solidFill>
              </a:rPr>
              <a:t>USERS?</a:t>
            </a:r>
            <a:endParaRPr lang="en-US" dirty="0">
              <a:solidFill>
                <a:schemeClr val="tx1"/>
              </a:solidFill>
            </a:endParaRPr>
          </a:p>
        </p:txBody>
      </p:sp>
      <p:sp>
        <p:nvSpPr>
          <p:cNvPr id="3" name="Content Placeholder 2">
            <a:extLst>
              <a:ext uri="{FF2B5EF4-FFF2-40B4-BE49-F238E27FC236}">
                <a16:creationId xmlns:a16="http://schemas.microsoft.com/office/drawing/2014/main" id="{76ECE6D0-8498-E3EA-17E6-F64C851AA5FD}"/>
              </a:ext>
            </a:extLst>
          </p:cNvPr>
          <p:cNvSpPr>
            <a:spLocks noGrp="1"/>
          </p:cNvSpPr>
          <p:nvPr>
            <p:ph idx="1"/>
          </p:nvPr>
        </p:nvSpPr>
        <p:spPr>
          <a:xfrm>
            <a:off x="770109" y="1758560"/>
            <a:ext cx="8596668" cy="3880773"/>
          </a:xfrm>
        </p:spPr>
        <p:txBody>
          <a:bodyPr>
            <a:normAutofit fontScale="92500" lnSpcReduction="20000"/>
          </a:bodyPr>
          <a:lstStyle/>
          <a:p>
            <a:pPr marL="0" indent="0">
              <a:buNone/>
            </a:pPr>
            <a:r>
              <a:rPr lang="en-GB" sz="2800" b="1" dirty="0"/>
              <a:t>1.Students Use:</a:t>
            </a:r>
          </a:p>
          <a:p>
            <a:pPr marL="0" indent="0">
              <a:buNone/>
            </a:pPr>
            <a:r>
              <a:rPr lang="en-GB" sz="2800" b="1" dirty="0"/>
              <a:t>Project Title:[Student Digital Portfolio]</a:t>
            </a:r>
          </a:p>
          <a:p>
            <a:pPr marL="0" indent="0">
              <a:buNone/>
            </a:pPr>
            <a:r>
              <a:rPr lang="en-GB" sz="2800" b="1" dirty="0"/>
              <a:t>Description:</a:t>
            </a:r>
          </a:p>
          <a:p>
            <a:pPr marL="0" indent="0">
              <a:buNone/>
            </a:pPr>
            <a:r>
              <a:rPr lang="en-GB" sz="2800" b="1" dirty="0"/>
              <a:t>       This project was carried out as part of my with academic curriculum. It provide me with practical exposure and helped me apply theoretical concepts to real-life situations. Through this project, I gained knowledge in research, problem-solving, and technical skills, which will support my future academic and career goals. </a:t>
            </a:r>
            <a:endParaRPr lang="en-US" sz="2800" b="1" dirty="0"/>
          </a:p>
        </p:txBody>
      </p:sp>
    </p:spTree>
    <p:extLst>
      <p:ext uri="{BB962C8B-B14F-4D97-AF65-F5344CB8AC3E}">
        <p14:creationId xmlns:p14="http://schemas.microsoft.com/office/powerpoint/2010/main" val="78272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E186E-6943-785B-ECCF-065673DB6FE0}"/>
              </a:ext>
            </a:extLst>
          </p:cNvPr>
          <p:cNvSpPr>
            <a:spLocks noGrp="1"/>
          </p:cNvSpPr>
          <p:nvPr>
            <p:ph type="title"/>
          </p:nvPr>
        </p:nvSpPr>
        <p:spPr/>
        <p:txBody>
          <a:bodyPr/>
          <a:lstStyle/>
          <a:p>
            <a:r>
              <a:rPr lang="en-GB" b="1" dirty="0">
                <a:solidFill>
                  <a:schemeClr val="tx1"/>
                </a:solidFill>
              </a:rPr>
              <a:t>2. Job Seeker's Portfolio: </a:t>
            </a:r>
            <a:endParaRPr lang="en-US" b="1" dirty="0">
              <a:solidFill>
                <a:schemeClr val="tx1"/>
              </a:solidFill>
            </a:endParaRPr>
          </a:p>
        </p:txBody>
      </p:sp>
      <p:sp>
        <p:nvSpPr>
          <p:cNvPr id="3" name="Content Placeholder 2">
            <a:extLst>
              <a:ext uri="{FF2B5EF4-FFF2-40B4-BE49-F238E27FC236}">
                <a16:creationId xmlns:a16="http://schemas.microsoft.com/office/drawing/2014/main" id="{C4757D34-B9C7-5428-464A-006147509434}"/>
              </a:ext>
            </a:extLst>
          </p:cNvPr>
          <p:cNvSpPr>
            <a:spLocks noGrp="1"/>
          </p:cNvSpPr>
          <p:nvPr>
            <p:ph idx="1"/>
          </p:nvPr>
        </p:nvSpPr>
        <p:spPr>
          <a:xfrm rot="10800000" flipV="1">
            <a:off x="479278" y="2123406"/>
            <a:ext cx="8992780" cy="3067337"/>
          </a:xfrm>
        </p:spPr>
        <p:txBody>
          <a:bodyPr>
            <a:normAutofit lnSpcReduction="10000"/>
          </a:bodyPr>
          <a:lstStyle/>
          <a:p>
            <a:pPr marL="0" indent="0">
              <a:buNone/>
            </a:pPr>
            <a:r>
              <a:rPr lang="en-GB" sz="2800" b="1" dirty="0"/>
              <a:t>☆ I am enthusiastic and dedicated job seeker looking for opportunities to contribute my skills and knowledge in a professional environment. I am eager to learn, adaptable to new challenges, and committed to delivering quickly results. My goal is to grow both personally and professionally while adding value to the organisation I work with. </a:t>
            </a:r>
            <a:endParaRPr lang="en-US" sz="2800" b="1" dirty="0"/>
          </a:p>
        </p:txBody>
      </p:sp>
    </p:spTree>
    <p:extLst>
      <p:ext uri="{BB962C8B-B14F-4D97-AF65-F5344CB8AC3E}">
        <p14:creationId xmlns:p14="http://schemas.microsoft.com/office/powerpoint/2010/main" val="3956661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Digital Portfolio </vt:lpstr>
      <vt:lpstr>PROJECT  TITLE </vt:lpstr>
      <vt:lpstr>AGENDA </vt:lpstr>
      <vt:lpstr>PROBLEM STATEMENT </vt:lpstr>
      <vt:lpstr>PROJECT OVERVIEW </vt:lpstr>
      <vt:lpstr>2. PORTFOLIO CONTAINS:</vt:lpstr>
      <vt:lpstr>3.Main Idea:</vt:lpstr>
      <vt:lpstr>WHO ARE THE END USERS?</vt:lpstr>
      <vt:lpstr>2. Job Seeker's Portfolio: </vt:lpstr>
      <vt:lpstr>3. Freelances:</vt:lpstr>
      <vt:lpstr>TOOLS AND TECHNOLOGIES </vt:lpstr>
      <vt:lpstr>2. CSS </vt:lpstr>
      <vt:lpstr>3. JavaScript:</vt:lpstr>
      <vt:lpstr>PORTFOLIO DESIGN AND LAYOUT:</vt:lpstr>
      <vt:lpstr>FEATURES AND FUNCTIONALITY </vt:lpstr>
      <vt:lpstr>RESULTS AND SCREENSHOTS:</vt:lpstr>
      <vt:lpstr>PowerPoint Presentation</vt:lpstr>
      <vt:lpstr>PowerPoint Presentation</vt:lpstr>
      <vt:lpstr>PowerPoint Presentation</vt:lpstr>
      <vt:lpstr>CONCLUSION:</vt:lpstr>
      <vt:lpstr>Final Summary:</vt:lpstr>
      <vt:lpstr>Benefits to society: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Guest User</dc:creator>
  <cp:lastModifiedBy>Guest User</cp:lastModifiedBy>
  <cp:revision>9</cp:revision>
  <dcterms:created xsi:type="dcterms:W3CDTF">2025-09-01T12:17:52Z</dcterms:created>
  <dcterms:modified xsi:type="dcterms:W3CDTF">2025-09-01T18:18:12Z</dcterms:modified>
</cp:coreProperties>
</file>