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8" r:id="rId4"/>
    <p:sldId id="289" r:id="rId5"/>
    <p:sldId id="290" r:id="rId6"/>
    <p:sldId id="292" r:id="rId7"/>
    <p:sldId id="296" r:id="rId8"/>
    <p:sldId id="297" r:id="rId9"/>
    <p:sldId id="295" r:id="rId10"/>
    <p:sldId id="293" r:id="rId11"/>
    <p:sldId id="275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EF3F"/>
    <a:srgbClr val="006699"/>
    <a:srgbClr val="F58D01"/>
    <a:srgbClr val="009F3C"/>
    <a:srgbClr val="464543"/>
    <a:srgbClr val="0B3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5" y="116632"/>
            <a:ext cx="2410151" cy="7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24" y="6134004"/>
            <a:ext cx="2410151" cy="7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realenigen.com/" TargetMode="External"/><Relationship Id="rId2" Type="http://schemas.openxmlformats.org/officeDocument/2006/relationships/hyperlink" Target="http://www.wikipidia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Juego</a:t>
            </a:r>
            <a:r>
              <a:rPr lang="en-GB" dirty="0" smtClean="0"/>
              <a:t> de </a:t>
            </a:r>
            <a:r>
              <a:rPr lang="en-GB" dirty="0" err="1" smtClean="0"/>
              <a:t>Tiroteo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 smtClean="0"/>
              <a:t>Guided by: </a:t>
            </a:r>
            <a:r>
              <a:rPr lang="en-GB" dirty="0" err="1" smtClean="0"/>
              <a:t>Jalpesh</a:t>
            </a:r>
            <a:r>
              <a:rPr lang="en-GB" dirty="0" smtClean="0"/>
              <a:t> Vasa</a:t>
            </a:r>
          </a:p>
          <a:p>
            <a:pPr algn="r"/>
            <a:r>
              <a:rPr lang="en-GB" dirty="0" smtClean="0"/>
              <a:t>Prepared </a:t>
            </a:r>
            <a:r>
              <a:rPr lang="en-GB" dirty="0" smtClean="0"/>
              <a:t>by: </a:t>
            </a:r>
            <a:r>
              <a:rPr lang="en-GB" dirty="0" err="1" smtClean="0"/>
              <a:t>Priyal</a:t>
            </a:r>
            <a:r>
              <a:rPr lang="en-GB" dirty="0" smtClean="0"/>
              <a:t> </a:t>
            </a:r>
            <a:r>
              <a:rPr lang="en-GB" dirty="0" err="1" smtClean="0"/>
              <a:t>Ravat</a:t>
            </a:r>
            <a:endParaRPr lang="en-GB" dirty="0" smtClean="0"/>
          </a:p>
          <a:p>
            <a:pPr algn="r"/>
            <a:r>
              <a:rPr lang="en-GB" dirty="0" smtClean="0"/>
              <a:t>ID: 16IT108</a:t>
            </a:r>
          </a:p>
        </p:txBody>
      </p:sp>
      <p:pic>
        <p:nvPicPr>
          <p:cNvPr id="4" name="Picture 3" descr="charus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" y="0"/>
            <a:ext cx="1676399" cy="1610515"/>
          </a:xfrm>
          <a:prstGeom prst="rect">
            <a:avLst/>
          </a:prstGeom>
        </p:spPr>
      </p:pic>
      <p:pic>
        <p:nvPicPr>
          <p:cNvPr id="5" name="Picture 4" descr="CSP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22029"/>
            <a:ext cx="2409056" cy="18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www.wikipidia.com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www.unrealenigen.com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6341318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2965475"/>
            <a:ext cx="3096344" cy="30664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9592" y="3094366"/>
            <a:ext cx="2808312" cy="2808624"/>
          </a:xfrm>
          <a:prstGeom prst="rect">
            <a:avLst/>
          </a:prstGeom>
          <a:blipFill dpi="0" rotWithShape="1">
            <a:blip r:embed="rId2"/>
            <a:srcRect/>
            <a:tile tx="0" ty="-158750" sx="80000" sy="80000" flip="none" algn="tr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3851920" y="3096308"/>
            <a:ext cx="1440160" cy="2606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2080" y="5118160"/>
            <a:ext cx="282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  <a:cs typeface="Aharoni" pitchFamily="2" charset="-79"/>
              </a:rPr>
              <a:t> </a:t>
            </a:r>
            <a:endParaRPr lang="en-GB" sz="2800" dirty="0">
              <a:latin typeface="+mj-lt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8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6140029"/>
            <a:ext cx="2736304" cy="5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pPr algn="ctr"/>
            <a:r>
              <a:rPr lang="en-IN" dirty="0" smtClean="0"/>
              <a:t>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8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70705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3810" y="2483604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Tiroteo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464991" y="4149080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747082" y="4149080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Unreal Engine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917616" y="414908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009749" y="2483604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Screen Sort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93" y="6165304"/>
            <a:ext cx="2550225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Unreal </a:t>
            </a:r>
            <a:r>
              <a:rPr lang="en-IN" dirty="0" err="1" smtClean="0"/>
              <a:t>Enigne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May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1998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20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years ago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" y="3948545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26504" y="1945307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022504" y="1945307"/>
            <a:ext cx="2664296" cy="129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4.21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October 10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13 days ago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2504" y="3923622"/>
            <a:ext cx="2664296" cy="12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C++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7560" y="3933257"/>
            <a:ext cx="2664296" cy="12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Epic Games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6504" y="3917854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66" y="6390472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smtClean="0"/>
              <a:t>Unreal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Unreal Engine is first showcased in the 1998 first-person shooter game Unreal.</a:t>
            </a:r>
          </a:p>
          <a:p>
            <a:r>
              <a:rPr lang="en-IN" dirty="0" smtClean="0"/>
              <a:t>Although primarily developed for first-person shooters, it has been successfully used in a verity of other game.</a:t>
            </a:r>
          </a:p>
          <a:p>
            <a:r>
              <a:rPr lang="en-IN" dirty="0" smtClean="0"/>
              <a:t>With its code written in </a:t>
            </a:r>
            <a:r>
              <a:rPr lang="en-IN" dirty="0" err="1" smtClean="0"/>
              <a:t>c++</a:t>
            </a:r>
            <a:r>
              <a:rPr lang="en-IN" dirty="0" smtClean="0"/>
              <a:t> the Unreal engine features a high degree of portability and is a tool used by many game developers today.</a:t>
            </a:r>
          </a:p>
          <a:p>
            <a:r>
              <a:rPr lang="en-IN" dirty="0" smtClean="0"/>
              <a:t>The current released is Unreal Engine 4, designed for Microsoft windows, </a:t>
            </a:r>
            <a:r>
              <a:rPr lang="en-IN" dirty="0" err="1" smtClean="0"/>
              <a:t>macOS</a:t>
            </a:r>
            <a:r>
              <a:rPr lang="en-IN" dirty="0" smtClean="0"/>
              <a:t>, Linux, IOS, Android, virtual reality, etc…..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6397327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Tiroteo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 err="1" smtClean="0"/>
              <a:t>Juego</a:t>
            </a:r>
            <a:r>
              <a:rPr lang="en-IN" dirty="0" smtClean="0"/>
              <a:t> de </a:t>
            </a:r>
            <a:r>
              <a:rPr lang="en-IN" dirty="0" err="1" smtClean="0"/>
              <a:t>Tiroteo</a:t>
            </a:r>
            <a:r>
              <a:rPr lang="en-IN" dirty="0" smtClean="0"/>
              <a:t> is a Spanish word it means that shootout game.</a:t>
            </a:r>
          </a:p>
          <a:p>
            <a:r>
              <a:rPr lang="en-IN" dirty="0" smtClean="0"/>
              <a:t>It is a first person shooting game, in it there is an character which moves forward, backward, right, left and jumps when we press the keys.</a:t>
            </a:r>
          </a:p>
          <a:p>
            <a:r>
              <a:rPr lang="en-IN" dirty="0" smtClean="0"/>
              <a:t>It also has main menu from where you can select to play, you can select to quit game and also change the resolution of the screen using main menu options tag.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6397327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55000" lnSpcReduction="20000"/>
          </a:bodyPr>
          <a:lstStyle/>
          <a:p>
            <a:r>
              <a:rPr lang="en-IN" dirty="0" err="1" smtClean="0"/>
              <a:t>ProjectGameModeBase.h</a:t>
            </a:r>
            <a:r>
              <a:rPr lang="en-IN" dirty="0" smtClean="0"/>
              <a:t> file</a:t>
            </a:r>
            <a:r>
              <a:rPr lang="en-IN" dirty="0" smtClean="0"/>
              <a:t>:</a:t>
            </a:r>
          </a:p>
          <a:p>
            <a:pPr marL="0" indent="0" algn="just">
              <a:buNone/>
            </a:pPr>
            <a:r>
              <a:rPr lang="en-IN" dirty="0"/>
              <a:t>// Fill out your copyright notice in the Description page of Project Settings.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marL="0" indent="0" algn="just">
              <a:buNone/>
            </a:pPr>
            <a:r>
              <a:rPr lang="en-IN" dirty="0"/>
              <a:t>#pragma once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marL="0" indent="0" algn="just">
              <a:buNone/>
            </a:pPr>
            <a:r>
              <a:rPr lang="en-IN" dirty="0"/>
              <a:t>//#include "</a:t>
            </a:r>
            <a:r>
              <a:rPr lang="en-IN" dirty="0" err="1"/>
              <a:t>CoreMinimal.h</a:t>
            </a:r>
            <a:r>
              <a:rPr lang="en-IN" dirty="0"/>
              <a:t>"</a:t>
            </a:r>
          </a:p>
          <a:p>
            <a:pPr marL="0" indent="0" algn="just">
              <a:buNone/>
            </a:pPr>
            <a:r>
              <a:rPr lang="en-IN" dirty="0"/>
              <a:t>#include "</a:t>
            </a:r>
            <a:r>
              <a:rPr lang="en-IN" dirty="0" err="1"/>
              <a:t>GameFramework</a:t>
            </a:r>
            <a:r>
              <a:rPr lang="en-IN" dirty="0"/>
              <a:t>/</a:t>
            </a:r>
            <a:r>
              <a:rPr lang="en-IN" dirty="0" err="1"/>
              <a:t>GameModeBase.h</a:t>
            </a:r>
            <a:r>
              <a:rPr lang="en-IN" dirty="0"/>
              <a:t>"</a:t>
            </a:r>
          </a:p>
          <a:p>
            <a:pPr marL="0" indent="0" algn="just">
              <a:buNone/>
            </a:pPr>
            <a:r>
              <a:rPr lang="en-IN" dirty="0"/>
              <a:t>#include "</a:t>
            </a:r>
            <a:r>
              <a:rPr lang="en-IN" dirty="0" err="1"/>
              <a:t>FPSProjectGameModeBase.generated.h</a:t>
            </a:r>
            <a:r>
              <a:rPr lang="en-IN" dirty="0"/>
              <a:t>"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marL="0" indent="0" algn="just">
              <a:buNone/>
            </a:pPr>
            <a:r>
              <a:rPr lang="en-IN" dirty="0"/>
              <a:t>/**</a:t>
            </a:r>
          </a:p>
          <a:p>
            <a:pPr marL="0" indent="0" algn="just">
              <a:buNone/>
            </a:pPr>
            <a:r>
              <a:rPr lang="en-IN" dirty="0"/>
              <a:t> * </a:t>
            </a:r>
          </a:p>
          <a:p>
            <a:pPr marL="0" indent="0" algn="just">
              <a:buNone/>
            </a:pPr>
            <a:r>
              <a:rPr lang="en-IN" dirty="0"/>
              <a:t> */</a:t>
            </a:r>
          </a:p>
          <a:p>
            <a:pPr marL="0" indent="0" algn="just">
              <a:buNone/>
            </a:pPr>
            <a:r>
              <a:rPr lang="en-IN" dirty="0"/>
              <a:t>UCLASS()</a:t>
            </a:r>
          </a:p>
          <a:p>
            <a:pPr marL="0" indent="0" algn="just">
              <a:buNone/>
            </a:pPr>
            <a:r>
              <a:rPr lang="en-IN" dirty="0"/>
              <a:t>class FPSPROJECT_API </a:t>
            </a:r>
            <a:r>
              <a:rPr lang="en-IN" dirty="0" err="1"/>
              <a:t>AFPSProjectGameModeBase</a:t>
            </a:r>
            <a:r>
              <a:rPr lang="en-IN" dirty="0"/>
              <a:t> : public </a:t>
            </a:r>
            <a:r>
              <a:rPr lang="en-IN" dirty="0" err="1"/>
              <a:t>AGameModeBase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{</a:t>
            </a:r>
          </a:p>
          <a:p>
            <a:pPr marL="0" indent="0" algn="just">
              <a:buNone/>
            </a:pPr>
            <a:r>
              <a:rPr lang="en-IN" dirty="0"/>
              <a:t>	GENERATED_BODY()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marL="0" indent="0" algn="just">
              <a:buNone/>
            </a:pPr>
            <a:r>
              <a:rPr lang="en-IN" dirty="0"/>
              <a:t>		virtual void </a:t>
            </a:r>
            <a:r>
              <a:rPr lang="en-IN" dirty="0" err="1"/>
              <a:t>StartPlay</a:t>
            </a:r>
            <a:r>
              <a:rPr lang="en-IN" dirty="0"/>
              <a:t>() override;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  <a:p>
            <a:pPr marL="0" indent="0" algn="just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6341744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ProjectGameModeBase.cpp file:</a:t>
            </a:r>
          </a:p>
          <a:p>
            <a:pPr marL="0" indent="0">
              <a:buNone/>
            </a:pPr>
            <a:r>
              <a:rPr lang="en-IN" dirty="0"/>
              <a:t>// Fill out your copyright notice in the Description page of Project Settings.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#include "</a:t>
            </a:r>
            <a:r>
              <a:rPr lang="en-IN" dirty="0" err="1"/>
              <a:t>FPSProjectGameModeBase.h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#include "</a:t>
            </a:r>
            <a:r>
              <a:rPr lang="en-IN" dirty="0" err="1"/>
              <a:t>FPSProject.h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AFPSProjectGameModeBase</a:t>
            </a:r>
            <a:r>
              <a:rPr lang="en-IN" dirty="0"/>
              <a:t>::</a:t>
            </a:r>
            <a:r>
              <a:rPr lang="en-IN" dirty="0" err="1"/>
              <a:t>StartPlay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Super::</a:t>
            </a:r>
            <a:r>
              <a:rPr lang="en-IN" dirty="0" err="1"/>
              <a:t>StartPlay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	if (</a:t>
            </a:r>
            <a:r>
              <a:rPr lang="en-IN" dirty="0" err="1"/>
              <a:t>GEngine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// Display a debug message for five seconds. </a:t>
            </a:r>
          </a:p>
          <a:p>
            <a:pPr marL="0" indent="0">
              <a:buNone/>
            </a:pPr>
            <a:r>
              <a:rPr lang="en-IN" dirty="0"/>
              <a:t>		// The -1 "Key" value (first argument) indicates that we will never need to update or refresh this message.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GEngine</a:t>
            </a:r>
            <a:r>
              <a:rPr lang="en-IN" dirty="0"/>
              <a:t>-&gt;</a:t>
            </a:r>
            <a:r>
              <a:rPr lang="en-IN" dirty="0" err="1"/>
              <a:t>AddOnScreenDebugMessage</a:t>
            </a:r>
            <a:r>
              <a:rPr lang="en-IN" dirty="0"/>
              <a:t>(-1, 5.0f, </a:t>
            </a:r>
            <a:r>
              <a:rPr lang="en-IN" dirty="0" err="1"/>
              <a:t>FColor</a:t>
            </a:r>
            <a:r>
              <a:rPr lang="en-IN" dirty="0"/>
              <a:t>::Yellow, TEXT("Hello World, this is </a:t>
            </a:r>
            <a:r>
              <a:rPr lang="en-IN" dirty="0" err="1"/>
              <a:t>FPSGameMode</a:t>
            </a:r>
            <a:r>
              <a:rPr lang="en-IN" dirty="0"/>
              <a:t>!"));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6341744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sort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42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341744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short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74291"/>
            <a:ext cx="8229600" cy="4763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341744"/>
            <a:ext cx="1743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260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Segoe UI</vt:lpstr>
      <vt:lpstr>Segoe UI Light</vt:lpstr>
      <vt:lpstr>Office Theme</vt:lpstr>
      <vt:lpstr>Juego de Tiroteo</vt:lpstr>
      <vt:lpstr>Agenda</vt:lpstr>
      <vt:lpstr>Unreal Enigne</vt:lpstr>
      <vt:lpstr>What is Unreal Engine</vt:lpstr>
      <vt:lpstr>Tiroteo</vt:lpstr>
      <vt:lpstr>Code</vt:lpstr>
      <vt:lpstr>PowerPoint Presentation</vt:lpstr>
      <vt:lpstr>Screen sort</vt:lpstr>
      <vt:lpstr>Screen short </vt:lpstr>
      <vt:lpstr>Resources</vt:lpstr>
      <vt:lpstr>Questions</vt:lpstr>
      <vt:lpstr>Thank you !!</vt:lpstr>
    </vt:vector>
  </TitlesOfParts>
  <Company>SAINT-GOBAIN 1.7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Shailesh Vyas</cp:lastModifiedBy>
  <cp:revision>95</cp:revision>
  <dcterms:created xsi:type="dcterms:W3CDTF">2013-06-03T12:57:42Z</dcterms:created>
  <dcterms:modified xsi:type="dcterms:W3CDTF">2018-10-24T02:26:32Z</dcterms:modified>
</cp:coreProperties>
</file>