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648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EAE-9787-FCCC-9CBC-CE93652B7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AB70-0D3B-A443-094E-BDC7A5010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1EDEC-D14E-95A4-4DFC-0303A8D2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9C33-7CE2-3899-C4D0-D4E18D9D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0643F-B3E2-34E2-3377-2EF3E509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6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F280-5463-4DEE-0D34-9C7ADD54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EA7AA-E9E7-41CD-B1DD-1F328AE7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3CD8E-670E-661A-A5B8-D229C0AE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BDE6D-2E79-F21D-EC20-10F40CA3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9A4A5-897E-BC99-ACA5-FDB0B425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1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A359C-2149-206E-BCD1-A67C701AB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99F25-E5A2-5CD1-6BC2-5791E6450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3C35F-B4F2-22B7-1512-6EE2247B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5004-0A1E-56B3-ABC6-AC732EBC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0737E-07BA-470C-A03C-EDB05AA3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7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0F46-E8F9-53FC-1B14-EC7A0A31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F17-8954-7C1A-8244-379DA8F1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C889-BC82-B3F8-2636-72DC8FA5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09E1-5930-F3C7-1EB3-FABA6F00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D31F-A1A1-DB80-C126-09D4027F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39E9-D117-1B1B-0D32-EE254CC6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65981-9300-6F22-7CEF-074C995A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3358-88C5-0D5F-8671-E1D02234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73C8-4EFE-3A28-92D4-3A931E5C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A9B64-FD45-9D00-2725-CE420680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2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1399-2A5E-DA23-CBDA-70AFD39B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B8EC-E3C3-9B57-6C13-D2F21CAF0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AF354-2052-FCCD-3DDD-D506FB3CD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324D5-E6F7-BAA0-8E04-071A4255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16CD8-6AB6-D0F0-3C8F-29DD0072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05AF4-74D3-62EF-2B96-1050B15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2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5806-6A0F-519A-DC5E-8F3424B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3FAB-D737-6DE6-6A42-2077FE84C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4F3EA-FF51-4E27-D709-9FFAF5093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7C6F3-E780-1CF5-E6DD-9C3A4E180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92B29-4889-EB92-CF1F-3C068BAF3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7B519-DE93-5803-9509-6187E3EF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5F88B-92A4-39FA-BE14-52F9E877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AF8C5-67A3-49A9-0CAB-8208E5B3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0C96-BF3C-DE9C-EDCF-33E74342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ACA05-B7A6-09D0-E4F1-6E3B0730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AE141-11D6-9397-5588-778C0137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7A90A-2046-0545-87F6-53DFEB22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3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222C8-B934-4666-0CD8-FB53E021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D5FB1-5B88-C188-3BED-7C0AAD0D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E34B2-F0B9-0062-C271-4AC1BDBC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6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E842-DFCB-F11A-C449-A7D4A08B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56516-8059-E164-77E6-45808E846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E22FD-B055-78F7-E329-7C53BEA15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0ED69-41C6-57DC-ED84-D91F0563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E7E85-6F1E-A265-8DD2-37D8BF1F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914B6-8783-E89B-0347-C83DD99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2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F8BA-8638-7BF7-ECA7-5FFE3205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30C80-E1EA-8D02-F52F-6DC749B06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BB716-0F9B-4D40-01B8-D063A9BBE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5070-9FB3-7473-C985-C50E5C10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038A8-46AA-C80D-AEC9-55D010C6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56141-9A40-D9A8-C5C0-A54E73DF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3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54417-13F9-E5BC-8E52-781D017A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39B53-D75F-4A38-193C-A71E77D1B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BC41D-EDD4-A190-097D-E825A298D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72623-B0BF-41E5-9560-81A7199B980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EBBAD-83AD-3422-75E2-127F214E0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AA4A6-7C5B-C44F-4FB4-71FB905AD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9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69790-995D-FEB7-E84E-38ECA91C842E}"/>
              </a:ext>
            </a:extLst>
          </p:cNvPr>
          <p:cNvSpPr/>
          <p:nvPr/>
        </p:nvSpPr>
        <p:spPr>
          <a:xfrm>
            <a:off x="7064375" y="628651"/>
            <a:ext cx="3600450" cy="53459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Q&amp;A</a:t>
            </a:r>
          </a:p>
          <a:p>
            <a:pPr algn="ctr"/>
            <a:r>
              <a:rPr lang="en-US" sz="1600" dirty="0"/>
              <a:t>Industry Proprietary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343B5-7728-CBF6-9D75-FBD4F52D5C0C}"/>
              </a:ext>
            </a:extLst>
          </p:cNvPr>
          <p:cNvSpPr/>
          <p:nvPr/>
        </p:nvSpPr>
        <p:spPr>
          <a:xfrm>
            <a:off x="8708768" y="3341965"/>
            <a:ext cx="1508125" cy="7086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Word Embeddings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1456C-5BD9-E7D2-42CE-2DECC823FED6}"/>
              </a:ext>
            </a:extLst>
          </p:cNvPr>
          <p:cNvSpPr/>
          <p:nvPr/>
        </p:nvSpPr>
        <p:spPr>
          <a:xfrm>
            <a:off x="5973072" y="3941948"/>
            <a:ext cx="1298575" cy="7086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Retrieval</a:t>
            </a:r>
          </a:p>
          <a:p>
            <a:pPr algn="ctr"/>
            <a:r>
              <a:rPr lang="en-US" sz="1600" dirty="0"/>
              <a:t>QA</a:t>
            </a:r>
          </a:p>
        </p:txBody>
      </p:sp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0F5CC43A-787C-9174-AADA-E91B2D68C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4761" y="1538597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E2811B-4C64-2B95-9C82-C5A7600E7BE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86998" y="1916428"/>
            <a:ext cx="817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27B5EE-297B-1138-EE60-E69D71DD36A1}"/>
              </a:ext>
            </a:extLst>
          </p:cNvPr>
          <p:cNvSpPr txBox="1"/>
          <p:nvPr/>
        </p:nvSpPr>
        <p:spPr>
          <a:xfrm>
            <a:off x="586998" y="1639727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User Query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9E35113-880B-D4BF-05BC-F4B9BBB0FD4E}"/>
              </a:ext>
            </a:extLst>
          </p:cNvPr>
          <p:cNvCxnSpPr>
            <a:cxnSpLocks/>
            <a:stCxn id="5" idx="0"/>
            <a:endCxn id="133" idx="0"/>
          </p:cNvCxnSpPr>
          <p:nvPr/>
        </p:nvCxnSpPr>
        <p:spPr>
          <a:xfrm rot="16200000" flipH="1">
            <a:off x="4084281" y="-622642"/>
            <a:ext cx="445269" cy="4506138"/>
          </a:xfrm>
          <a:prstGeom prst="bentConnector3">
            <a:avLst>
              <a:gd name="adj1" fmla="val -5134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Cylinder 20">
            <a:extLst>
              <a:ext uri="{FF2B5EF4-FFF2-40B4-BE49-F238E27FC236}">
                <a16:creationId xmlns:a16="http://schemas.microsoft.com/office/drawing/2014/main" id="{FB3353A1-51F7-AE68-CEF6-9563F97734B0}"/>
              </a:ext>
            </a:extLst>
          </p:cNvPr>
          <p:cNvSpPr/>
          <p:nvPr/>
        </p:nvSpPr>
        <p:spPr>
          <a:xfrm>
            <a:off x="7796402" y="2078578"/>
            <a:ext cx="914400" cy="1216152"/>
          </a:xfrm>
          <a:prstGeom prst="ca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Vector DB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87574E-A998-1F07-1FDF-F93944550931}"/>
              </a:ext>
            </a:extLst>
          </p:cNvPr>
          <p:cNvSpPr/>
          <p:nvPr/>
        </p:nvSpPr>
        <p:spPr>
          <a:xfrm>
            <a:off x="2879404" y="466724"/>
            <a:ext cx="8531546" cy="57626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3A817E-CF81-6195-8A00-0A95BD83FF7D}"/>
              </a:ext>
            </a:extLst>
          </p:cNvPr>
          <p:cNvSpPr/>
          <p:nvPr/>
        </p:nvSpPr>
        <p:spPr>
          <a:xfrm>
            <a:off x="1404559" y="1407793"/>
            <a:ext cx="1298576" cy="10172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Q&amp;A Chatbot</a:t>
            </a:r>
          </a:p>
          <a:p>
            <a:pPr algn="ctr"/>
            <a:r>
              <a:rPr lang="en-US" sz="1600" dirty="0"/>
              <a:t>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A8BB6C-A7C5-DA9E-49FB-980B65F98277}"/>
              </a:ext>
            </a:extLst>
          </p:cNvPr>
          <p:cNvSpPr/>
          <p:nvPr/>
        </p:nvSpPr>
        <p:spPr>
          <a:xfrm>
            <a:off x="4944157" y="4958370"/>
            <a:ext cx="3231654" cy="4825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Prompt Engineering</a:t>
            </a:r>
          </a:p>
          <a:p>
            <a:pPr algn="ctr"/>
            <a:r>
              <a:rPr lang="en-US" sz="1600" dirty="0"/>
              <a:t>(Query + Context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0F27D0-1978-F011-1138-813E1F169A68}"/>
              </a:ext>
            </a:extLst>
          </p:cNvPr>
          <p:cNvSpPr/>
          <p:nvPr/>
        </p:nvSpPr>
        <p:spPr>
          <a:xfrm>
            <a:off x="3777160" y="4050625"/>
            <a:ext cx="1441850" cy="7086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EABD38-4519-FD42-C9AB-8C301D2753B4}"/>
              </a:ext>
            </a:extLst>
          </p:cNvPr>
          <p:cNvSpPr/>
          <p:nvPr/>
        </p:nvSpPr>
        <p:spPr>
          <a:xfrm>
            <a:off x="9306999" y="1689548"/>
            <a:ext cx="1508125" cy="7086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Load the</a:t>
            </a:r>
          </a:p>
          <a:p>
            <a:pPr algn="ctr"/>
            <a:r>
              <a:rPr lang="en-US" sz="1600" dirty="0"/>
              <a:t>Data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F100EDF-9D17-93F0-29CE-490F14DD3640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rot="16200000" flipH="1">
            <a:off x="9489934" y="2969335"/>
            <a:ext cx="1298087" cy="155831"/>
          </a:xfrm>
          <a:prstGeom prst="bentConnector4">
            <a:avLst>
              <a:gd name="adj1" fmla="val 36352"/>
              <a:gd name="adj2" fmla="val 630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6CDE196-C15E-FD7B-61DC-B11427DECB16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rot="16200000" flipH="1">
            <a:off x="9199678" y="828164"/>
            <a:ext cx="526306" cy="11964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B1B1070-1C4B-2283-F091-76761B51F218}"/>
              </a:ext>
            </a:extLst>
          </p:cNvPr>
          <p:cNvSpPr txBox="1"/>
          <p:nvPr/>
        </p:nvSpPr>
        <p:spPr>
          <a:xfrm>
            <a:off x="10435420" y="266029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129F6C-0EF7-AFCF-0FC5-0D877FD9A8D1}"/>
              </a:ext>
            </a:extLst>
          </p:cNvPr>
          <p:cNvSpPr/>
          <p:nvPr/>
        </p:nvSpPr>
        <p:spPr>
          <a:xfrm>
            <a:off x="3777160" y="1706400"/>
            <a:ext cx="1441850" cy="12439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LangChain</a:t>
            </a:r>
            <a:endParaRPr lang="en-US" sz="1600" dirty="0"/>
          </a:p>
          <a:p>
            <a:pPr algn="ctr"/>
            <a:r>
              <a:rPr lang="en-US" sz="1600" dirty="0" err="1"/>
              <a:t>Llm</a:t>
            </a:r>
            <a:r>
              <a:rPr lang="en-US" sz="1600" dirty="0"/>
              <a:t>, </a:t>
            </a:r>
            <a:r>
              <a:rPr lang="en-US" sz="1600" dirty="0" err="1"/>
              <a:t>Retreiver</a:t>
            </a:r>
            <a:r>
              <a:rPr lang="en-US" sz="1600" dirty="0"/>
              <a:t>,</a:t>
            </a:r>
          </a:p>
          <a:p>
            <a:pPr algn="ctr"/>
            <a:r>
              <a:rPr lang="en-US" sz="1600" dirty="0"/>
              <a:t>Query,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CFD3E1-B261-8E35-43AB-110E3D42E72D}"/>
              </a:ext>
            </a:extLst>
          </p:cNvPr>
          <p:cNvCxnSpPr>
            <a:cxnSpLocks/>
          </p:cNvCxnSpPr>
          <p:nvPr/>
        </p:nvCxnSpPr>
        <p:spPr>
          <a:xfrm flipH="1">
            <a:off x="586998" y="2234565"/>
            <a:ext cx="786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C73AA6-ECD9-0E84-18DD-EF63F5CE8643}"/>
              </a:ext>
            </a:extLst>
          </p:cNvPr>
          <p:cNvSpPr txBox="1"/>
          <p:nvPr/>
        </p:nvSpPr>
        <p:spPr>
          <a:xfrm>
            <a:off x="720047" y="2260573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Result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8D4119C-3542-7BF3-2C17-8DE8FECFD000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rot="16200000" flipV="1">
            <a:off x="8759162" y="2638295"/>
            <a:ext cx="655311" cy="752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B03F42E-611E-C5E7-B461-23A5E2CE7C3C}"/>
              </a:ext>
            </a:extLst>
          </p:cNvPr>
          <p:cNvCxnSpPr>
            <a:cxnSpLocks/>
            <a:stCxn id="21" idx="2"/>
            <a:endCxn id="142" idx="0"/>
          </p:cNvCxnSpPr>
          <p:nvPr/>
        </p:nvCxnSpPr>
        <p:spPr>
          <a:xfrm rot="10800000" flipV="1">
            <a:off x="6667336" y="2686654"/>
            <a:ext cx="1129067" cy="317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AA92B281-1A24-A8DE-5B07-4278245AD6BD}"/>
              </a:ext>
            </a:extLst>
          </p:cNvPr>
          <p:cNvCxnSpPr>
            <a:cxnSpLocks/>
            <a:stCxn id="48" idx="1"/>
            <a:endCxn id="5" idx="3"/>
          </p:cNvCxnSpPr>
          <p:nvPr/>
        </p:nvCxnSpPr>
        <p:spPr>
          <a:xfrm rot="10800000">
            <a:off x="2703136" y="1916429"/>
            <a:ext cx="1074025" cy="411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101" descr="Badge 1 with solid fill">
            <a:extLst>
              <a:ext uri="{FF2B5EF4-FFF2-40B4-BE49-F238E27FC236}">
                <a16:creationId xmlns:a16="http://schemas.microsoft.com/office/drawing/2014/main" id="{479392DB-D635-C511-26EB-B311B0C33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3680" y="1217984"/>
            <a:ext cx="334203" cy="334203"/>
          </a:xfrm>
          <a:prstGeom prst="rect">
            <a:avLst/>
          </a:prstGeom>
        </p:spPr>
      </p:pic>
      <p:pic>
        <p:nvPicPr>
          <p:cNvPr id="109" name="Graphic 108" descr="Badge 6 with solid fill">
            <a:extLst>
              <a:ext uri="{FF2B5EF4-FFF2-40B4-BE49-F238E27FC236}">
                <a16:creationId xmlns:a16="http://schemas.microsoft.com/office/drawing/2014/main" id="{D0770593-F0F2-7ED8-4791-0B7FC0537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9465" y="3580093"/>
            <a:ext cx="352541" cy="352541"/>
          </a:xfrm>
          <a:prstGeom prst="rect">
            <a:avLst/>
          </a:prstGeom>
        </p:spPr>
      </p:pic>
      <p:pic>
        <p:nvPicPr>
          <p:cNvPr id="111" name="Graphic 110" descr="Badge 5 with solid fill">
            <a:extLst>
              <a:ext uri="{FF2B5EF4-FFF2-40B4-BE49-F238E27FC236}">
                <a16:creationId xmlns:a16="http://schemas.microsoft.com/office/drawing/2014/main" id="{27A61C10-0B8E-F693-BCCD-4D63B36C95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6142" y="2436001"/>
            <a:ext cx="352541" cy="352541"/>
          </a:xfrm>
          <a:prstGeom prst="rect">
            <a:avLst/>
          </a:prstGeom>
        </p:spPr>
      </p:pic>
      <p:pic>
        <p:nvPicPr>
          <p:cNvPr id="113" name="Graphic 112" descr="Badge 4 with solid fill">
            <a:extLst>
              <a:ext uri="{FF2B5EF4-FFF2-40B4-BE49-F238E27FC236}">
                <a16:creationId xmlns:a16="http://schemas.microsoft.com/office/drawing/2014/main" id="{BF0058FD-FF6B-FB3E-56BA-455E5023AF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6863" y="865443"/>
            <a:ext cx="352541" cy="352541"/>
          </a:xfrm>
          <a:prstGeom prst="rect">
            <a:avLst/>
          </a:prstGeom>
        </p:spPr>
      </p:pic>
      <p:pic>
        <p:nvPicPr>
          <p:cNvPr id="115" name="Graphic 114" descr="Badge 3 with solid fill">
            <a:extLst>
              <a:ext uri="{FF2B5EF4-FFF2-40B4-BE49-F238E27FC236}">
                <a16:creationId xmlns:a16="http://schemas.microsoft.com/office/drawing/2014/main" id="{7CE58F81-2FDF-99DF-4B57-46A3D6A202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18890" y="2694709"/>
            <a:ext cx="352541" cy="352541"/>
          </a:xfrm>
          <a:prstGeom prst="rect">
            <a:avLst/>
          </a:prstGeom>
        </p:spPr>
      </p:pic>
      <p:pic>
        <p:nvPicPr>
          <p:cNvPr id="117" name="Graphic 116" descr="Badge with solid fill">
            <a:extLst>
              <a:ext uri="{FF2B5EF4-FFF2-40B4-BE49-F238E27FC236}">
                <a16:creationId xmlns:a16="http://schemas.microsoft.com/office/drawing/2014/main" id="{37B1A2D2-7228-9F3E-F3C3-1D08131907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37651" y="2939173"/>
            <a:ext cx="352541" cy="352541"/>
          </a:xfrm>
          <a:prstGeom prst="rect">
            <a:avLst/>
          </a:prstGeom>
        </p:spPr>
      </p:pic>
      <p:pic>
        <p:nvPicPr>
          <p:cNvPr id="119" name="Graphic 118" descr="Badge 10 with solid fill">
            <a:extLst>
              <a:ext uri="{FF2B5EF4-FFF2-40B4-BE49-F238E27FC236}">
                <a16:creationId xmlns:a16="http://schemas.microsoft.com/office/drawing/2014/main" id="{57AC6143-E515-9844-437D-3638F34262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85055" y="1593112"/>
            <a:ext cx="352541" cy="352541"/>
          </a:xfrm>
          <a:prstGeom prst="rect">
            <a:avLst/>
          </a:prstGeom>
        </p:spPr>
      </p:pic>
      <p:pic>
        <p:nvPicPr>
          <p:cNvPr id="121" name="Graphic 120" descr="Badge 9 with solid fill">
            <a:extLst>
              <a:ext uri="{FF2B5EF4-FFF2-40B4-BE49-F238E27FC236}">
                <a16:creationId xmlns:a16="http://schemas.microsoft.com/office/drawing/2014/main" id="{ECBA4A43-5400-8DF3-8E1A-9A406F5108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51293" y="3444160"/>
            <a:ext cx="352541" cy="352541"/>
          </a:xfrm>
          <a:prstGeom prst="rect">
            <a:avLst/>
          </a:prstGeom>
        </p:spPr>
      </p:pic>
      <p:pic>
        <p:nvPicPr>
          <p:cNvPr id="123" name="Graphic 122" descr="Badge 8 with solid fill">
            <a:extLst>
              <a:ext uri="{FF2B5EF4-FFF2-40B4-BE49-F238E27FC236}">
                <a16:creationId xmlns:a16="http://schemas.microsoft.com/office/drawing/2014/main" id="{BA441F69-8000-66C6-37D3-70778782318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15464" y="4922833"/>
            <a:ext cx="352541" cy="352541"/>
          </a:xfrm>
          <a:prstGeom prst="rect">
            <a:avLst/>
          </a:prstGeom>
        </p:spPr>
      </p:pic>
      <p:pic>
        <p:nvPicPr>
          <p:cNvPr id="125" name="Graphic 124" descr="Badge 7 with solid fill">
            <a:extLst>
              <a:ext uri="{FF2B5EF4-FFF2-40B4-BE49-F238E27FC236}">
                <a16:creationId xmlns:a16="http://schemas.microsoft.com/office/drawing/2014/main" id="{FBB9D4AD-D92B-C12A-FC01-4EA7DCC9B4E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636775" y="4682557"/>
            <a:ext cx="352541" cy="352541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60787C2C-313F-7200-C36E-8C30574C121D}"/>
              </a:ext>
            </a:extLst>
          </p:cNvPr>
          <p:cNvSpPr/>
          <p:nvPr/>
        </p:nvSpPr>
        <p:spPr>
          <a:xfrm>
            <a:off x="5897175" y="1853062"/>
            <a:ext cx="1325620" cy="4753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Retriever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817EF129-77AC-B731-1BC2-B5FAD481F8C5}"/>
              </a:ext>
            </a:extLst>
          </p:cNvPr>
          <p:cNvCxnSpPr>
            <a:cxnSpLocks/>
            <a:stCxn id="133" idx="2"/>
          </p:cNvCxnSpPr>
          <p:nvPr/>
        </p:nvCxnSpPr>
        <p:spPr>
          <a:xfrm rot="5400000">
            <a:off x="5983367" y="2437693"/>
            <a:ext cx="685944" cy="467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07E8154B-19E0-3B2C-A7AE-488112C49D6E}"/>
              </a:ext>
            </a:extLst>
          </p:cNvPr>
          <p:cNvSpPr txBox="1"/>
          <p:nvPr/>
        </p:nvSpPr>
        <p:spPr>
          <a:xfrm>
            <a:off x="5761478" y="3003986"/>
            <a:ext cx="181171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Relevant docs from source</a:t>
            </a:r>
          </a:p>
          <a:p>
            <a:r>
              <a:rPr lang="en-US" sz="1100" dirty="0"/>
              <a:t>Based on user query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580F4BA-7A4B-624B-57C6-74645C1DE2DE}"/>
              </a:ext>
            </a:extLst>
          </p:cNvPr>
          <p:cNvCxnSpPr>
            <a:cxnSpLocks/>
            <a:stCxn id="7" idx="2"/>
            <a:endCxn id="28" idx="2"/>
          </p:cNvCxnSpPr>
          <p:nvPr/>
        </p:nvCxnSpPr>
        <p:spPr>
          <a:xfrm rot="5400000">
            <a:off x="5505885" y="3642809"/>
            <a:ext cx="108677" cy="2124275"/>
          </a:xfrm>
          <a:prstGeom prst="bentConnector3">
            <a:avLst>
              <a:gd name="adj1" fmla="val 310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902BDA5B-93FB-A07C-D042-E81A1152F077}"/>
              </a:ext>
            </a:extLst>
          </p:cNvPr>
          <p:cNvCxnSpPr>
            <a:cxnSpLocks/>
            <a:stCxn id="28" idx="0"/>
            <a:endCxn id="48" idx="2"/>
          </p:cNvCxnSpPr>
          <p:nvPr/>
        </p:nvCxnSpPr>
        <p:spPr>
          <a:xfrm rot="5400000" flipH="1" flipV="1">
            <a:off x="3947937" y="3500477"/>
            <a:ext cx="110029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Graphic 151" descr="Badge 1 with solid fill">
            <a:extLst>
              <a:ext uri="{FF2B5EF4-FFF2-40B4-BE49-F238E27FC236}">
                <a16:creationId xmlns:a16="http://schemas.microsoft.com/office/drawing/2014/main" id="{F068F002-873F-6278-566F-A6D75E526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315" y="2430372"/>
            <a:ext cx="334203" cy="334203"/>
          </a:xfrm>
          <a:prstGeom prst="rect">
            <a:avLst/>
          </a:prstGeom>
        </p:spPr>
      </p:pic>
      <p:pic>
        <p:nvPicPr>
          <p:cNvPr id="153" name="Graphic 152" descr="Badge 1 with solid fill">
            <a:extLst>
              <a:ext uri="{FF2B5EF4-FFF2-40B4-BE49-F238E27FC236}">
                <a16:creationId xmlns:a16="http://schemas.microsoft.com/office/drawing/2014/main" id="{EF73554B-5211-6299-2F05-7FC3B7CED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003" y="2430371"/>
            <a:ext cx="334203" cy="33420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52669F3-2D16-EC82-F4FE-D82136E1CF37}"/>
              </a:ext>
            </a:extLst>
          </p:cNvPr>
          <p:cNvCxnSpPr>
            <a:cxnSpLocks/>
            <a:stCxn id="142" idx="2"/>
            <a:endCxn id="7" idx="0"/>
          </p:cNvCxnSpPr>
          <p:nvPr/>
        </p:nvCxnSpPr>
        <p:spPr>
          <a:xfrm rot="5400000">
            <a:off x="6391311" y="3665923"/>
            <a:ext cx="507075" cy="449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F39B90-67DE-9036-599B-A8F8298C08E8}"/>
              </a:ext>
            </a:extLst>
          </p:cNvPr>
          <p:cNvSpPr txBox="1"/>
          <p:nvPr/>
        </p:nvSpPr>
        <p:spPr>
          <a:xfrm>
            <a:off x="10375435" y="1169265"/>
            <a:ext cx="1496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CSVLoader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2583D0-327F-30BA-3048-183F9B97FE36}"/>
              </a:ext>
            </a:extLst>
          </p:cNvPr>
          <p:cNvSpPr txBox="1"/>
          <p:nvPr/>
        </p:nvSpPr>
        <p:spPr>
          <a:xfrm>
            <a:off x="7906431" y="2939173"/>
            <a:ext cx="85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FAISS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92C707-5341-7BA6-FE97-EE0FEF667863}"/>
              </a:ext>
            </a:extLst>
          </p:cNvPr>
          <p:cNvSpPr txBox="1"/>
          <p:nvPr/>
        </p:nvSpPr>
        <p:spPr>
          <a:xfrm>
            <a:off x="8333771" y="4025400"/>
            <a:ext cx="2985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HuggingFaceEmbeddings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DD63AA-9E33-3847-7EA5-EFCD6E8A0C29}"/>
              </a:ext>
            </a:extLst>
          </p:cNvPr>
          <p:cNvSpPr txBox="1"/>
          <p:nvPr/>
        </p:nvSpPr>
        <p:spPr>
          <a:xfrm>
            <a:off x="6179419" y="5450208"/>
            <a:ext cx="2154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PromptTemplate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6E6998-EBC5-C05C-B598-439AF73FCD67}"/>
              </a:ext>
            </a:extLst>
          </p:cNvPr>
          <p:cNvSpPr txBox="1"/>
          <p:nvPr/>
        </p:nvSpPr>
        <p:spPr>
          <a:xfrm>
            <a:off x="2892143" y="4232957"/>
            <a:ext cx="1525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load_dotenv</a:t>
            </a:r>
            <a:endParaRPr lang="en-US" dirty="0"/>
          </a:p>
        </p:txBody>
      </p:sp>
      <p:pic>
        <p:nvPicPr>
          <p:cNvPr id="37" name="Graphic 36" descr="Key with solid fill">
            <a:extLst>
              <a:ext uri="{FF2B5EF4-FFF2-40B4-BE49-F238E27FC236}">
                <a16:creationId xmlns:a16="http://schemas.microsoft.com/office/drawing/2014/main" id="{7D975428-47AA-F534-03F5-5CBB4FFE966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044159" y="3775663"/>
            <a:ext cx="529910" cy="52991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0630C7B-B4D6-6A7C-A55F-2106FBD17E11}"/>
              </a:ext>
            </a:extLst>
          </p:cNvPr>
          <p:cNvSpPr txBox="1"/>
          <p:nvPr/>
        </p:nvSpPr>
        <p:spPr>
          <a:xfrm>
            <a:off x="3814084" y="3772459"/>
            <a:ext cx="2260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GoogleGenerativeAI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7869A3-C4ED-4F20-34A8-4DB03AE05585}"/>
              </a:ext>
            </a:extLst>
          </p:cNvPr>
          <p:cNvSpPr txBox="1"/>
          <p:nvPr/>
        </p:nvSpPr>
        <p:spPr>
          <a:xfrm>
            <a:off x="1477989" y="2460327"/>
            <a:ext cx="1215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CFC8EC-536A-8B5C-C307-3B073846BBC1}"/>
              </a:ext>
            </a:extLst>
          </p:cNvPr>
          <p:cNvSpPr txBox="1"/>
          <p:nvPr/>
        </p:nvSpPr>
        <p:spPr>
          <a:xfrm>
            <a:off x="3011023" y="4499712"/>
            <a:ext cx="25483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Google Gemini Pro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F9766D-2A88-E026-F37E-EEBC2D34859C}"/>
              </a:ext>
            </a:extLst>
          </p:cNvPr>
          <p:cNvSpPr txBox="1"/>
          <p:nvPr/>
        </p:nvSpPr>
        <p:spPr>
          <a:xfrm>
            <a:off x="8309138" y="4306818"/>
            <a:ext cx="32780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sentence-transformers/all-mpnet-base-v2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F51E36-AA1C-17DE-50FB-1B9E12A8E459}"/>
              </a:ext>
            </a:extLst>
          </p:cNvPr>
          <p:cNvSpPr txBox="1"/>
          <p:nvPr/>
        </p:nvSpPr>
        <p:spPr>
          <a:xfrm>
            <a:off x="3710371" y="3123269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User Understandable </a:t>
            </a:r>
          </a:p>
          <a:p>
            <a:r>
              <a:rPr lang="en-US" sz="1000" dirty="0" err="1"/>
              <a:t>Reponse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493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7F35B1-0133-9953-4AD1-CB5FB71B4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3" y="923575"/>
            <a:ext cx="8659433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4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65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Priyal Nile</dc:creator>
  <cp:lastModifiedBy>Priyal Nile</cp:lastModifiedBy>
  <cp:revision>8</cp:revision>
  <dcterms:created xsi:type="dcterms:W3CDTF">2024-12-02T04:35:36Z</dcterms:created>
  <dcterms:modified xsi:type="dcterms:W3CDTF">2024-12-07T00:21:49Z</dcterms:modified>
</cp:coreProperties>
</file>