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3" d="100"/>
          <a:sy n="93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450A-1E2A-AA5A-E2DA-00CAC94B5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FA396-F3D4-FF66-EA71-C926A6B2D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80D9F-F0DA-EC48-A05A-429C875C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D09A-EA56-A861-68FA-13086C29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A5599-28E4-9FD3-516E-BEAF37C8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6323-73BE-0912-4135-AB040D9F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A2A98-4C7A-150D-64EA-8AC80CC70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336C-E3CD-B538-C55E-061E248B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5F34-7040-E888-DF20-EBD169D4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8FF-9AF8-5700-DAF8-DDA29B73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6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8BFD6-2A71-08A7-3D77-E5FEA4400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22AF-416F-3220-A24C-E3C844938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36427-E281-3A2F-EDAD-69420C75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77E6-BDA7-DE58-2F75-27F1BC23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A17E3-5647-3F42-DCBA-5EA37796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2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5C72-E580-376B-672E-B7B57964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1E23-7B13-2E98-AEB8-DD293613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6734-B107-A429-C7E1-21A30CC2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3FBC9-9566-038E-E216-2BEE752F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E4FF-89B4-8B28-E090-2D172BBA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60F2-5C1C-0BA1-1775-AD6C5EE8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79B2-2C56-2D71-F207-0D3F8ACA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59A9-1705-0722-BB83-D8152219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CAA9-AD1F-110C-5D87-960A76DD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D61D-227C-DFBD-9B63-1917947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4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8EFB-A343-9141-6100-CAAC444B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6A83-13E7-E7B3-D84D-370734CFE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98B1-5D2B-621F-4C8C-DE6951B0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50C8-5737-EF5F-AFDD-9A2FCCD4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FC7B-71B0-5EE5-C435-B6E7649B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40258-4AB0-0E5A-B7D7-AB1FBDF1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3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B533-8FEF-DCFA-24C6-01FDBB5D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633E-CCDD-CAA3-C9DB-8D2C593E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5A1CE-B6E4-42BF-DA78-1F5732FAE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23EE-5C39-D2DB-059E-8814B553B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0A67B-C516-98AD-EB5F-8653DB37D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57364-AFD3-950C-11C3-13D3C360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77D10-19E1-DD57-7BB1-C2287BE7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C6BA5-1220-F235-0342-C1C9D81C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FCA-981F-25E4-5F84-7C582A84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DEE7F-283D-67EF-7B4F-8E5B79D1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2602A-DB38-0515-D49E-46C10F58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59D69-03D0-A400-95E1-A99EC8EB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E0FA9-8BFD-0C04-016A-4FCBB52C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54A0B-1D8A-BA20-06D1-01D495F1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C517E-DCAB-AF80-C9D1-CCF38A93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A378-D551-D403-168F-9F8A966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F575-47D2-A34A-6A1F-A3A9FBF2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A9D3D-AF42-4126-ABDB-C23F94108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314-BC6F-6D81-548E-FEE6421A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53CB7-3C3B-085B-617D-167534B7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65F1-608A-6BCE-B6E5-71C9E353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7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4B48-65A8-E920-EE48-39D75DF5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8D83A-2016-E671-2E98-B67DCC3F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2B87-7A63-A01E-9112-ADF549B2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DD38D-3B92-646F-9BC6-3400A2A7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130E2-CBDE-2FF0-67F8-51281A39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1A0CC-311B-6558-4831-E3744471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1CA0A-1E53-751B-88C2-8C30BEC2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D8400-E18B-BA6B-1753-2BE87A41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7AD0-4CAC-94D3-AFF2-55A1C3A75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E4223-CD8A-4F31-8E37-1AEF90EFEA8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07B0-2136-9F32-4C76-2A6DF32EB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544B-27DE-F5A4-FAD8-919296F61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9B3BF-A5A5-4B8B-89A8-31C3C1B4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6B5472-1CED-6768-6299-22E27C3F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75" y="1028418"/>
            <a:ext cx="6675445" cy="2400582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C2A962-1A01-D15B-80D2-A8326F79CA74}"/>
              </a:ext>
            </a:extLst>
          </p:cNvPr>
          <p:cNvSpPr/>
          <p:nvPr/>
        </p:nvSpPr>
        <p:spPr>
          <a:xfrm>
            <a:off x="1086280" y="3811186"/>
            <a:ext cx="3526971" cy="983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Visual Studio</a:t>
            </a:r>
          </a:p>
          <a:p>
            <a:pPr algn="ctr"/>
            <a:r>
              <a:rPr lang="en-US" sz="2400" dirty="0"/>
              <a:t>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68C5E-7013-572E-2D27-1A8C3EFB2FB0}"/>
              </a:ext>
            </a:extLst>
          </p:cNvPr>
          <p:cNvSpPr/>
          <p:nvPr/>
        </p:nvSpPr>
        <p:spPr>
          <a:xfrm>
            <a:off x="1231668" y="3253493"/>
            <a:ext cx="1693515" cy="611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AB1C6-5916-50C8-4EAA-F3E2CCD1D056}"/>
              </a:ext>
            </a:extLst>
          </p:cNvPr>
          <p:cNvSpPr/>
          <p:nvPr/>
        </p:nvSpPr>
        <p:spPr>
          <a:xfrm>
            <a:off x="1556759" y="2372292"/>
            <a:ext cx="1052175" cy="611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Pygame</a:t>
            </a:r>
            <a:r>
              <a:rPr lang="en-US" sz="1400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75A27-6757-202C-C55E-32472DA265BA}"/>
              </a:ext>
            </a:extLst>
          </p:cNvPr>
          <p:cNvSpPr/>
          <p:nvPr/>
        </p:nvSpPr>
        <p:spPr>
          <a:xfrm>
            <a:off x="3070570" y="3330503"/>
            <a:ext cx="1458161" cy="533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Git &amp; GitHub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(version control)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F35E9-521F-F276-8B9F-D33FB141760D}"/>
              </a:ext>
            </a:extLst>
          </p:cNvPr>
          <p:cNvSpPr/>
          <p:nvPr/>
        </p:nvSpPr>
        <p:spPr>
          <a:xfrm>
            <a:off x="5868615" y="4509845"/>
            <a:ext cx="1884808" cy="533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auto-</a:t>
            </a:r>
            <a:r>
              <a:rPr lang="en-US" sz="1400" dirty="0" err="1">
                <a:solidFill>
                  <a:schemeClr val="tx1"/>
                </a:solidFill>
              </a:rPr>
              <a:t>py</a:t>
            </a:r>
            <a:r>
              <a:rPr lang="en-US" sz="1400" dirty="0">
                <a:solidFill>
                  <a:schemeClr val="tx1"/>
                </a:solidFill>
              </a:rPr>
              <a:t>-to-exe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702B2D-F027-FD99-BEC7-7B5B926ADC4D}"/>
              </a:ext>
            </a:extLst>
          </p:cNvPr>
          <p:cNvSpPr/>
          <p:nvPr/>
        </p:nvSpPr>
        <p:spPr>
          <a:xfrm>
            <a:off x="8083812" y="2891448"/>
            <a:ext cx="149925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Game.exe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60B4E28-CB37-DC69-B5B5-DB791E55392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613251" y="4303098"/>
            <a:ext cx="1255364" cy="473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10AA581-6FF5-5F81-E41E-02B2BE949B27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7753423" y="3805848"/>
            <a:ext cx="1080016" cy="970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91C0E5-82D7-5F76-176B-992AA7B1E3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078426" y="2983901"/>
            <a:ext cx="4421" cy="26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D6484A2-DE6E-DFC1-EFE7-731943A6A0F8}"/>
              </a:ext>
            </a:extLst>
          </p:cNvPr>
          <p:cNvSpPr/>
          <p:nvPr/>
        </p:nvSpPr>
        <p:spPr>
          <a:xfrm>
            <a:off x="566382" y="743803"/>
            <a:ext cx="11498239" cy="5085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7E4246F-D61B-514D-18F6-05596DC4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95" y="1965060"/>
            <a:ext cx="1285660" cy="39626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9B725E7-A117-6B72-A99E-D5958287E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62" y="3337886"/>
            <a:ext cx="434285" cy="44119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97C326-6858-0B35-E021-20EEACEA7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813" y="2804056"/>
            <a:ext cx="627674" cy="51371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52012A9-AECB-947B-6BD6-4A95C5D69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361" y="4303098"/>
            <a:ext cx="408754" cy="4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phic 50" descr="Apple with solid fill">
            <a:extLst>
              <a:ext uri="{FF2B5EF4-FFF2-40B4-BE49-F238E27FC236}">
                <a16:creationId xmlns:a16="http://schemas.microsoft.com/office/drawing/2014/main" id="{A7337B1C-D607-344F-F20D-94A5D5AFC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2760" y="794162"/>
            <a:ext cx="516155" cy="516155"/>
          </a:xfrm>
          <a:prstGeom prst="rect">
            <a:avLst/>
          </a:prstGeom>
        </p:spPr>
      </p:pic>
      <p:pic>
        <p:nvPicPr>
          <p:cNvPr id="52" name="Graphic 51" descr="Snake with solid fill">
            <a:extLst>
              <a:ext uri="{FF2B5EF4-FFF2-40B4-BE49-F238E27FC236}">
                <a16:creationId xmlns:a16="http://schemas.microsoft.com/office/drawing/2014/main" id="{DDFF7DB7-E522-2C7B-5C4D-A37C58EEA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287" y="3666655"/>
            <a:ext cx="516155" cy="516155"/>
          </a:xfrm>
          <a:prstGeom prst="rect">
            <a:avLst/>
          </a:prstGeom>
        </p:spPr>
      </p:pic>
      <p:pic>
        <p:nvPicPr>
          <p:cNvPr id="53" name="Graphic 52" descr="Game controller with solid fill">
            <a:extLst>
              <a:ext uri="{FF2B5EF4-FFF2-40B4-BE49-F238E27FC236}">
                <a16:creationId xmlns:a16="http://schemas.microsoft.com/office/drawing/2014/main" id="{748967A1-80B5-28F7-FAAC-F1087EF43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2291" y="110099"/>
            <a:ext cx="516155" cy="516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94B70-B986-5194-2703-E35B34B9D743}"/>
              </a:ext>
            </a:extLst>
          </p:cNvPr>
          <p:cNvSpPr txBox="1"/>
          <p:nvPr/>
        </p:nvSpPr>
        <p:spPr>
          <a:xfrm>
            <a:off x="3384945" y="202018"/>
            <a:ext cx="809837" cy="20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28DCB-BF40-B687-DCE3-DAB3C81F8EAA}"/>
              </a:ext>
            </a:extLst>
          </p:cNvPr>
          <p:cNvSpPr txBox="1"/>
          <p:nvPr/>
        </p:nvSpPr>
        <p:spPr>
          <a:xfrm>
            <a:off x="8296596" y="920600"/>
            <a:ext cx="793807" cy="20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EA105-88C3-FF98-0E0A-B9EADE045FD8}"/>
              </a:ext>
            </a:extLst>
          </p:cNvPr>
          <p:cNvSpPr txBox="1"/>
          <p:nvPr/>
        </p:nvSpPr>
        <p:spPr>
          <a:xfrm>
            <a:off x="8102601" y="3696665"/>
            <a:ext cx="8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040B9-13D6-6274-6472-6087A0CCAF46}"/>
              </a:ext>
            </a:extLst>
          </p:cNvPr>
          <p:cNvSpPr txBox="1"/>
          <p:nvPr/>
        </p:nvSpPr>
        <p:spPr>
          <a:xfrm>
            <a:off x="656421" y="626254"/>
            <a:ext cx="5733760" cy="60708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50" dirty="0" err="1"/>
              <a:t>Pygame</a:t>
            </a:r>
            <a:r>
              <a:rPr lang="en-US" sz="1050" dirty="0"/>
              <a:t> module initialization</a:t>
            </a:r>
          </a:p>
          <a:p>
            <a:pPr marL="228600" indent="-228600">
              <a:buAutoNum type="arabicPeriod"/>
            </a:pPr>
            <a:r>
              <a:rPr lang="en-US" sz="1050" dirty="0" err="1"/>
              <a:t>Pygame</a:t>
            </a:r>
            <a:r>
              <a:rPr lang="en-US" sz="1050" dirty="0"/>
              <a:t> mixer music initialization</a:t>
            </a:r>
          </a:p>
          <a:p>
            <a:pPr marL="228600" indent="-228600">
              <a:buAutoNum type="arabicPeriod"/>
            </a:pPr>
            <a:r>
              <a:rPr lang="en-US" sz="1050" dirty="0"/>
              <a:t>Display for window game size</a:t>
            </a:r>
          </a:p>
          <a:p>
            <a:pPr marL="228600" indent="-228600">
              <a:buAutoNum type="arabicPeriod"/>
            </a:pPr>
            <a:r>
              <a:rPr lang="en-US" sz="1050" dirty="0"/>
              <a:t>Class Objects: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Snake Object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Apple Object</a:t>
            </a:r>
          </a:p>
          <a:p>
            <a:pPr marL="228600" indent="-228600">
              <a:buAutoNum type="arabicPeriod"/>
            </a:pPr>
            <a:r>
              <a:rPr lang="en-US" sz="1050" dirty="0"/>
              <a:t>Functions: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Collision Detection Function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Display Score Function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Background music play function (throughout the session is on)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Play sound function (when apple is eaten by snake)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Render Background image function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b="1" dirty="0"/>
              <a:t>Game Over function:</a:t>
            </a:r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sz="1050" dirty="0"/>
              <a:t>Pause Music</a:t>
            </a:r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sz="1050" dirty="0"/>
              <a:t>Display game over message</a:t>
            </a:r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sz="1050" dirty="0"/>
              <a:t>Give option to continue when Entered and Escape to exit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Snake &amp; Apple Object re-initialize/reset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b="1" dirty="0"/>
              <a:t>Run function logic:</a:t>
            </a:r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sz="1050" dirty="0"/>
              <a:t>Event Handling from UI</a:t>
            </a:r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sz="1050" dirty="0"/>
              <a:t>Mouse Exit (close the game)</a:t>
            </a:r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sz="1050" b="1" dirty="0"/>
              <a:t>Keyboard Key options: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sz="1050" dirty="0"/>
              <a:t>Escape(Quit)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sz="1050" dirty="0"/>
              <a:t>Up,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sz="1050" dirty="0"/>
              <a:t>Down,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sz="1050" dirty="0"/>
              <a:t>Left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sz="1050" dirty="0"/>
              <a:t>Right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sz="1050" dirty="0"/>
              <a:t>Enter(Return)</a:t>
            </a:r>
          </a:p>
          <a:p>
            <a:pPr lvl="3"/>
            <a:endParaRPr lang="en-US" sz="105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Play function:</a:t>
            </a:r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sz="1050" dirty="0" err="1"/>
              <a:t>Snake.Walk</a:t>
            </a:r>
            <a:endParaRPr lang="en-US" sz="1050" dirty="0"/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sz="1050" dirty="0" err="1"/>
              <a:t>Apple.Draw</a:t>
            </a:r>
            <a:endParaRPr lang="en-US" sz="1050" dirty="0"/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sz="1050" dirty="0" err="1"/>
              <a:t>Self.Display_Score</a:t>
            </a:r>
            <a:endParaRPr lang="en-US" sz="1050" dirty="0"/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sz="1050" dirty="0"/>
              <a:t>Collisions: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sz="1050" dirty="0"/>
              <a:t>When Snake colliding/eating Apple,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sz="1050" dirty="0"/>
              <a:t> When Snake Colliding with itself,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sz="1050" dirty="0"/>
              <a:t>When Snake Colliding with boundaries of window</a:t>
            </a:r>
          </a:p>
          <a:p>
            <a:pPr marL="228600" indent="-228600">
              <a:buAutoNum type="arabicPeriod"/>
            </a:pP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561C5-A9AC-84C3-C2B9-C154495A34D9}"/>
              </a:ext>
            </a:extLst>
          </p:cNvPr>
          <p:cNvSpPr txBox="1"/>
          <p:nvPr/>
        </p:nvSpPr>
        <p:spPr>
          <a:xfrm>
            <a:off x="6725607" y="1445879"/>
            <a:ext cx="3502317" cy="10618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050" dirty="0"/>
              <a:t>Drawing Screen to put it upon</a:t>
            </a:r>
          </a:p>
          <a:p>
            <a:pPr marL="228600" indent="-228600">
              <a:buAutoNum type="arabicPeriod"/>
            </a:pPr>
            <a:r>
              <a:rPr lang="en-US" sz="1050" dirty="0"/>
              <a:t>Apple Image load</a:t>
            </a:r>
          </a:p>
          <a:p>
            <a:pPr marL="228600" indent="-228600">
              <a:buAutoNum type="arabicPeriod"/>
            </a:pPr>
            <a:r>
              <a:rPr lang="en-US" sz="1050" dirty="0"/>
              <a:t>Apple X,Y Co-ordinates for placement/creation</a:t>
            </a:r>
          </a:p>
          <a:p>
            <a:pPr marL="228600" indent="-228600">
              <a:buAutoNum type="arabicPeriod"/>
            </a:pPr>
            <a:r>
              <a:rPr lang="en-US" sz="1050" dirty="0"/>
              <a:t>Drawing Apple</a:t>
            </a:r>
          </a:p>
          <a:p>
            <a:pPr marL="228600" indent="-228600">
              <a:buAutoNum type="arabicPeriod"/>
            </a:pPr>
            <a:r>
              <a:rPr lang="en-US" sz="1050" dirty="0"/>
              <a:t>Moving Apple (randomly)</a:t>
            </a:r>
          </a:p>
          <a:p>
            <a:pPr marL="228600" indent="-228600">
              <a:buAutoNum type="arabicPeriod"/>
            </a:pP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DD542-647D-D50E-DDA1-3C8704947DE1}"/>
              </a:ext>
            </a:extLst>
          </p:cNvPr>
          <p:cNvSpPr txBox="1"/>
          <p:nvPr/>
        </p:nvSpPr>
        <p:spPr>
          <a:xfrm>
            <a:off x="6725607" y="4233031"/>
            <a:ext cx="4264556" cy="1708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050" dirty="0"/>
              <a:t>Drawing Screen to put it upon</a:t>
            </a:r>
          </a:p>
          <a:p>
            <a:pPr marL="228600" indent="-228600">
              <a:buAutoNum type="arabicPeriod"/>
            </a:pPr>
            <a:r>
              <a:rPr lang="en-US" sz="1050" dirty="0"/>
              <a:t>Snake Image load</a:t>
            </a:r>
          </a:p>
          <a:p>
            <a:pPr marL="228600" indent="-228600">
              <a:buAutoNum type="arabicPeriod"/>
            </a:pPr>
            <a:r>
              <a:rPr lang="en-US" sz="1050" dirty="0"/>
              <a:t>Snake X,Y coordinates for creation/placement</a:t>
            </a:r>
          </a:p>
          <a:p>
            <a:pPr marL="228600" indent="-228600">
              <a:buAutoNum type="arabicPeriod"/>
            </a:pPr>
            <a:r>
              <a:rPr lang="en-US" sz="1050" dirty="0"/>
              <a:t>Initial direction to move</a:t>
            </a:r>
          </a:p>
          <a:p>
            <a:pPr marL="228600" indent="-228600">
              <a:buAutoNum type="arabicPeriod"/>
            </a:pPr>
            <a:r>
              <a:rPr lang="en-US" sz="1050" dirty="0"/>
              <a:t>Function: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Draw (To draw all blocks as per length)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Increase Length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Move Functions: Left, Right, Up, Down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Walk (head position and entire body blocks position)</a:t>
            </a:r>
          </a:p>
          <a:p>
            <a:pPr marL="228600" indent="-228600">
              <a:buAutoNum type="arabicPeriod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3036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9D56621-5E5F-C95B-B4E4-B2BE101C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73" y="3144333"/>
            <a:ext cx="6725785" cy="3373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B7F8B6-2BA4-30AD-0BD5-8E8B6658D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54" y="214709"/>
            <a:ext cx="7445388" cy="26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8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252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Priyal Nile</dc:creator>
  <cp:lastModifiedBy>Priyal Nile</cp:lastModifiedBy>
  <cp:revision>7</cp:revision>
  <dcterms:created xsi:type="dcterms:W3CDTF">2024-11-28T19:52:16Z</dcterms:created>
  <dcterms:modified xsi:type="dcterms:W3CDTF">2024-11-28T20:51:52Z</dcterms:modified>
</cp:coreProperties>
</file>