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84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01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6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4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9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5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6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0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097C-C145-4957-9B98-14D8646851A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435AE4-7ADB-48F9-A6FC-B85C4DF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9818" y="2150771"/>
            <a:ext cx="8615406" cy="92727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9818" y="3322066"/>
            <a:ext cx="8915399" cy="2962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Structures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</a:p>
          <a:p>
            <a:pPr marL="342900" indent="-342900"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</a:p>
          <a:p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6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01" y="1390920"/>
            <a:ext cx="4395772" cy="46076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56868" y="2073499"/>
            <a:ext cx="45462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Oh represents upper bound.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Omega gives the lower bound.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Theta gives average case complexity.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86936" y="2095500"/>
            <a:ext cx="8915400" cy="377762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collection of items stored at contiguous memory locations. The idea is to store multiple items of the same type together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100" name="Picture 4" descr="https://media.geeksforgeeks.org/wp-content/uploads/array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79" y="3707707"/>
            <a:ext cx="40862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1519707"/>
            <a:ext cx="8911687" cy="91439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3112395"/>
            <a:ext cx="8915400" cy="2335369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data structures ?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the ways of organizing and storing data in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that 	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 several operations efficiently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widely used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every 	aspect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78" y="852710"/>
            <a:ext cx="8911687" cy="128089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– time application of Data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78" y="2779690"/>
            <a:ext cx="8915400" cy="40868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contacts on our phone,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all our contacts in an array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can be accessed using the previous and the next URL links which are linked using linked 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music players also use the same technique to switch between music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logs and all messages you get are arranged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navigation system also uses shortest path APIs.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ap-south-1.amazonaws.com/afteracademy-server-uploads/introduction-to-data-structure-classification-6180ea2dcdae97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79" y="2112134"/>
            <a:ext cx="6541439" cy="41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79079" y="824248"/>
            <a:ext cx="646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STRUCTURE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320" y="1648496"/>
            <a:ext cx="74053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Structures 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predefined way of storing data in the system. All sets of operations are pre-defined. Char,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float, double are examples of primitive data structures.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Structures 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structures which are designed using primitive data structures are called non-primitive data structures. They are used to store a collection of data. It can be categorized into two parts: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Linear data structure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Non-Linear data 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which elements are arranged sequentially or linearly and linked one after another are called linear data structures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Array, Stack, Queues, Linked 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s3.ap-south-1.amazonaws.com/afteracademy-server-uploads/introduction-to-data-structure-array-370362411f969f8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https://s3.ap-south-1.amazonaws.com/afteracademy-server-uploads/introduction-to-data-structure-array-370362411f969f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61" y="3695151"/>
            <a:ext cx="3706210" cy="8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3.ap-south-1.amazonaws.com/afteracademy-server-uploads/introduction-to-data-structure-stack-e5e920444c12dd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38" y="3881209"/>
            <a:ext cx="14382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3.ap-south-1.amazonaws.com/afteracademy-server-uploads/introduction-to-data-structure-linked-list-a1a5c1cca34af9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711" y="5115689"/>
            <a:ext cx="3048112" cy="12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5747" y="3772667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915" y="5421051"/>
            <a:ext cx="150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in which elements are not arranged sequentially are called non-linear data structures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Trees and Graphs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GRAPH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s3.ap-south-1.amazonaws.com/afteracademy-server-uploads/introduction-to-data-structure-graph-a3f014fee0c20b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28" y="4295885"/>
            <a:ext cx="2735502" cy="20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p-south-1.amazonaws.com/afteracademy-server-uploads/kth-largest-in-a-bst-figure-6e59b60723efa1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57" y="3977424"/>
            <a:ext cx="3083655" cy="216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50062" y="6203074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758" y="325406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i="1" dirty="0"/>
              <a:t>Given two algorithms for a task, how do we find out which one is better?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39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43955"/>
            <a:ext cx="8915400" cy="356726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Asymptotic Analysis, we evaluate the performance of an algorithm in terms of input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size.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calculate, how the time (or space) taken by an algorithm increases with the input 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have three cases to analyze an algorithm: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Worst Case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Average Case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Best Case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367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AGENDA</vt:lpstr>
      <vt:lpstr>INTRODUCTION</vt:lpstr>
      <vt:lpstr>Real – time application of Data Structures</vt:lpstr>
      <vt:lpstr>PowerPoint Presentation</vt:lpstr>
      <vt:lpstr>PowerPoint Presentation</vt:lpstr>
      <vt:lpstr>Linear Data Structures</vt:lpstr>
      <vt:lpstr>NON-LINEAR DATA STRUCTURE</vt:lpstr>
      <vt:lpstr>Analysis of Algorithms</vt:lpstr>
      <vt:lpstr>Asymptotic Analysis</vt:lpstr>
      <vt:lpstr>PowerPoint Presentation</vt:lpstr>
      <vt:lpstr>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2021-10-11T10:01:33Z</dcterms:created>
  <dcterms:modified xsi:type="dcterms:W3CDTF">2021-10-11T15:29:11Z</dcterms:modified>
</cp:coreProperties>
</file>